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1" d="100"/>
          <a:sy n="101" d="100"/>
        </p:scale>
        <p:origin x="150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61E64-D43D-49E1-9B9E-51244601776C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1BC1B5B5-B10D-4874-914D-A3D75F54A4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02314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61E64-D43D-49E1-9B9E-51244601776C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BC1B5B5-B10D-4874-914D-A3D75F54A4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0598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61E64-D43D-49E1-9B9E-51244601776C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BC1B5B5-B10D-4874-914D-A3D75F54A4C8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123792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61E64-D43D-49E1-9B9E-51244601776C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BC1B5B5-B10D-4874-914D-A3D75F54A4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9356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61E64-D43D-49E1-9B9E-51244601776C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BC1B5B5-B10D-4874-914D-A3D75F54A4C8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100245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61E64-D43D-49E1-9B9E-51244601776C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BC1B5B5-B10D-4874-914D-A3D75F54A4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49117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61E64-D43D-49E1-9B9E-51244601776C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B5B5-B10D-4874-914D-A3D75F54A4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27854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61E64-D43D-49E1-9B9E-51244601776C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B5B5-B10D-4874-914D-A3D75F54A4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32128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61E64-D43D-49E1-9B9E-51244601776C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B5B5-B10D-4874-914D-A3D75F54A4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87726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61E64-D43D-49E1-9B9E-51244601776C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BC1B5B5-B10D-4874-914D-A3D75F54A4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82723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61E64-D43D-49E1-9B9E-51244601776C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BC1B5B5-B10D-4874-914D-A3D75F54A4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96821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61E64-D43D-49E1-9B9E-51244601776C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BC1B5B5-B10D-4874-914D-A3D75F54A4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48179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61E64-D43D-49E1-9B9E-51244601776C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B5B5-B10D-4874-914D-A3D75F54A4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59047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61E64-D43D-49E1-9B9E-51244601776C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B5B5-B10D-4874-914D-A3D75F54A4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16078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61E64-D43D-49E1-9B9E-51244601776C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B5B5-B10D-4874-914D-A3D75F54A4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74855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61E64-D43D-49E1-9B9E-51244601776C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BC1B5B5-B10D-4874-914D-A3D75F54A4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2471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A61E64-D43D-49E1-9B9E-51244601776C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1BC1B5B5-B10D-4874-914D-A3D75F54A4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41571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34309" y="624110"/>
            <a:ext cx="9570304" cy="782659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Tema</a:t>
            </a:r>
            <a:r>
              <a:rPr lang="ru-RU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№9 </a:t>
            </a:r>
            <a:r>
              <a:rPr lang="ru-RU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Ýol-gurluşyk</a:t>
            </a:r>
            <a:r>
              <a:rPr lang="ru-RU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materiallary</a:t>
            </a:r>
            <a:r>
              <a:rPr lang="ru-RU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taýýarlamak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18946" y="2133600"/>
            <a:ext cx="9864970" cy="3777622"/>
          </a:xfrm>
        </p:spPr>
        <p:txBody>
          <a:bodyPr/>
          <a:lstStyle/>
          <a:p>
            <a:pPr lvl="0"/>
            <a:r>
              <a:rPr lang="tk-TM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Sapagyň meýilnamasy:</a:t>
            </a:r>
          </a:p>
          <a:p>
            <a:pPr lvl="0"/>
            <a:r>
              <a:rPr lang="tk-TM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Materiallary</a:t>
            </a: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ýerleşdirmek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rasional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daşamak</a:t>
            </a:r>
            <a:r>
              <a:rPr lang="ru-RU" sz="36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tk-TM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Karýerleriň</a:t>
            </a: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serhedini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kesgitlemek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tk-TM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Materiallary</a:t>
            </a: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garmak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taýýarlamak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36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191178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95425" y="342900"/>
            <a:ext cx="10496549" cy="6267450"/>
          </a:xfrm>
        </p:spPr>
        <p:txBody>
          <a:bodyPr>
            <a:normAutofit fontScale="92500"/>
          </a:bodyPr>
          <a:lstStyle/>
          <a:p>
            <a:r>
              <a:rPr lang="ru-RU" sz="2800" b="1" i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Gözlegde</a:t>
            </a:r>
            <a:r>
              <a:rPr lang="ru-RU" sz="28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şu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aşakdakylar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gurnalmaly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lvl="0"/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oriýentirlemek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ätiýäçlyklar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lvl="0"/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awtomobil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ýol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gurluşyk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gerekli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materiallar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Işleriň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gözleg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işleri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iri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masştabdaky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topografiki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karta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geologiki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geologo-litologiki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kartalar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ulanylýar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Gözlegde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ýeňil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görnüşlerini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öndürijilik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alnyp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bnarylýar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(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arasslamak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çuň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bolmadyk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ýaplar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ş.m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.). </a:t>
            </a:r>
          </a:p>
          <a:p>
            <a:pPr lvl="0"/>
            <a:r>
              <a:rPr lang="ru-RU" sz="2800" b="1" i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Idemek</a:t>
            </a:r>
            <a:r>
              <a:rPr lang="ru-RU" sz="28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1" i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aňtaw</a:t>
            </a:r>
            <a:r>
              <a:rPr lang="ru-RU" sz="28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(разведка)-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aňtawda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tassyklanan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taslama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alnyp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barylýar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Aňtawda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ýagny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kontrol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nokatlaryny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ulanmak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arkaly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meselem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skwažinalar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ş.m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amala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aşyrylýar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Skwažinalary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kesgitlenen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formada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žurnalda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ýazýarlar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ýerde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gatlagyň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kuwwatyny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jynslaryny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belleýärler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1:2000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masştabda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ýerine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ýetirilen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meýilnamada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hemme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skwažinalary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geçirilýär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Olaryň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berlen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bahasy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geologiki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kesigini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düzýärler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Ölçegler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gazuw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agtaryş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ýerlerini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kesgitleýärler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ýerlerini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näçe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çuňlugy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bolalydygy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kesgitlenilýär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364870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76450" y="819149"/>
            <a:ext cx="9772650" cy="5800725"/>
          </a:xfrm>
        </p:spPr>
        <p:txBody>
          <a:bodyPr>
            <a:normAutofit lnSpcReduction="10000"/>
          </a:bodyPr>
          <a:lstStyle/>
          <a:p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Ýerleşýan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ýerlerini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aňtamaklyk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derejesi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sany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A,B,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Ç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derejelere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bölünýär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r>
              <a:rPr lang="ru-RU" sz="28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ru-RU" sz="2800" b="1" i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derejede</a:t>
            </a:r>
            <a:r>
              <a:rPr lang="ru-RU" sz="28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ätiýaçlyk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gorlar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ýatyş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şertleriniň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hili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doly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öwrenilen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skwaäinalary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birowlamak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arkaly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konturlary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bellenilen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ýa-da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dag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daşlaryň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öndürijigi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degişlidir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dannylary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taslamaly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bolýar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degişli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kuwwaty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esasynda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kärhananyň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aňtalynan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ýerileriniň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bazasyny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gurmaly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bolýar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ru-RU" sz="28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B </a:t>
            </a:r>
            <a:r>
              <a:rPr lang="ru-RU" sz="2800" b="1" i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derejede</a:t>
            </a:r>
            <a:r>
              <a:rPr lang="ru-RU" sz="28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ýerlerde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ätiýaçlyk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gorlaryň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ýagny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plasty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takyk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bolmadyk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şekiliniň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ýazgyn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ýagdaýy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 </a:t>
            </a:r>
            <a:r>
              <a:rPr lang="ru-RU" sz="2800" b="1" i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derejede</a:t>
            </a:r>
            <a:r>
              <a:rPr lang="ru-RU" sz="28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ýerlerde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ätiýaçlyk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gorlaryň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ýagny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byrowlama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torlaryň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seýrekligi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esasynda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kesgitlenilýär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ätiýaçlaryň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konturlaryna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sepleşýäni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Materialyň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hilini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düzümi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aýratyn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enjam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görnüş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esasynda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öwrenilýär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924773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81150" y="723900"/>
            <a:ext cx="10210800" cy="5924550"/>
          </a:xfrm>
        </p:spPr>
        <p:txBody>
          <a:bodyPr>
            <a:normAutofit/>
          </a:bodyPr>
          <a:lstStyle/>
          <a:p>
            <a:r>
              <a:rPr lang="ru-RU" sz="2800" b="1" i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Edaralaýyn</a:t>
            </a:r>
            <a:r>
              <a:rPr lang="ru-RU" sz="28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karýerler</a:t>
            </a:r>
            <a:r>
              <a:rPr lang="ru-RU" sz="28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hemişelik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hereketlenýän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kämilleşdirilen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enjamlar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köplenç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awtomatlaşdyrylan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Olar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ýol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gurluşygyň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1000...1500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kilometr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radiusly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üpjün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edýär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Edaralaýyn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karýerler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düzgün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ýol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hojalygyna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gulluk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edmeýär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i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Gurluşyk</a:t>
            </a:r>
            <a:r>
              <a:rPr lang="ru-RU" sz="28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karýerler</a:t>
            </a:r>
            <a:r>
              <a:rPr lang="ru-RU" sz="28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wagtlaýyn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görnüşli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kärhana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Ulanylyş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döwri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1....3ýyl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durýar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Wagtlaýyn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görnüşli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karýerlerde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desgalar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gurnama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hereketli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Gurluşyk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karýerler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trassalaýyn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bazisli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bolup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bilýär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Bazisli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kuwwatly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trassalaýyn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ýerlerden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durýar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trassanyň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ugryndan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daşlaşdyrylýar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Gurluşyk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tamamlanandan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karýerleri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ýoluň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ulanylyşyna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gerekliligi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ulanylýar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314625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990600"/>
            <a:ext cx="8915400" cy="4920622"/>
          </a:xfrm>
        </p:spPr>
        <p:txBody>
          <a:bodyPr/>
          <a:lstStyle/>
          <a:p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Karýeri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işläp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bejermezden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öň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şu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aşakdakylar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ýerine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ýetirilmeli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0"/>
            <a:r>
              <a:rPr lang="tk-TM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1-</a:t>
            </a:r>
            <a:r>
              <a:rPr lang="ru-RU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dag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daşlaryna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degişli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resminamalary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lvl="0"/>
            <a:r>
              <a:rPr lang="tk-TM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2-</a:t>
            </a:r>
            <a:r>
              <a:rPr lang="ru-RU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daglary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byrawlamak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işleriniň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önümçiligine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rugsatnamasy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lvl="0"/>
            <a:r>
              <a:rPr lang="tk-TM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3-</a:t>
            </a:r>
            <a:r>
              <a:rPr lang="ru-RU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partlaýjy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materiallary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goramak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lvl="0"/>
            <a:r>
              <a:rPr lang="tk-TM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4-</a:t>
            </a:r>
            <a:r>
              <a:rPr lang="ru-RU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düşündiriş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ýazgyda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dag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işleriniň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meýilnamasy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87592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1171575"/>
            <a:ext cx="8915400" cy="5295900"/>
          </a:xfrm>
        </p:spPr>
        <p:txBody>
          <a:bodyPr/>
          <a:lstStyle/>
          <a:p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Ýerleri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bejermekligiň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tehnologiki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prossesi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şu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aşakdakylardan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durýar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lvl="0"/>
            <a:r>
              <a:rPr lang="tk-TM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1- </a:t>
            </a:r>
            <a:r>
              <a:rPr lang="ru-RU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taýýarlaýyş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lvl="0"/>
            <a:r>
              <a:rPr lang="tk-TM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2- </a:t>
            </a:r>
            <a:r>
              <a:rPr lang="ru-RU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partlama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lvl="0"/>
            <a:r>
              <a:rPr lang="tk-TM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3- </a:t>
            </a:r>
            <a:r>
              <a:rPr lang="ru-RU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gözleg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lvl="0"/>
            <a:r>
              <a:rPr lang="tk-TM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4- </a:t>
            </a:r>
            <a:r>
              <a:rPr lang="ru-RU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ulag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işleri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lvl="0"/>
            <a:r>
              <a:rPr lang="tk-TM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5- </a:t>
            </a:r>
            <a:r>
              <a:rPr lang="ru-RU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üýkleme-düşürme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işleri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488941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1" y="0"/>
            <a:ext cx="10448924" cy="1885400"/>
          </a:xfrm>
        </p:spPr>
        <p:txBody>
          <a:bodyPr>
            <a:noAutofit/>
          </a:bodyPr>
          <a:lstStyle/>
          <a:p>
            <a:r>
              <a:rPr lang="ru-RU" sz="2400" b="1" i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Taýýarlaýyş</a:t>
            </a:r>
            <a:r>
              <a:rPr lang="ru-RU" sz="2400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işlerine</a:t>
            </a:r>
            <a:r>
              <a:rPr lang="ru-RU" sz="2400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şu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aşakdakylar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girýär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tokaýlardan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ýerleriň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meýdanyny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arassalamak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iri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daşlary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aýyrmak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meýdanyň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giriş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çykyş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ýerlerini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gurnamak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üst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suwlary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sowmaklygy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üpjün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etmek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i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Partlama</a:t>
            </a:r>
            <a:r>
              <a:rPr lang="ru-RU" sz="2400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işlerine</a:t>
            </a:r>
            <a:r>
              <a:rPr lang="ru-RU" sz="2400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açyk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usulda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ýagny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dürli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tehnologiýalary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ulaglary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mehanizmleri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ulanylyp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alnyp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barylýar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144713" y="2017394"/>
            <a:ext cx="4771062" cy="4502869"/>
          </a:xfrm>
        </p:spPr>
        <p:txBody>
          <a:bodyPr/>
          <a:lstStyle/>
          <a:p>
            <a:pPr lvl="0"/>
            <a:r>
              <a:rPr lang="tk-TM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1-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ýokarky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aşaky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meýdançasy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lvl="0"/>
            <a:r>
              <a:rPr lang="tk-TM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2-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ýapgyt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lvl="0"/>
            <a:r>
              <a:rPr lang="tk-TM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3-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üst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böleginiň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browkasy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lvl="0"/>
            <a:r>
              <a:rPr lang="tk-TM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4-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üst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bölegi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lvl="0"/>
            <a:r>
              <a:rPr lang="tk-TM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5-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partlanan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jynslar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üýşmegi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lvl="0"/>
            <a:r>
              <a:rPr lang="tk-TM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6-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gönü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lopataly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ekskowator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α-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ýapgyt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burçy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b –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üstüniň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ýapgyt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burçy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endParaRPr lang="ru-RU" dirty="0"/>
          </a:p>
        </p:txBody>
      </p:sp>
      <p:pic>
        <p:nvPicPr>
          <p:cNvPr id="5" name="Рисунок 4"/>
          <p:cNvPicPr/>
          <p:nvPr/>
        </p:nvPicPr>
        <p:blipFill>
          <a:blip r:embed="rId2"/>
          <a:stretch>
            <a:fillRect/>
          </a:stretch>
        </p:blipFill>
        <p:spPr>
          <a:xfrm>
            <a:off x="1371601" y="1885399"/>
            <a:ext cx="5704205" cy="4598670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1302694" y="6399926"/>
            <a:ext cx="6494085" cy="45807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ru-RU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Surat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Daglardan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alynmaly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material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öndürijiliginiň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elementleri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ru-RU" sz="14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7" name="Рисунок 6"/>
          <p:cNvPicPr/>
          <p:nvPr/>
        </p:nvPicPr>
        <p:blipFill>
          <a:blip r:embed="rId3"/>
          <a:stretch>
            <a:fillRect/>
          </a:stretch>
        </p:blipFill>
        <p:spPr>
          <a:xfrm>
            <a:off x="7524750" y="5829938"/>
            <a:ext cx="4295775" cy="3921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7586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18140" y="237248"/>
            <a:ext cx="8911687" cy="1280890"/>
          </a:xfrm>
        </p:spPr>
        <p:txBody>
          <a:bodyPr>
            <a:normAutofit fontScale="90000"/>
          </a:bodyPr>
          <a:lstStyle/>
          <a:p>
            <a:pPr lvl="0" algn="ctr"/>
            <a:r>
              <a:rPr lang="tk-TM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Materiallary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ýerleşdirmek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rasional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daşamak</a:t>
            </a:r>
            <a:r>
              <a:rPr lang="ru-RU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39815" y="1380392"/>
            <a:ext cx="9847385" cy="5354516"/>
          </a:xfrm>
        </p:spPr>
        <p:txBody>
          <a:bodyPr>
            <a:normAutofit/>
          </a:bodyPr>
          <a:lstStyle/>
          <a:p>
            <a:r>
              <a:rPr lang="ru-RU" sz="28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Önümçilik</a:t>
            </a:r>
            <a:r>
              <a:rPr lang="ru-RU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kärhanasy</a:t>
            </a:r>
            <a:r>
              <a:rPr lang="ru-RU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desganyň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kompleksi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ýagny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ulagyň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enjamlaryň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esasanam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ýol-gurluşyk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materiallar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zerur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bolan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önümi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üpjün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edýär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ýarym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fabrikatlardan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önümler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detallardan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taýýarlanylýar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Awtomobil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ýol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gurluşygyny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çaltlandyrmaly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şertlerde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ýylda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500.....700müň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tk-TM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tonna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dürli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gurluşyk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materiýallary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kabul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etmek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işläp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bejermek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talap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ediýär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ýagny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ortaça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gije-gündüziň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dowamynda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60.....100 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wagondan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durýar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k-TM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Has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çylşyrymlysy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bolsa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mineral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poroşok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bitum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sement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üýklenende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düşürilende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hemde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saklananda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kynçylyk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döredýär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21769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71725" y="185960"/>
            <a:ext cx="8911687" cy="2300065"/>
          </a:xfrm>
        </p:spPr>
        <p:txBody>
          <a:bodyPr>
            <a:normAutofit fontScale="90000"/>
          </a:bodyPr>
          <a:lstStyle/>
          <a:p>
            <a:r>
              <a:rPr lang="ru-RU" sz="3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Materiallary</a:t>
            </a:r>
            <a:r>
              <a:rPr lang="ru-RU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daşamak</a:t>
            </a:r>
            <a:r>
              <a:rPr lang="ru-RU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serişdesi</a:t>
            </a:r>
            <a:r>
              <a:rPr lang="ru-RU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ýerleşdirmeklige</a:t>
            </a:r>
            <a:r>
              <a:rPr lang="ru-RU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3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baglylykda</a:t>
            </a:r>
            <a:r>
              <a:rPr lang="ru-RU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ulanylyş</a:t>
            </a:r>
            <a:r>
              <a:rPr lang="ru-RU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häsiýetnamasy</a:t>
            </a:r>
            <a:r>
              <a:rPr lang="ru-RU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ru-RU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3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şu</a:t>
            </a:r>
            <a:r>
              <a:rPr lang="ru-RU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aşakdaky</a:t>
            </a:r>
            <a:r>
              <a:rPr lang="ru-RU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kärhanalar</a:t>
            </a:r>
            <a:r>
              <a:rPr lang="ru-RU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bolup</a:t>
            </a:r>
            <a:r>
              <a:rPr lang="ru-RU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biler</a:t>
            </a:r>
            <a:r>
              <a:rPr lang="tk-TM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k-TM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 </a:t>
            </a:r>
            <a:r>
              <a:rPr lang="ru-RU" sz="31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relsleýin</a:t>
            </a:r>
            <a:r>
              <a:rPr lang="ru-RU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br>
              <a:rPr lang="ru-RU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k-TM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2) </a:t>
            </a:r>
            <a:r>
              <a:rPr lang="ru-RU" sz="31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trassalaýyn</a:t>
            </a:r>
            <a:r>
              <a:rPr lang="ru-RU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371725" y="2762250"/>
            <a:ext cx="9525000" cy="4095750"/>
          </a:xfrm>
        </p:spPr>
        <p:txBody>
          <a:bodyPr>
            <a:normAutofit/>
          </a:bodyPr>
          <a:lstStyle/>
          <a:p>
            <a:r>
              <a:rPr lang="ru-RU" sz="2800" b="1" i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Relsleýin</a:t>
            </a:r>
            <a:r>
              <a:rPr lang="ru-RU" sz="28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kärhanasyny</a:t>
            </a:r>
            <a:r>
              <a:rPr lang="ru-RU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k-TM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demirýol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şahalanmasynda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gurnalýar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ýagdaýda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hemmesini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ýada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materilallaryň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köp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bölegini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demir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ýol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daşalýar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ru-RU" sz="2800" b="1" i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Trassalaýyn</a:t>
            </a:r>
            <a:r>
              <a:rPr lang="ru-RU" sz="28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zawotlary</a:t>
            </a:r>
            <a:r>
              <a:rPr lang="tk-TM" sz="2800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k-TM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esasanam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gurulýan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awtomobil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ýoluň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golaýyndan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gurnalýar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hemme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zerur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bolan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materiallary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awtomobil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ulaglary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arkaly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kärhana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getirilýär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ýagny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bazisli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ammarlardan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ýa-da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trassalaýyn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karýerlerden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934979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790575"/>
            <a:ext cx="8915400" cy="5133975"/>
          </a:xfrm>
        </p:spPr>
        <p:txBody>
          <a:bodyPr/>
          <a:lstStyle/>
          <a:p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Garyndylary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taýýarlamak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kärhanada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aşakdaky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bölümlere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bölünýär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stasionarly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inwentarly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herketli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peredwižnye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tk-TM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b="1" i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Stasionarly</a:t>
            </a:r>
            <a:r>
              <a:rPr lang="tk-TM" sz="3200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kämilleşdirilen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desgada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ornaşdyrylýar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olaryň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ulanylyş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gullugy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şol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ýerde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ýyldan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gowrak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ru-RU" sz="3200" b="1" i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Inwentarly</a:t>
            </a:r>
            <a:r>
              <a:rPr lang="ru-RU" sz="32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i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zawotlar</a:t>
            </a:r>
            <a:r>
              <a:rPr lang="ru-RU" sz="32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3200" b="1" i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bazalar</a:t>
            </a:r>
            <a:r>
              <a:rPr lang="ru-RU" sz="32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tk-TM" sz="3200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gurluşyk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konstruksiýadan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ulag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gurnama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görnüşli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enjamlardan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kopletkleşýär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291222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95500" y="424085"/>
            <a:ext cx="9405399" cy="1795240"/>
          </a:xfrm>
        </p:spPr>
        <p:txBody>
          <a:bodyPr>
            <a:normAutofit fontScale="90000"/>
          </a:bodyPr>
          <a:lstStyle/>
          <a:p>
            <a:r>
              <a:rPr lang="ru-RU" sz="3100" b="1" i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Herketli</a:t>
            </a:r>
            <a:r>
              <a:rPr lang="ru-RU" sz="31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b="1" i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peredwižnye</a:t>
            </a:r>
            <a:r>
              <a:rPr lang="ru-RU" sz="31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b="1" i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kärhana</a:t>
            </a:r>
            <a:r>
              <a:rPr lang="ru-RU" sz="31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k-TM" sz="3100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3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ýagny</a:t>
            </a:r>
            <a:r>
              <a:rPr lang="ru-RU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ýazylýan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ýeriniň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golaýynda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garyndyny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taýýarlamak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meýýilleşdirilýär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Olary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gysga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wagtlaýyn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ulanamak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ru-RU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aýdan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1ýyla </a:t>
            </a:r>
            <a:r>
              <a:rPr lang="ru-RU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çenli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göz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öňüne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tutulý</a:t>
            </a:r>
            <a:r>
              <a:rPr lang="tk-TM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ru-RU" sz="3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ndyr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95525" y="2581274"/>
            <a:ext cx="9715500" cy="3819526"/>
          </a:xfrm>
        </p:spPr>
        <p:txBody>
          <a:bodyPr>
            <a:normAutofit/>
          </a:bodyPr>
          <a:lstStyle/>
          <a:p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Önümçilik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kärhanalary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ýerleşdirmek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ýerine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saýlamakda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şu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aşakdakylar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göz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öňünde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tutulýar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lvl="0"/>
            <a:r>
              <a:rPr lang="tk-TM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1-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materiallary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almaklyk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ukybyny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lvl="0"/>
            <a:r>
              <a:rPr lang="tk-TM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2-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ulaglaryň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sarp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edilýän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harajady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lvl="0"/>
            <a:r>
              <a:rPr lang="tk-TM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3-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tehniki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esaslandyrmasy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daşalyşyň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uzaklygynyň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çäkleri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meselem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asfaltbeton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garyndylar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757789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781050"/>
            <a:ext cx="8915400" cy="5543550"/>
          </a:xfrm>
        </p:spPr>
        <p:txBody>
          <a:bodyPr/>
          <a:lstStyle/>
          <a:p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Önümçilik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kärhanasynyň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gurluşygy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meýdançasyny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saýlamakda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şu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aşakdakylar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göz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öňünde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tutulýar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0"/>
            <a:r>
              <a:rPr lang="tk-TM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1-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geografiki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gidrologiki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şertler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lvl="0"/>
            <a:r>
              <a:rPr lang="tk-TM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2-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bar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bolan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ulag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torlary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lvl="0"/>
            <a:r>
              <a:rPr lang="tk-TM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3-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raýonyň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elektrik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energiýa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üpjünçiligi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suwuň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ýaşaýyş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meýdançasy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üpjün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edilişi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lvl="0"/>
            <a:r>
              <a:rPr lang="tk-TM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4-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ýangyn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howpsuzlyk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k-TM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lvl="0"/>
            <a:r>
              <a:rPr lang="tk-TM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5-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sanitar-tehniki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şertleri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764953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82685" y="176435"/>
            <a:ext cx="9867900" cy="1280890"/>
          </a:xfrm>
        </p:spPr>
        <p:txBody>
          <a:bodyPr>
            <a:noAutofit/>
          </a:bodyPr>
          <a:lstStyle/>
          <a:p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Önümçilik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kärhananyň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optimal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warianty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ýagny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önümçilige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önümi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daşamaklyga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getirilen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harajadyň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minimumy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birmeňzeş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hilli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aşakdaky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formula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arkaly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hasaplanylýar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Объект 3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82685" y="1491004"/>
            <a:ext cx="9839249" cy="1104900"/>
          </a:xfrm>
          <a:prstGeom prst="rect">
            <a:avLst/>
          </a:prstGeom>
        </p:spPr>
      </p:pic>
      <p:sp>
        <p:nvSpPr>
          <p:cNvPr id="11" name="Прямоугольник 10"/>
          <p:cNvSpPr/>
          <p:nvPr/>
        </p:nvSpPr>
        <p:spPr>
          <a:xfrm>
            <a:off x="1882685" y="2595904"/>
            <a:ext cx="10123413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Bu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ýerde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r>
              <a:rPr lang="tk-TM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Сс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– </a:t>
            </a:r>
            <a:r>
              <a:rPr lang="tk-TM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çig malyň harajady;</a:t>
            </a:r>
          </a:p>
          <a:p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tk-TM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m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с -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gaýtadan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işleýän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kärhana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çenli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önümçilik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ýerine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çig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malyny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daşamak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sarp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edilýän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harajady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tk-TM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tk-TM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nep -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çig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maly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taýýar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önüme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getirmek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sarp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edilýän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harajady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tk-TM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tk-TM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m.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го</a:t>
            </a:r>
            <a:r>
              <a:rPr lang="tk-TM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m -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kärhanadan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ulanyja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taýýar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önümi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daşamak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sarp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edilýän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harajady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tk-TM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lvl="0"/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Ен</a:t>
            </a:r>
            <a:r>
              <a:rPr lang="tk-TM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Ен</a:t>
            </a:r>
            <a:r>
              <a:rPr lang="tk-TM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=0,12</a:t>
            </a:r>
            <a:r>
              <a:rPr lang="tk-TM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-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maýa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goýumly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effektiwligini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deňeşdirýän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normalaşdyrylýan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koeffisiýent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tk-TM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Куд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k-TM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kärhananyň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gurluşygyna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udel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maýagoýumy</a:t>
            </a:r>
            <a:r>
              <a:rPr lang="tk-TM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Куд</a:t>
            </a:r>
            <a:r>
              <a:rPr lang="tk-TM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Ф/Ԛг</a:t>
            </a:r>
            <a:r>
              <a:rPr lang="tk-TM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 –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esasy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önümçilik-kärhananyň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fondy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manatda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ru-RU" sz="240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ýyllyk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kärhananyň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ýyllyk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önümçilik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kuwwaty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lvl="0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k-TM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85882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1238250"/>
            <a:ext cx="8915400" cy="4672972"/>
          </a:xfrm>
        </p:spPr>
        <p:txBody>
          <a:bodyPr/>
          <a:lstStyle/>
          <a:p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Goşmaça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görkezijilere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önümçiligiň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spesifiki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aýratynlygyny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göz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öňünde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tutmak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elektroenergiýanyň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harajadynyň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ortaça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ýyllyk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görkezijileri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degişlidir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</a:t>
            </a:r>
            <a:r>
              <a:rPr lang="tk-TM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ru-RU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anyň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gysylmasy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suw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beýleki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önüme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düşýän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birlik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harajady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48349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78575" y="719360"/>
            <a:ext cx="8911687" cy="747490"/>
          </a:xfrm>
        </p:spPr>
        <p:txBody>
          <a:bodyPr>
            <a:normAutofit fontScale="90000"/>
          </a:bodyPr>
          <a:lstStyle/>
          <a:p>
            <a:pPr lvl="0" algn="ctr"/>
            <a:r>
              <a:rPr lang="tk-TM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Karýerleriň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serhedini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kesgitlemek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885949" y="1466850"/>
            <a:ext cx="9934575" cy="4629150"/>
          </a:xfrm>
        </p:spPr>
        <p:txBody>
          <a:bodyPr/>
          <a:lstStyle/>
          <a:p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Çägeleriň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çägyllaryň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daşlaryň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ýerleriniň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gözleg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işleri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stadiýasyna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bölünýär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0"/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rekognasirowka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lvl="0"/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gözleg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lvl="0"/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idemek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aňtaw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(разведка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tk-TM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i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Rekognasirowka</a:t>
            </a:r>
            <a:r>
              <a:rPr lang="ru-RU" sz="28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gözleg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geçirilmeli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raýonyny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kesgitlenilýär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Rekognasirowkanyň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hasabatynda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ýerleşýän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ýeriniň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düşündiriş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ýazgysynda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ybarat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ýagny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meýilnamasy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ýa-da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kartasy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esasanam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gurluşygy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meýilleşdirmek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niýetlenen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84429829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36</TotalTime>
  <Words>922</Words>
  <Application>Microsoft Office PowerPoint</Application>
  <PresentationFormat>Широкоэкранный</PresentationFormat>
  <Paragraphs>78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0" baseType="lpstr">
      <vt:lpstr>Arial</vt:lpstr>
      <vt:lpstr>Century Gothic</vt:lpstr>
      <vt:lpstr>Times New Roman</vt:lpstr>
      <vt:lpstr>Wingdings 3</vt:lpstr>
      <vt:lpstr>Легкий дым</vt:lpstr>
      <vt:lpstr>Tema: №9 Ýol-gurluşyk materiallary taýýarlamak </vt:lpstr>
      <vt:lpstr>1. Materiallary ýerleşdirmek we rasional daşamak  </vt:lpstr>
      <vt:lpstr>Materiallary daşamak serişdesi we ýerleşdirmeklige  baglylykda ulanylyş häsiýetnamasy boýunça  şu aşakdaky kärhanalar bolup biler:  1) relsleýin ; 2) trassalaýyn.  </vt:lpstr>
      <vt:lpstr>Презентация PowerPoint</vt:lpstr>
      <vt:lpstr>Herketli peredwižnye kärhana - ýagny ýazylýan ýeriniň golaýynda garyndyny taýýarlamak üçin meýýilleşdirilýär. Olary gysga wagtlaýyn ulanamak 1 aýdan 1ýyla çenli göz öňüne tutulýandyr.  </vt:lpstr>
      <vt:lpstr>Презентация PowerPoint</vt:lpstr>
      <vt:lpstr>Önümçilik kärhananyň optimal warianty ýagny önümçilige we önümi daşamaklyga getirilen harajadyň minimumy boýunça birmeňzeş hilli aşakdaky formula arkaly hasaplanylýar:  </vt:lpstr>
      <vt:lpstr>Презентация PowerPoint</vt:lpstr>
      <vt:lpstr>2. Karýerleriň serhedini kesgitlemek.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Taýýarlaýyş işlerine- şu aşakdakylar girýär: tokaýlardan ýerleriň meýdanyny arassalamak, iri daşlary aýyrmak, meýdanyň giriş we çykyş ýerlerini gurnamak, üst suwlary sowmaklygy üpjün etmek.  Partlama işlerine- açyk usulda, ýagny dürli tehnologiýalary, ulaglary we mehanizmleri ulanylyp alnyp barylýar.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Tema: №9 Ýol-gurluşyk materiallary taýýarlamak </dc:title>
  <dc:creator>Lenovo</dc:creator>
  <cp:lastModifiedBy>Lenovo</cp:lastModifiedBy>
  <cp:revision>5</cp:revision>
  <dcterms:created xsi:type="dcterms:W3CDTF">2020-12-16T07:24:27Z</dcterms:created>
  <dcterms:modified xsi:type="dcterms:W3CDTF">2020-12-16T08:00:54Z</dcterms:modified>
</cp:coreProperties>
</file>