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8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67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007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315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381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94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50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9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86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56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59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04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28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49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90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6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7C451-8E74-4BE3-BEE4-98D8D57F60E0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733D6A-2A7D-4903-80F6-3B715CF0B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39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№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0007" y="2133600"/>
            <a:ext cx="10102361" cy="4381500"/>
          </a:xfrm>
        </p:spPr>
        <p:txBody>
          <a:bodyPr>
            <a:normAutofit/>
          </a:bodyPr>
          <a:lstStyle/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Garmaklygyň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10.2.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10.3.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449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499" y="657225"/>
            <a:ext cx="9667875" cy="5857875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Deňtekizlikde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dykyzlandyrmasyny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saýlamaly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Aýratynam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katoklaryň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080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761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0201" y="1895475"/>
            <a:ext cx="10420350" cy="4962525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otdelka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otdelka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≤2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bejergisinde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ilteşmesini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598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14375"/>
            <a:ext cx="8915400" cy="5762625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dolandyryjyly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wariantda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“Profil-1”,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“Profil-2”,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uzaboýuna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bejergisinde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“Profil-2”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53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1" y="619125"/>
            <a:ext cx="9648824" cy="6000750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meýilledirilendäki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geçelge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meýilleşdirmesiniň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geçelge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planirowkasynyň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geçelge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</a:t>
            </a:r>
            <a:r>
              <a:rPr lang="ru-RU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geçelge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5991224" y="3267711"/>
            <a:ext cx="3000375" cy="110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73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Garmaklygyň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561" y="1667607"/>
            <a:ext cx="10014439" cy="3777622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ştabele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effekti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11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6337" y="1587818"/>
            <a:ext cx="9240838" cy="5479732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Awtomobil-samoswalyň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getirýän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göwrüminiň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deňligine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birligindäki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getirmesi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1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biligindäki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ýaýradýany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1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1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1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ɜ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ýaýradýän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frontyny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20%-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göwrüminden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5%-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1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ɜ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=1,05 ÷1,2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Getirilýän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awtomobil-samoswalyň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göterijiligine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4997132" y="621983"/>
            <a:ext cx="2883535" cy="965835"/>
          </a:xfrm>
          <a:prstGeom prst="rect">
            <a:avLst/>
          </a:prstGeom>
          <a:scene3d>
            <a:camera prst="orthographicFront"/>
            <a:lightRig rig="chilly" dir="t"/>
          </a:scene3d>
          <a:sp3d contourW="12700">
            <a:contourClr>
              <a:schemeClr val="bg1"/>
            </a:contourClr>
          </a:sp3d>
        </p:spPr>
      </p:pic>
    </p:spTree>
    <p:extLst>
      <p:ext uri="{BB962C8B-B14F-4D97-AF65-F5344CB8AC3E}">
        <p14:creationId xmlns:p14="http://schemas.microsoft.com/office/powerpoint/2010/main" val="87780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6925" y="1450660"/>
            <a:ext cx="9963149" cy="5235890"/>
          </a:xfrm>
        </p:spPr>
        <p:txBody>
          <a:bodyPr>
            <a:normAutofit lnSpcReduction="10000"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birligindäki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awtomobil-samoswalyň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Q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awtomobil-samoswalyň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göterijiligi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g-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göterijiliginiň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(0,8  -  0,9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ýazylaýn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koeffesiýent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ýazylaýn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62525" y="412436"/>
            <a:ext cx="2801620" cy="968689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4"/>
          <a:stretch>
            <a:fillRect/>
          </a:stretch>
        </p:blipFill>
        <p:spPr>
          <a:xfrm>
            <a:off x="4391025" y="3759200"/>
            <a:ext cx="48768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9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7849" y="2295525"/>
            <a:ext cx="9915525" cy="398145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rugsatnamany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wariýasiýa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639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47700"/>
            <a:ext cx="9107488" cy="581025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wariasiýa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dykyzlandyrylyşy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birsydyrgyn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wariasiýa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57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4075" y="619125"/>
            <a:ext cx="9725025" cy="617220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ukyplylygyna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tehologiýasy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Planirowkanyň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profilleşdirmegiň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uzaboýuna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beletlik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bellikli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ýapgytlykly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80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666749"/>
            <a:ext cx="9136063" cy="5972175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Profilleşdirmegiň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profilleşdirmek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greçderlerde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eňňitlikde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belentlik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2-3-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Getirilen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görkezilişi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aşyrsaň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110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0275" y="762000"/>
            <a:ext cx="9304337" cy="5467350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öziýöreýän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ýaýradyjyny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uzyngörnüşli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planlaşdyryjylar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dolandyryjylary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Otdelkasyny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profillerini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92659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768</Words>
  <Application>Microsoft Office PowerPoint</Application>
  <PresentationFormat>Широкоэкранный</PresentationFormat>
  <Paragraphs>48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Легкий дым</vt:lpstr>
      <vt:lpstr>Tema: №10 Ýol-gurluşyk materiallary taýýarlamak</vt:lpstr>
      <vt:lpstr>10.1. Garmaklygyň hilini ýokarlandyrmak ýoly </vt:lpstr>
      <vt:lpstr>Презентация PowerPoint</vt:lpstr>
      <vt:lpstr>Презентация PowerPoint</vt:lpstr>
      <vt:lpstr>10.2. Ýol-gurluşyk materiallary tekizlemek we ýaýratmak.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10.3. Ýol düşeginiň gatlaklarynyň tekizligini üpjün etmek .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№10 Ýol-gurluşyk materiallary taýýarlamak</dc:title>
  <dc:creator>Lenovo</dc:creator>
  <cp:lastModifiedBy>Lenovo</cp:lastModifiedBy>
  <cp:revision>3</cp:revision>
  <dcterms:created xsi:type="dcterms:W3CDTF">2020-12-25T07:20:32Z</dcterms:created>
  <dcterms:modified xsi:type="dcterms:W3CDTF">2020-12-25T08:04:52Z</dcterms:modified>
</cp:coreProperties>
</file>