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68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57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13.04.2021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20688"/>
            <a:ext cx="8064896" cy="5472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671824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2656"/>
            <a:ext cx="8712968" cy="676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03751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0"/>
            <a:ext cx="8640960" cy="7002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60329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5638" y="1103313"/>
            <a:ext cx="5291137" cy="4657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4540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662" y="0"/>
            <a:ext cx="880282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33459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002" y="195317"/>
            <a:ext cx="8784976" cy="21897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34099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889847" cy="702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98517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8640960" cy="6552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41281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281518"/>
            <a:ext cx="8662739" cy="19981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81096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8640959" cy="6840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10668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0"/>
            <a:ext cx="8568952" cy="6866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989643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0</Words>
  <Application>Microsoft Office PowerPoint</Application>
  <PresentationFormat>Экран (4:3)</PresentationFormat>
  <Paragraphs>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7</cp:revision>
  <dcterms:created xsi:type="dcterms:W3CDTF">2020-11-25T11:10:15Z</dcterms:created>
  <dcterms:modified xsi:type="dcterms:W3CDTF">2021-04-13T06:26:13Z</dcterms:modified>
</cp:coreProperties>
</file>