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2" r:id="rId3"/>
    <p:sldId id="271" r:id="rId4"/>
    <p:sldId id="261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9" r:id="rId23"/>
    <p:sldId id="258" r:id="rId24"/>
    <p:sldId id="263" r:id="rId25"/>
    <p:sldId id="262" r:id="rId26"/>
    <p:sldId id="264" r:id="rId27"/>
    <p:sldId id="265" r:id="rId28"/>
    <p:sldId id="266" r:id="rId29"/>
    <p:sldId id="267" r:id="rId30"/>
    <p:sldId id="268" r:id="rId31"/>
    <p:sldId id="270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A413-8E59-45D0-BDC4-CEEAE815AB1A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242C-0EB0-4D56-B8D4-486808D6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42C-0EB0-4D56-B8D4-486808D6FE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k-TM" sz="4400" dirty="0" smtClean="0"/>
              <a:t>Geodeziýa barada düşünje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k-TM" sz="3200" dirty="0" smtClean="0"/>
              <a:t>Geodeziýa dersi </a:t>
            </a:r>
            <a:endParaRPr lang="tk-TM" sz="3200" dirty="0" smtClean="0"/>
          </a:p>
          <a:p>
            <a:r>
              <a:rPr lang="tk-TM" sz="3200" dirty="0" smtClean="0"/>
              <a:t>mugallym- Aşyrow Deňizguly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-388625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443835"/>
            <a:ext cx="8704185" cy="519197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görnüşini</a:t>
            </a:r>
            <a:r>
              <a:rPr lang="ru-RU" dirty="0"/>
              <a:t> we </a:t>
            </a:r>
            <a:r>
              <a:rPr lang="ru-RU" dirty="0" err="1"/>
              <a:t>ölçeglerini</a:t>
            </a:r>
            <a:r>
              <a:rPr lang="ru-RU" dirty="0"/>
              <a:t> (</a:t>
            </a:r>
            <a:r>
              <a:rPr lang="ru-RU" dirty="0" err="1"/>
              <a:t>planeta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daşky</a:t>
            </a:r>
            <a:r>
              <a:rPr lang="ru-RU" dirty="0"/>
              <a:t> </a:t>
            </a:r>
            <a:r>
              <a:rPr lang="ru-RU" dirty="0" err="1"/>
              <a:t>grawitasion</a:t>
            </a:r>
            <a:r>
              <a:rPr lang="ru-RU" dirty="0"/>
              <a:t> </a:t>
            </a:r>
            <a:r>
              <a:rPr lang="ru-RU" dirty="0" err="1"/>
              <a:t>meýdanyny</a:t>
            </a:r>
            <a:r>
              <a:rPr lang="ru-RU" dirty="0"/>
              <a:t> (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giňişliginde</a:t>
            </a:r>
            <a:r>
              <a:rPr lang="ru-RU" dirty="0"/>
              <a:t> we </a:t>
            </a:r>
            <a:r>
              <a:rPr lang="ru-RU" dirty="0" err="1"/>
              <a:t>üstünde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güýjüniň</a:t>
            </a:r>
            <a:r>
              <a:rPr lang="ru-RU" dirty="0"/>
              <a:t> </a:t>
            </a:r>
            <a:r>
              <a:rPr lang="ru-RU" dirty="0" err="1"/>
              <a:t>bahasyny</a:t>
            </a:r>
            <a:r>
              <a:rPr lang="ru-RU" dirty="0"/>
              <a:t> we </a:t>
            </a:r>
            <a:r>
              <a:rPr lang="ru-RU" dirty="0" err="1"/>
              <a:t>ugruny</a:t>
            </a:r>
            <a:r>
              <a:rPr lang="ru-RU" dirty="0"/>
              <a:t>);</a:t>
            </a:r>
          </a:p>
          <a:p>
            <a:pPr lvl="0"/>
            <a:r>
              <a:rPr lang="ru-RU" dirty="0" err="1"/>
              <a:t>Biri-birinden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uzaklaşan</a:t>
            </a:r>
            <a:r>
              <a:rPr lang="ru-RU" dirty="0"/>
              <a:t>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punktlaryň</a:t>
            </a:r>
            <a:r>
              <a:rPr lang="ru-RU" dirty="0"/>
              <a:t> </a:t>
            </a:r>
            <a:r>
              <a:rPr lang="ru-RU" dirty="0" err="1"/>
              <a:t>özara</a:t>
            </a:r>
            <a:r>
              <a:rPr lang="ru-RU" dirty="0"/>
              <a:t> </a:t>
            </a:r>
            <a:r>
              <a:rPr lang="ru-RU" dirty="0" err="1"/>
              <a:t>ýerleşişini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egriligi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ýoýulmalary</a:t>
            </a:r>
            <a:r>
              <a:rPr lang="ru-RU" dirty="0"/>
              <a:t> </a:t>
            </a:r>
            <a:r>
              <a:rPr lang="ru-RU" dirty="0" err="1"/>
              <a:t>hasaba</a:t>
            </a:r>
            <a:r>
              <a:rPr lang="ru-RU" dirty="0"/>
              <a:t> </a:t>
            </a:r>
            <a:r>
              <a:rPr lang="ru-RU" dirty="0" err="1"/>
              <a:t>almak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tekizlikdäki</a:t>
            </a:r>
            <a:r>
              <a:rPr lang="ru-RU" dirty="0"/>
              <a:t> </a:t>
            </a:r>
            <a:r>
              <a:rPr lang="ru-RU" dirty="0" err="1"/>
              <a:t>punktlary</a:t>
            </a:r>
            <a:r>
              <a:rPr lang="ru-RU" dirty="0"/>
              <a:t> </a:t>
            </a:r>
            <a:r>
              <a:rPr lang="ru-RU" dirty="0" err="1"/>
              <a:t>proýeksiýada</a:t>
            </a:r>
            <a:r>
              <a:rPr lang="ru-RU" dirty="0"/>
              <a:t> </a:t>
            </a:r>
            <a:r>
              <a:rPr lang="ru-RU" dirty="0" err="1"/>
              <a:t>şekillendirmegiň</a:t>
            </a:r>
            <a:r>
              <a:rPr lang="ru-RU" dirty="0"/>
              <a:t> </a:t>
            </a:r>
            <a:r>
              <a:rPr lang="ru-RU" dirty="0" err="1"/>
              <a:t>takyklygyny</a:t>
            </a:r>
            <a:r>
              <a:rPr lang="ru-RU" dirty="0"/>
              <a:t>.</a:t>
            </a:r>
          </a:p>
          <a:p>
            <a:r>
              <a:rPr lang="ru-RU" b="1" dirty="0" err="1"/>
              <a:t>Topografiýa</a:t>
            </a:r>
            <a:r>
              <a:rPr lang="ru-RU" b="1" dirty="0"/>
              <a:t> </a:t>
            </a:r>
            <a:r>
              <a:rPr lang="ru-RU" dirty="0" err="1"/>
              <a:t>şekillendirme</a:t>
            </a:r>
            <a:r>
              <a:rPr lang="ru-RU" dirty="0"/>
              <a:t> </a:t>
            </a:r>
            <a:r>
              <a:rPr lang="ru-RU" dirty="0" err="1"/>
              <a:t>işleriniň</a:t>
            </a:r>
            <a:r>
              <a:rPr lang="ru-RU" dirty="0"/>
              <a:t> </a:t>
            </a:r>
            <a:r>
              <a:rPr lang="ru-RU" dirty="0" err="1"/>
              <a:t>materiallary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ülüşlerini</a:t>
            </a:r>
            <a:r>
              <a:rPr lang="ru-RU" dirty="0"/>
              <a:t> </a:t>
            </a:r>
            <a:r>
              <a:rPr lang="ru-RU" dirty="0" err="1"/>
              <a:t>şekillendirmegiň</a:t>
            </a:r>
            <a:r>
              <a:rPr lang="ru-RU" dirty="0"/>
              <a:t> </a:t>
            </a:r>
            <a:r>
              <a:rPr lang="ru-RU" dirty="0" err="1"/>
              <a:t>hem-de</a:t>
            </a:r>
            <a:r>
              <a:rPr lang="ru-RU" dirty="0"/>
              <a:t> </a:t>
            </a:r>
            <a:r>
              <a:rPr lang="ru-RU" dirty="0" err="1"/>
              <a:t>olaryň</a:t>
            </a:r>
            <a:r>
              <a:rPr lang="ru-RU" dirty="0"/>
              <a:t> </a:t>
            </a:r>
            <a:r>
              <a:rPr lang="en-US" dirty="0" err="1"/>
              <a:t>esasynda</a:t>
            </a:r>
            <a:r>
              <a:rPr lang="en-US" dirty="0"/>
              <a:t> </a:t>
            </a:r>
            <a:r>
              <a:rPr lang="en-US" dirty="0" err="1"/>
              <a:t>topografiki</a:t>
            </a:r>
            <a:r>
              <a:rPr lang="en-US" dirty="0"/>
              <a:t> </a:t>
            </a:r>
            <a:r>
              <a:rPr lang="en-US" dirty="0" err="1"/>
              <a:t>kartalary</a:t>
            </a:r>
            <a:r>
              <a:rPr lang="en-US" dirty="0"/>
              <a:t> we </a:t>
            </a:r>
            <a:r>
              <a:rPr lang="en-US" dirty="0" err="1"/>
              <a:t>planlary</a:t>
            </a:r>
            <a:r>
              <a:rPr lang="en-US" dirty="0"/>
              <a:t> d</a:t>
            </a:r>
            <a:r>
              <a:rPr lang="ru-RU" dirty="0"/>
              <a:t>ö</a:t>
            </a:r>
            <a:r>
              <a:rPr lang="en-US" dirty="0" err="1"/>
              <a:t>retmegi</a:t>
            </a:r>
            <a:r>
              <a:rPr lang="ru-RU" dirty="0"/>
              <a:t>ň </a:t>
            </a:r>
            <a:r>
              <a:rPr lang="ru-RU" dirty="0" err="1"/>
              <a:t>usullaryny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en-US" dirty="0"/>
              <a:t>.</a:t>
            </a:r>
            <a:endParaRPr lang="ru-RU" dirty="0"/>
          </a:p>
          <a:p>
            <a:r>
              <a:rPr lang="ru-RU" b="1" dirty="0" err="1"/>
              <a:t>Inženerçilik</a:t>
            </a:r>
            <a:r>
              <a:rPr lang="ru-RU" b="1" dirty="0"/>
              <a:t> </a:t>
            </a:r>
            <a:r>
              <a:rPr lang="ru-RU" b="1" dirty="0" err="1"/>
              <a:t>geodeziýasy</a:t>
            </a:r>
            <a:r>
              <a:rPr lang="ru-RU" b="1" dirty="0"/>
              <a:t>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görnüşli</a:t>
            </a:r>
            <a:r>
              <a:rPr lang="ru-RU" dirty="0"/>
              <a:t> desgalaryň </a:t>
            </a:r>
            <a:r>
              <a:rPr lang="ru-RU" dirty="0" err="1"/>
              <a:t>taslamalary</a:t>
            </a:r>
            <a:r>
              <a:rPr lang="ru-RU" dirty="0"/>
              <a:t> </a:t>
            </a:r>
            <a:r>
              <a:rPr lang="ru-RU" dirty="0" err="1"/>
              <a:t>işlenilip</a:t>
            </a:r>
            <a:r>
              <a:rPr lang="ru-RU" dirty="0"/>
              <a:t> </a:t>
            </a:r>
            <a:r>
              <a:rPr lang="ru-RU" dirty="0" err="1"/>
              <a:t>düzülende</a:t>
            </a:r>
            <a:r>
              <a:rPr lang="ru-RU" dirty="0"/>
              <a:t>, </a:t>
            </a:r>
            <a:r>
              <a:rPr lang="ru-RU" dirty="0" err="1"/>
              <a:t>gurlanda</a:t>
            </a:r>
            <a:r>
              <a:rPr lang="ru-RU" dirty="0"/>
              <a:t> we </a:t>
            </a:r>
            <a:r>
              <a:rPr lang="ru-RU" dirty="0" err="1"/>
              <a:t>ulanylanda</a:t>
            </a:r>
            <a:r>
              <a:rPr lang="ru-RU" dirty="0"/>
              <a:t>,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 </a:t>
            </a:r>
            <a:r>
              <a:rPr lang="ru-RU" dirty="0" err="1"/>
              <a:t>tebigat</a:t>
            </a:r>
            <a:r>
              <a:rPr lang="ru-RU" dirty="0"/>
              <a:t> </a:t>
            </a:r>
            <a:r>
              <a:rPr lang="ru-RU" dirty="0" err="1"/>
              <a:t>ätiýaçlyklary</a:t>
            </a:r>
            <a:r>
              <a:rPr lang="ru-RU" dirty="0"/>
              <a:t> </a:t>
            </a:r>
            <a:r>
              <a:rPr lang="ru-RU" dirty="0" err="1"/>
              <a:t>özleşdirilende</a:t>
            </a:r>
            <a:r>
              <a:rPr lang="ru-RU" dirty="0"/>
              <a:t> we </a:t>
            </a:r>
            <a:r>
              <a:rPr lang="ru-RU" dirty="0" err="1"/>
              <a:t>goralanda</a:t>
            </a:r>
            <a:r>
              <a:rPr lang="ru-RU" dirty="0"/>
              <a:t>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üpjünçiligiň</a:t>
            </a:r>
            <a:r>
              <a:rPr lang="ru-RU" dirty="0"/>
              <a:t> </a:t>
            </a:r>
            <a:r>
              <a:rPr lang="ru-RU" dirty="0" err="1"/>
              <a:t>usullaryny</a:t>
            </a:r>
            <a:r>
              <a:rPr lang="ru-RU" dirty="0"/>
              <a:t> we </a:t>
            </a:r>
            <a:r>
              <a:rPr lang="ru-RU" dirty="0" err="1"/>
              <a:t>ýollaryny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9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-305410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443835"/>
            <a:ext cx="8551479" cy="519197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Kosmiki</a:t>
            </a:r>
            <a:r>
              <a:rPr lang="ru-RU" b="1" dirty="0"/>
              <a:t> </a:t>
            </a:r>
            <a:r>
              <a:rPr lang="ru-RU" b="1" dirty="0" err="1"/>
              <a:t>geodeziýa</a:t>
            </a:r>
            <a:r>
              <a:rPr lang="ru-RU" b="1" dirty="0"/>
              <a:t> </a:t>
            </a:r>
            <a:r>
              <a:rPr lang="ru-RU" dirty="0" err="1"/>
              <a:t>asman</a:t>
            </a:r>
            <a:r>
              <a:rPr lang="ru-RU" dirty="0"/>
              <a:t> </a:t>
            </a:r>
            <a:r>
              <a:rPr lang="ru-RU" dirty="0" err="1"/>
              <a:t>jisimlerine</a:t>
            </a:r>
            <a:r>
              <a:rPr lang="ru-RU" dirty="0"/>
              <a:t> (</a:t>
            </a:r>
            <a:r>
              <a:rPr lang="ru-RU" dirty="0" err="1"/>
              <a:t>Aý</a:t>
            </a:r>
            <a:r>
              <a:rPr lang="ru-RU" dirty="0"/>
              <a:t>, </a:t>
            </a:r>
            <a:r>
              <a:rPr lang="ru-RU" dirty="0" err="1"/>
              <a:t>Gün</a:t>
            </a:r>
            <a:r>
              <a:rPr lang="ru-RU" dirty="0"/>
              <a:t>, ÝEH) </a:t>
            </a:r>
            <a:r>
              <a:rPr lang="ru-RU" dirty="0" err="1"/>
              <a:t>gözegçilikeri</a:t>
            </a:r>
            <a:r>
              <a:rPr lang="ru-RU" dirty="0"/>
              <a:t> </a:t>
            </a:r>
            <a:r>
              <a:rPr lang="ru-RU" dirty="0" err="1"/>
              <a:t>ýerine</a:t>
            </a:r>
            <a:r>
              <a:rPr lang="ru-RU" dirty="0"/>
              <a:t> </a:t>
            </a:r>
            <a:r>
              <a:rPr lang="ru-RU" dirty="0" err="1"/>
              <a:t>ýetirmek</a:t>
            </a:r>
            <a:r>
              <a:rPr lang="ru-RU" dirty="0"/>
              <a:t> </a:t>
            </a:r>
            <a:r>
              <a:rPr lang="ru-RU" dirty="0" err="1"/>
              <a:t>arkaly</a:t>
            </a:r>
            <a:r>
              <a:rPr lang="ru-RU" dirty="0"/>
              <a:t> we </a:t>
            </a:r>
            <a:r>
              <a:rPr lang="ru-RU" dirty="0" err="1"/>
              <a:t>kosmosdan</a:t>
            </a:r>
            <a:r>
              <a:rPr lang="ru-RU" dirty="0"/>
              <a:t> </a:t>
            </a:r>
            <a:r>
              <a:rPr lang="ru-RU" dirty="0" err="1"/>
              <a:t>Ýere</a:t>
            </a:r>
            <a:r>
              <a:rPr lang="ru-RU" dirty="0"/>
              <a:t> </a:t>
            </a:r>
            <a:r>
              <a:rPr lang="ru-RU" dirty="0" err="1"/>
              <a:t>gözegçilik</a:t>
            </a:r>
            <a:r>
              <a:rPr lang="ru-RU" dirty="0"/>
              <a:t> etmek </a:t>
            </a:r>
            <a:r>
              <a:rPr lang="ru-RU" dirty="0" err="1"/>
              <a:t>arkaly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üstünde</a:t>
            </a:r>
            <a:r>
              <a:rPr lang="ru-RU" dirty="0"/>
              <a:t> </a:t>
            </a:r>
            <a:r>
              <a:rPr lang="ru-RU" dirty="0" err="1"/>
              <a:t>ylmy</a:t>
            </a:r>
            <a:r>
              <a:rPr lang="ru-RU" dirty="0"/>
              <a:t> we </a:t>
            </a:r>
            <a:r>
              <a:rPr lang="ru-RU" dirty="0" err="1"/>
              <a:t>amaly</a:t>
            </a:r>
            <a:r>
              <a:rPr lang="ru-RU" dirty="0"/>
              <a:t> </a:t>
            </a:r>
            <a:r>
              <a:rPr lang="ru-RU" dirty="0" err="1"/>
              <a:t>meseleleri</a:t>
            </a:r>
            <a:r>
              <a:rPr lang="ru-RU" dirty="0"/>
              <a:t> </a:t>
            </a:r>
            <a:r>
              <a:rPr lang="ru-RU" dirty="0" err="1"/>
              <a:t>çözmegiň</a:t>
            </a:r>
            <a:r>
              <a:rPr lang="ru-RU" dirty="0"/>
              <a:t> </a:t>
            </a:r>
            <a:r>
              <a:rPr lang="ru-RU" dirty="0" err="1"/>
              <a:t>nazaryýetine</a:t>
            </a:r>
            <a:r>
              <a:rPr lang="ru-RU" dirty="0"/>
              <a:t> we </a:t>
            </a:r>
            <a:r>
              <a:rPr lang="ru-RU" dirty="0" err="1"/>
              <a:t>usullaryna</a:t>
            </a:r>
            <a:r>
              <a:rPr lang="ru-RU" dirty="0"/>
              <a:t> </a:t>
            </a:r>
            <a:r>
              <a:rPr lang="ru-RU" dirty="0" err="1"/>
              <a:t>seredýär</a:t>
            </a:r>
            <a:r>
              <a:rPr lang="ru-RU" dirty="0"/>
              <a:t>. </a:t>
            </a:r>
            <a:r>
              <a:rPr lang="ru-RU" dirty="0" err="1"/>
              <a:t>Kosmiki</a:t>
            </a:r>
            <a:r>
              <a:rPr lang="ru-RU" dirty="0"/>
              <a:t> </a:t>
            </a:r>
            <a:r>
              <a:rPr lang="ru-RU" dirty="0" err="1"/>
              <a:t>geodeziýa</a:t>
            </a:r>
            <a:r>
              <a:rPr lang="ru-RU" dirty="0"/>
              <a:t> </a:t>
            </a:r>
            <a:r>
              <a:rPr lang="ru-RU" dirty="0" err="1"/>
              <a:t>näzirki</a:t>
            </a:r>
            <a:r>
              <a:rPr lang="ru-RU" dirty="0"/>
              <a:t> </a:t>
            </a:r>
            <a:r>
              <a:rPr lang="ru-RU" dirty="0" err="1"/>
              <a:t>döwürde</a:t>
            </a:r>
            <a:r>
              <a:rPr lang="ru-RU" dirty="0"/>
              <a:t> </a:t>
            </a:r>
            <a:r>
              <a:rPr lang="ru-RU" dirty="0" err="1"/>
              <a:t>ulanylýan</a:t>
            </a:r>
            <a:r>
              <a:rPr lang="ru-RU" dirty="0"/>
              <a:t> </a:t>
            </a:r>
            <a:r>
              <a:rPr lang="ru-RU" dirty="0" err="1"/>
              <a:t>koordinatalar</a:t>
            </a:r>
            <a:r>
              <a:rPr lang="ru-RU" dirty="0"/>
              <a:t> </a:t>
            </a:r>
            <a:r>
              <a:rPr lang="ru-RU" dirty="0" err="1"/>
              <a:t>ulgamlarynyň</a:t>
            </a:r>
            <a:r>
              <a:rPr lang="ru-RU" dirty="0"/>
              <a:t> we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monitoringi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peýdalanylýan</a:t>
            </a:r>
            <a:r>
              <a:rPr lang="ru-RU" dirty="0"/>
              <a:t>, </a:t>
            </a:r>
            <a:r>
              <a:rPr lang="ru-RU" dirty="0" err="1"/>
              <a:t>köpmaksatly</a:t>
            </a:r>
            <a:r>
              <a:rPr lang="ru-RU" dirty="0"/>
              <a:t> </a:t>
            </a:r>
            <a:r>
              <a:rPr lang="ru-RU" dirty="0" err="1"/>
              <a:t>uzak</a:t>
            </a:r>
            <a:r>
              <a:rPr lang="ru-RU" dirty="0"/>
              <a:t> </a:t>
            </a:r>
            <a:r>
              <a:rPr lang="ru-RU" dirty="0" err="1"/>
              <a:t>aralyklary</a:t>
            </a:r>
            <a:r>
              <a:rPr lang="ru-RU" dirty="0"/>
              <a:t> </a:t>
            </a:r>
            <a:r>
              <a:rPr lang="ru-RU" dirty="0" err="1"/>
              <a:t>zond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barlamaklygyň</a:t>
            </a:r>
            <a:r>
              <a:rPr lang="ru-RU" dirty="0"/>
              <a:t> </a:t>
            </a:r>
            <a:r>
              <a:rPr lang="ru-RU" dirty="0" err="1"/>
              <a:t>esasy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durýan</a:t>
            </a:r>
            <a:r>
              <a:rPr lang="ru-RU" dirty="0"/>
              <a:t>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nawigasiýa</a:t>
            </a:r>
            <a:r>
              <a:rPr lang="ru-RU" dirty="0"/>
              <a:t> ulgamlary </a:t>
            </a:r>
            <a:r>
              <a:rPr lang="ru-RU" dirty="0" err="1"/>
              <a:t>özüne</a:t>
            </a:r>
            <a:r>
              <a:rPr lang="ru-RU" dirty="0"/>
              <a:t> </a:t>
            </a:r>
            <a:r>
              <a:rPr lang="ru-RU" dirty="0" err="1"/>
              <a:t>birleşdirýär</a:t>
            </a:r>
            <a:r>
              <a:rPr lang="ru-RU" dirty="0"/>
              <a:t>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</a:t>
            </a:r>
            <a:r>
              <a:rPr lang="ru-RU" dirty="0"/>
              <a:t> we </a:t>
            </a:r>
            <a:r>
              <a:rPr lang="ru-RU" dirty="0" err="1"/>
              <a:t>onda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geçýän</a:t>
            </a:r>
            <a:r>
              <a:rPr lang="ru-RU" dirty="0"/>
              <a:t> </a:t>
            </a:r>
            <a:r>
              <a:rPr lang="ru-RU" dirty="0" err="1"/>
              <a:t>hadysalary</a:t>
            </a:r>
            <a:r>
              <a:rPr lang="ru-RU" dirty="0"/>
              <a:t>,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görnüşli</a:t>
            </a:r>
            <a:r>
              <a:rPr lang="ru-RU" dirty="0"/>
              <a:t> </a:t>
            </a:r>
            <a:r>
              <a:rPr lang="ru-RU" dirty="0" err="1"/>
              <a:t>sudur-nyşan</a:t>
            </a:r>
            <a:r>
              <a:rPr lang="ru-RU" dirty="0"/>
              <a:t> </a:t>
            </a:r>
            <a:r>
              <a:rPr lang="ru-RU" dirty="0" err="1"/>
              <a:t>modeller</a:t>
            </a:r>
            <a:r>
              <a:rPr lang="ru-RU" dirty="0"/>
              <a:t>, </a:t>
            </a:r>
            <a:r>
              <a:rPr lang="ru-RU" dirty="0" err="1"/>
              <a:t>şol</a:t>
            </a:r>
            <a:r>
              <a:rPr lang="ru-RU" dirty="0"/>
              <a:t> </a:t>
            </a:r>
            <a:r>
              <a:rPr lang="ru-RU" dirty="0" err="1"/>
              <a:t>sanda</a:t>
            </a:r>
            <a:r>
              <a:rPr lang="ru-RU" dirty="0"/>
              <a:t> </a:t>
            </a:r>
            <a:r>
              <a:rPr lang="ru-RU" dirty="0" err="1"/>
              <a:t>sanly</a:t>
            </a:r>
            <a:r>
              <a:rPr lang="ru-RU" dirty="0"/>
              <a:t> we </a:t>
            </a:r>
            <a:r>
              <a:rPr lang="ru-RU" dirty="0" err="1"/>
              <a:t>elektron</a:t>
            </a:r>
            <a:r>
              <a:rPr lang="ru-RU" dirty="0"/>
              <a:t> </a:t>
            </a:r>
            <a:r>
              <a:rPr lang="ru-RU" dirty="0" err="1"/>
              <a:t>kartalar</a:t>
            </a:r>
            <a:r>
              <a:rPr lang="ru-RU" dirty="0"/>
              <a:t> </a:t>
            </a:r>
            <a:r>
              <a:rPr lang="ru-RU" dirty="0" err="1"/>
              <a:t>görnüşinde</a:t>
            </a:r>
            <a:r>
              <a:rPr lang="ru-RU" dirty="0"/>
              <a:t>  </a:t>
            </a:r>
            <a:r>
              <a:rPr lang="ru-RU" dirty="0" err="1"/>
              <a:t>şekillendirmegiň</a:t>
            </a:r>
            <a:r>
              <a:rPr lang="ru-RU" dirty="0"/>
              <a:t> </a:t>
            </a:r>
            <a:r>
              <a:rPr lang="ru-RU" dirty="0" err="1"/>
              <a:t>ýollary</a:t>
            </a:r>
            <a:r>
              <a:rPr lang="ru-RU" dirty="0"/>
              <a:t> we </a:t>
            </a:r>
            <a:r>
              <a:rPr lang="ru-RU" dirty="0" err="1"/>
              <a:t>usullary</a:t>
            </a:r>
            <a:r>
              <a:rPr lang="ru-RU" dirty="0"/>
              <a:t> </a:t>
            </a:r>
            <a:r>
              <a:rPr lang="ru-RU" b="1" dirty="0" err="1"/>
              <a:t>kartografiýanyň</a:t>
            </a:r>
            <a:r>
              <a:rPr lang="ru-RU" b="1" dirty="0"/>
              <a:t> </a:t>
            </a:r>
            <a:r>
              <a:rPr lang="ru-RU" dirty="0" err="1"/>
              <a:t>öwrenýän</a:t>
            </a:r>
            <a:r>
              <a:rPr lang="ru-RU" dirty="0"/>
              <a:t> </a:t>
            </a:r>
            <a:r>
              <a:rPr lang="ru-RU" dirty="0" err="1"/>
              <a:t>dersi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durýar</a:t>
            </a:r>
            <a:r>
              <a:rPr lang="ru-RU" dirty="0"/>
              <a:t>.</a:t>
            </a:r>
          </a:p>
          <a:p>
            <a:r>
              <a:rPr lang="ru-RU" b="1" dirty="0" err="1"/>
              <a:t>Fotogrammetriýa</a:t>
            </a:r>
            <a:r>
              <a:rPr lang="ru-RU" b="1" dirty="0"/>
              <a:t> </a:t>
            </a:r>
            <a:r>
              <a:rPr lang="ru-RU" dirty="0" err="1"/>
              <a:t>kartalary</a:t>
            </a:r>
            <a:r>
              <a:rPr lang="ru-RU" dirty="0"/>
              <a:t> we </a:t>
            </a:r>
            <a:r>
              <a:rPr lang="ru-RU" dirty="0" err="1"/>
              <a:t>planlary</a:t>
            </a:r>
            <a:r>
              <a:rPr lang="ru-RU" dirty="0"/>
              <a:t> </a:t>
            </a:r>
            <a:r>
              <a:rPr lang="ru-RU" dirty="0" err="1"/>
              <a:t>döretmek</a:t>
            </a:r>
            <a:r>
              <a:rPr lang="ru-RU" dirty="0"/>
              <a:t>, desgalary </a:t>
            </a:r>
            <a:r>
              <a:rPr lang="ru-RU" dirty="0" err="1"/>
              <a:t>taslamak</a:t>
            </a:r>
            <a:r>
              <a:rPr lang="ru-RU" dirty="0"/>
              <a:t> we </a:t>
            </a:r>
            <a:r>
              <a:rPr lang="ru-RU" dirty="0" err="1"/>
              <a:t>gurmak</a:t>
            </a:r>
            <a:r>
              <a:rPr lang="ru-RU" dirty="0"/>
              <a:t>, </a:t>
            </a:r>
            <a:r>
              <a:rPr lang="ru-RU" dirty="0" err="1"/>
              <a:t>gurluşyklary</a:t>
            </a:r>
            <a:r>
              <a:rPr lang="ru-RU" dirty="0"/>
              <a:t> we </a:t>
            </a:r>
            <a:r>
              <a:rPr lang="ru-RU" dirty="0" err="1"/>
              <a:t>tokaý</a:t>
            </a:r>
            <a:r>
              <a:rPr lang="ru-RU" dirty="0"/>
              <a:t> </a:t>
            </a:r>
            <a:r>
              <a:rPr lang="ru-RU" dirty="0" err="1"/>
              <a:t>massiwlerini</a:t>
            </a:r>
            <a:r>
              <a:rPr lang="ru-RU" dirty="0"/>
              <a:t> </a:t>
            </a:r>
            <a:r>
              <a:rPr lang="ru-RU" dirty="0" err="1"/>
              <a:t>ölçemek</a:t>
            </a:r>
            <a:r>
              <a:rPr lang="ru-RU" dirty="0"/>
              <a:t> we </a:t>
            </a:r>
            <a:r>
              <a:rPr lang="ru-RU" dirty="0" err="1"/>
              <a:t>meýdanlaryny</a:t>
            </a:r>
            <a:r>
              <a:rPr lang="ru-RU" dirty="0"/>
              <a:t> </a:t>
            </a:r>
            <a:r>
              <a:rPr lang="ru-RU" dirty="0" err="1"/>
              <a:t>kesgitlemek</a:t>
            </a:r>
            <a:r>
              <a:rPr lang="ru-RU" dirty="0"/>
              <a:t> we </a:t>
            </a:r>
            <a:r>
              <a:rPr lang="ru-RU" dirty="0" err="1"/>
              <a:t>ş.m</a:t>
            </a:r>
            <a:r>
              <a:rPr lang="ru-RU" dirty="0"/>
              <a:t>. </a:t>
            </a:r>
            <a:r>
              <a:rPr lang="ru-RU" dirty="0" err="1"/>
              <a:t>ýaly</a:t>
            </a:r>
            <a:r>
              <a:rPr lang="ru-RU" dirty="0"/>
              <a:t>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maksatlar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aerosurat</a:t>
            </a:r>
            <a:r>
              <a:rPr lang="ru-RU" dirty="0"/>
              <a:t>- we </a:t>
            </a:r>
            <a:r>
              <a:rPr lang="ru-RU" dirty="0" err="1"/>
              <a:t>kosmiki</a:t>
            </a:r>
            <a:r>
              <a:rPr lang="ru-RU" dirty="0"/>
              <a:t> </a:t>
            </a:r>
            <a:r>
              <a:rPr lang="ru-RU" dirty="0" err="1"/>
              <a:t>suratlar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ölçemeleri</a:t>
            </a:r>
            <a:r>
              <a:rPr lang="ru-RU" dirty="0"/>
              <a:t> </a:t>
            </a:r>
            <a:r>
              <a:rPr lang="ru-RU" dirty="0" err="1"/>
              <a:t>geçirmegiň</a:t>
            </a:r>
            <a:r>
              <a:rPr lang="ru-RU" dirty="0"/>
              <a:t> </a:t>
            </a:r>
            <a:r>
              <a:rPr lang="ru-RU" dirty="0" err="1"/>
              <a:t>meselelrini</a:t>
            </a:r>
            <a:r>
              <a:rPr lang="ru-RU" dirty="0"/>
              <a:t> </a:t>
            </a:r>
            <a:r>
              <a:rPr lang="ru-RU" dirty="0" err="1"/>
              <a:t>çözýär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0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-23592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tk-TM" b="1" i="1" dirty="0" smtClean="0"/>
              <a:t>G</a:t>
            </a:r>
            <a:r>
              <a:rPr lang="ru-RU" b="1" i="1" dirty="0" err="1" smtClean="0"/>
              <a:t>eodeziýanyň</a:t>
            </a:r>
            <a:r>
              <a:rPr lang="ru-RU" b="1" i="1" dirty="0" smtClean="0"/>
              <a:t> </a:t>
            </a:r>
            <a:r>
              <a:rPr lang="ru-RU" b="1" i="1" dirty="0" err="1"/>
              <a:t>gysgaça</a:t>
            </a:r>
            <a:r>
              <a:rPr lang="ru-RU" b="1" i="1" dirty="0"/>
              <a:t> </a:t>
            </a:r>
            <a:r>
              <a:rPr lang="ru-RU" b="1" i="1" dirty="0" err="1"/>
              <a:t>ösüş</a:t>
            </a:r>
            <a:r>
              <a:rPr lang="ru-RU" b="1" i="1" dirty="0"/>
              <a:t> </a:t>
            </a:r>
            <a:r>
              <a:rPr lang="ru-RU" b="1" i="1" dirty="0" err="1"/>
              <a:t>taryhy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4" y="1443835"/>
            <a:ext cx="8398775" cy="5344675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/>
              <a:t>Türkmenistanyň</a:t>
            </a:r>
            <a:r>
              <a:rPr lang="en-US" i="1" dirty="0"/>
              <a:t> </a:t>
            </a:r>
            <a:r>
              <a:rPr lang="en-US" i="1" dirty="0" err="1"/>
              <a:t>çäginde</a:t>
            </a:r>
            <a:r>
              <a:rPr lang="en-US" i="1" dirty="0"/>
              <a:t> </a:t>
            </a:r>
            <a:r>
              <a:rPr lang="en-US" dirty="0" err="1"/>
              <a:t>alnyp</a:t>
            </a:r>
            <a:r>
              <a:rPr lang="en-US" dirty="0"/>
              <a:t> </a:t>
            </a:r>
            <a:r>
              <a:rPr lang="en-US" dirty="0" err="1"/>
              <a:t>barlan</a:t>
            </a:r>
            <a:r>
              <a:rPr lang="en-US" dirty="0"/>
              <a:t> </a:t>
            </a:r>
            <a:r>
              <a:rPr lang="en-US" dirty="0" err="1"/>
              <a:t>gazuw</a:t>
            </a:r>
            <a:r>
              <a:rPr lang="en-US" dirty="0"/>
              <a:t> - </a:t>
            </a:r>
            <a:r>
              <a:rPr lang="en-US" dirty="0" err="1"/>
              <a:t>agtaryş</a:t>
            </a:r>
            <a:r>
              <a:rPr lang="en-US" dirty="0"/>
              <a:t> </a:t>
            </a:r>
            <a:r>
              <a:rPr lang="en-US" dirty="0" err="1"/>
              <a:t>işleriniň</a:t>
            </a:r>
            <a:r>
              <a:rPr lang="en-US" dirty="0"/>
              <a:t> </a:t>
            </a:r>
            <a:r>
              <a:rPr lang="en-US" dirty="0" err="1"/>
              <a:t>netijesinde</a:t>
            </a:r>
            <a:r>
              <a:rPr lang="en-US" dirty="0"/>
              <a:t> </a:t>
            </a:r>
            <a:r>
              <a:rPr lang="en-US" dirty="0" err="1"/>
              <a:t>ýumrulan</a:t>
            </a:r>
            <a:r>
              <a:rPr lang="en-US" dirty="0"/>
              <a:t> </a:t>
            </a:r>
            <a:r>
              <a:rPr lang="en-US" dirty="0" err="1"/>
              <a:t>köpsanly</a:t>
            </a:r>
            <a:r>
              <a:rPr lang="en-US" dirty="0"/>
              <a:t> </a:t>
            </a:r>
            <a:r>
              <a:rPr lang="en-US" dirty="0" err="1"/>
              <a:t>galalaryň</a:t>
            </a:r>
            <a:r>
              <a:rPr lang="en-US" dirty="0"/>
              <a:t>, </a:t>
            </a:r>
            <a:r>
              <a:rPr lang="en-US" dirty="0" err="1"/>
              <a:t>köşkleriň</a:t>
            </a:r>
            <a:r>
              <a:rPr lang="en-US" dirty="0"/>
              <a:t> we </a:t>
            </a:r>
            <a:r>
              <a:rPr lang="en-US" dirty="0" err="1"/>
              <a:t>beýleki</a:t>
            </a:r>
            <a:r>
              <a:rPr lang="en-US" dirty="0"/>
              <a:t> </a:t>
            </a:r>
            <a:r>
              <a:rPr lang="en-US" dirty="0" err="1"/>
              <a:t>binalaryň</a:t>
            </a:r>
            <a:r>
              <a:rPr lang="en-US" dirty="0"/>
              <a:t> </a:t>
            </a:r>
            <a:r>
              <a:rPr lang="en-US" dirty="0" err="1"/>
              <a:t>üsti</a:t>
            </a:r>
            <a:r>
              <a:rPr lang="en-US" dirty="0"/>
              <a:t> </a:t>
            </a:r>
            <a:r>
              <a:rPr lang="en-US" dirty="0" err="1"/>
              <a:t>açyldy</a:t>
            </a:r>
            <a:r>
              <a:rPr lang="en-US" dirty="0"/>
              <a:t>. Bu </a:t>
            </a:r>
            <a:r>
              <a:rPr lang="en-US" dirty="0" err="1"/>
              <a:t>gurluşlaryň</a:t>
            </a:r>
            <a:r>
              <a:rPr lang="en-US" dirty="0"/>
              <a:t> </a:t>
            </a:r>
            <a:r>
              <a:rPr lang="en-US" dirty="0" err="1"/>
              <a:t>ölçegleri</a:t>
            </a:r>
            <a:r>
              <a:rPr lang="en-US" dirty="0"/>
              <a:t> we </a:t>
            </a:r>
            <a:r>
              <a:rPr lang="en-US" dirty="0" err="1"/>
              <a:t>olaryň</a:t>
            </a:r>
            <a:r>
              <a:rPr lang="en-US" dirty="0"/>
              <a:t> </a:t>
            </a:r>
            <a:r>
              <a:rPr lang="en-US" dirty="0" err="1"/>
              <a:t>bezelşi</a:t>
            </a:r>
            <a:r>
              <a:rPr lang="en-US" dirty="0"/>
              <a:t> </a:t>
            </a:r>
            <a:r>
              <a:rPr lang="en-US" dirty="0" err="1"/>
              <a:t>ata-babalarymyzyň</a:t>
            </a:r>
            <a:r>
              <a:rPr lang="en-US" dirty="0"/>
              <a:t> </a:t>
            </a:r>
            <a:r>
              <a:rPr lang="en-US" dirty="0" err="1"/>
              <a:t>senetçilik</a:t>
            </a:r>
            <a:r>
              <a:rPr lang="en-US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birhatarda</a:t>
            </a:r>
            <a:r>
              <a:rPr lang="ru-RU" dirty="0"/>
              <a:t> </a:t>
            </a:r>
            <a:r>
              <a:rPr lang="ru-RU" dirty="0" err="1"/>
              <a:t>inženerçilik</a:t>
            </a:r>
            <a:r>
              <a:rPr lang="ru-RU" dirty="0"/>
              <a:t> </a:t>
            </a:r>
            <a:r>
              <a:rPr lang="en-US" dirty="0" err="1"/>
              <a:t>ukyplarynyň</a:t>
            </a:r>
            <a:r>
              <a:rPr lang="ru-RU" dirty="0"/>
              <a:t> we </a:t>
            </a:r>
            <a:r>
              <a:rPr lang="ru-RU" dirty="0" err="1"/>
              <a:t>başarnyklarynyň</a:t>
            </a:r>
            <a:r>
              <a:rPr lang="en-US" dirty="0"/>
              <a:t>-da has </a:t>
            </a:r>
            <a:r>
              <a:rPr lang="en-US" dirty="0" err="1"/>
              <a:t>ýokary</a:t>
            </a:r>
            <a:r>
              <a:rPr lang="en-US" dirty="0"/>
              <a:t> </a:t>
            </a:r>
            <a:r>
              <a:rPr lang="en-US" dirty="0" err="1"/>
              <a:t>bolanlygyny</a:t>
            </a:r>
            <a:r>
              <a:rPr lang="en-US" dirty="0"/>
              <a:t> </a:t>
            </a:r>
            <a:r>
              <a:rPr lang="en-US" dirty="0" err="1"/>
              <a:t>tassyklaýar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Ata-</a:t>
            </a:r>
            <a:r>
              <a:rPr lang="en-US" dirty="0" err="1"/>
              <a:t>babalarymyz</a:t>
            </a:r>
            <a:r>
              <a:rPr lang="en-US" dirty="0"/>
              <a:t> </a:t>
            </a:r>
            <a:r>
              <a:rPr lang="en-US" dirty="0" err="1"/>
              <a:t>Hindistan</a:t>
            </a:r>
            <a:r>
              <a:rPr lang="en-US" dirty="0"/>
              <a:t> we </a:t>
            </a:r>
            <a:r>
              <a:rPr lang="en-US" dirty="0" err="1"/>
              <a:t>Hytaý</a:t>
            </a:r>
            <a:r>
              <a:rPr lang="en-US" dirty="0"/>
              <a:t>, </a:t>
            </a:r>
            <a:r>
              <a:rPr lang="en-US" dirty="0" err="1"/>
              <a:t>Ýakyn</a:t>
            </a:r>
            <a:r>
              <a:rPr lang="en-US" dirty="0"/>
              <a:t> </a:t>
            </a:r>
            <a:r>
              <a:rPr lang="en-US" dirty="0" err="1"/>
              <a:t>Gündogar</a:t>
            </a:r>
            <a:r>
              <a:rPr lang="en-US" dirty="0"/>
              <a:t>, </a:t>
            </a:r>
            <a:r>
              <a:rPr lang="en-US" dirty="0" err="1"/>
              <a:t>Kawkaz</a:t>
            </a:r>
            <a:r>
              <a:rPr lang="en-US" dirty="0"/>
              <a:t> we </a:t>
            </a:r>
            <a:r>
              <a:rPr lang="en-US" dirty="0" err="1"/>
              <a:t>Gündogar</a:t>
            </a:r>
            <a:r>
              <a:rPr lang="en-US" dirty="0"/>
              <a:t> </a:t>
            </a:r>
            <a:r>
              <a:rPr lang="en-US" dirty="0" err="1"/>
              <a:t>Ýewropa</a:t>
            </a:r>
            <a:r>
              <a:rPr lang="en-US" dirty="0"/>
              <a:t> </a:t>
            </a:r>
            <a:r>
              <a:rPr lang="en-US" dirty="0" err="1"/>
              <a:t>ýurtlary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söwda</a:t>
            </a:r>
            <a:r>
              <a:rPr lang="en-US" dirty="0"/>
              <a:t> </a:t>
            </a:r>
            <a:r>
              <a:rPr lang="en-US" dirty="0" err="1"/>
              <a:t>aragatnaşyklaryny</a:t>
            </a:r>
            <a:r>
              <a:rPr lang="en-US" dirty="0"/>
              <a:t> </a:t>
            </a:r>
            <a:r>
              <a:rPr lang="en-US" dirty="0" err="1"/>
              <a:t>edipdirler</a:t>
            </a:r>
            <a:r>
              <a:rPr lang="en-US" dirty="0"/>
              <a:t>. Deri, mal, </a:t>
            </a:r>
            <a:r>
              <a:rPr lang="en-US" dirty="0" err="1"/>
              <a:t>ýüň</a:t>
            </a:r>
            <a:r>
              <a:rPr lang="en-US" dirty="0"/>
              <a:t>, </a:t>
            </a:r>
            <a:r>
              <a:rPr lang="en-US" dirty="0" err="1"/>
              <a:t>balyk</a:t>
            </a:r>
            <a:r>
              <a:rPr lang="en-US" dirty="0"/>
              <a:t> </a:t>
            </a:r>
            <a:r>
              <a:rPr lang="en-US" dirty="0" err="1"/>
              <a:t>ýaly</a:t>
            </a:r>
            <a:r>
              <a:rPr lang="en-US" dirty="0"/>
              <a:t> </a:t>
            </a:r>
            <a:r>
              <a:rPr lang="en-US" dirty="0" err="1"/>
              <a:t>harytlary</a:t>
            </a:r>
            <a:r>
              <a:rPr lang="en-US" dirty="0"/>
              <a:t> </a:t>
            </a:r>
            <a:r>
              <a:rPr lang="en-US" dirty="0" err="1"/>
              <a:t>özleri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alyp</a:t>
            </a:r>
            <a:r>
              <a:rPr lang="en-US" dirty="0"/>
              <a:t> </a:t>
            </a:r>
            <a:r>
              <a:rPr lang="en-US" dirty="0" err="1"/>
              <a:t>gidipdirler</a:t>
            </a:r>
            <a:r>
              <a:rPr lang="en-US" dirty="0"/>
              <a:t>, </a:t>
            </a:r>
            <a:r>
              <a:rPr lang="en-US" dirty="0" err="1"/>
              <a:t>ýöne</a:t>
            </a:r>
            <a:r>
              <a:rPr lang="en-US" dirty="0"/>
              <a:t> </a:t>
            </a:r>
            <a:r>
              <a:rPr lang="en-US" dirty="0" err="1"/>
              <a:t>çölüň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uzakdaky</a:t>
            </a:r>
            <a:r>
              <a:rPr lang="en-US" dirty="0"/>
              <a:t> </a:t>
            </a:r>
            <a:r>
              <a:rPr lang="en-US" dirty="0" err="1"/>
              <a:t>ýurtlara</a:t>
            </a:r>
            <a:r>
              <a:rPr lang="en-US" dirty="0"/>
              <a:t> </a:t>
            </a:r>
            <a:r>
              <a:rPr lang="en-US" dirty="0" err="1"/>
              <a:t>aşmaklary</a:t>
            </a:r>
            <a:r>
              <a:rPr lang="en-US" dirty="0"/>
              <a:t>, </a:t>
            </a:r>
            <a:r>
              <a:rPr lang="en-US" dirty="0" err="1"/>
              <a:t>ýyldyzlar</a:t>
            </a:r>
            <a:r>
              <a:rPr lang="en-US" dirty="0"/>
              <a:t> </a:t>
            </a:r>
            <a:r>
              <a:rPr lang="en-US" dirty="0" err="1"/>
              <a:t>boýunça</a:t>
            </a:r>
            <a:r>
              <a:rPr lang="en-US" dirty="0"/>
              <a:t> </a:t>
            </a:r>
            <a:r>
              <a:rPr lang="en-US" dirty="0" err="1"/>
              <a:t>ugry</a:t>
            </a:r>
            <a:r>
              <a:rPr lang="en-US" dirty="0"/>
              <a:t> </a:t>
            </a:r>
            <a:r>
              <a:rPr lang="en-US" dirty="0" err="1"/>
              <a:t>kesgitlemekleri</a:t>
            </a:r>
            <a:r>
              <a:rPr lang="en-US" dirty="0"/>
              <a:t>, </a:t>
            </a:r>
            <a:r>
              <a:rPr lang="en-US" dirty="0" err="1"/>
              <a:t>olaryň</a:t>
            </a:r>
            <a:r>
              <a:rPr lang="en-US" dirty="0"/>
              <a:t> </a:t>
            </a:r>
            <a:r>
              <a:rPr lang="en-US" dirty="0" err="1"/>
              <a:t>astronomiýa</a:t>
            </a:r>
            <a:r>
              <a:rPr lang="en-US" dirty="0"/>
              <a:t> </a:t>
            </a:r>
            <a:r>
              <a:rPr lang="en-US" dirty="0" err="1"/>
              <a:t>ylmyndan</a:t>
            </a:r>
            <a:r>
              <a:rPr lang="en-US" dirty="0"/>
              <a:t> </a:t>
            </a:r>
            <a:r>
              <a:rPr lang="en-US" dirty="0" err="1"/>
              <a:t>başlangyç</a:t>
            </a:r>
            <a:r>
              <a:rPr lang="en-US" dirty="0"/>
              <a:t> </a:t>
            </a:r>
            <a:r>
              <a:rPr lang="en-US" dirty="0" err="1"/>
              <a:t>bilimli</a:t>
            </a:r>
            <a:r>
              <a:rPr lang="en-US" dirty="0"/>
              <a:t> </a:t>
            </a:r>
            <a:r>
              <a:rPr lang="en-US" dirty="0" err="1"/>
              <a:t>adamlar</a:t>
            </a:r>
            <a:r>
              <a:rPr lang="en-US" dirty="0"/>
              <a:t> </a:t>
            </a:r>
            <a:r>
              <a:rPr lang="en-US" dirty="0" err="1"/>
              <a:t>bolanlygyndan</a:t>
            </a:r>
            <a:r>
              <a:rPr lang="en-US" dirty="0"/>
              <a:t> </a:t>
            </a:r>
            <a:r>
              <a:rPr lang="en-US" dirty="0" err="1"/>
              <a:t>habar</a:t>
            </a:r>
            <a:r>
              <a:rPr lang="en-US" dirty="0"/>
              <a:t> </a:t>
            </a:r>
            <a:r>
              <a:rPr lang="en-US" dirty="0" err="1"/>
              <a:t>berýär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Aziýanyň</a:t>
            </a:r>
            <a:r>
              <a:rPr lang="en-US" dirty="0"/>
              <a:t> </a:t>
            </a:r>
            <a:r>
              <a:rPr lang="en-US" dirty="0" err="1"/>
              <a:t>alymlary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, </a:t>
            </a:r>
            <a:r>
              <a:rPr lang="en-US" dirty="0" err="1"/>
              <a:t>astronomiýa</a:t>
            </a:r>
            <a:r>
              <a:rPr lang="en-US" dirty="0"/>
              <a:t> </a:t>
            </a:r>
            <a:r>
              <a:rPr lang="en-US" dirty="0" err="1"/>
              <a:t>degişli</a:t>
            </a:r>
            <a:r>
              <a:rPr lang="en-US" dirty="0"/>
              <a:t> </a:t>
            </a:r>
            <a:r>
              <a:rPr lang="en-US" dirty="0" err="1"/>
              <a:t>işleri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birlikde</a:t>
            </a:r>
            <a:r>
              <a:rPr lang="en-US" dirty="0"/>
              <a:t>, </a:t>
            </a:r>
            <a:r>
              <a:rPr lang="en-US" dirty="0" err="1"/>
              <a:t>geografiýa</a:t>
            </a:r>
            <a:r>
              <a:rPr lang="en-US" dirty="0"/>
              <a:t>, </a:t>
            </a:r>
            <a:r>
              <a:rPr lang="en-US" dirty="0" err="1"/>
              <a:t>geodeziýa</a:t>
            </a:r>
            <a:r>
              <a:rPr lang="en-US" dirty="0"/>
              <a:t> </a:t>
            </a:r>
            <a:r>
              <a:rPr lang="en-US" dirty="0" err="1"/>
              <a:t>ylymlary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baglanyşykly</a:t>
            </a:r>
            <a:r>
              <a:rPr lang="en-US" dirty="0"/>
              <a:t> </a:t>
            </a:r>
            <a:r>
              <a:rPr lang="en-US" dirty="0" err="1"/>
              <a:t>dünýä</a:t>
            </a:r>
            <a:r>
              <a:rPr lang="en-US" dirty="0"/>
              <a:t> </a:t>
            </a:r>
            <a:r>
              <a:rPr lang="en-US" dirty="0" err="1"/>
              <a:t>ähmiýetli</a:t>
            </a:r>
            <a:r>
              <a:rPr lang="en-US" dirty="0"/>
              <a:t> </a:t>
            </a:r>
            <a:r>
              <a:rPr lang="en-US" dirty="0" err="1"/>
              <a:t>açyşlary</a:t>
            </a:r>
            <a:r>
              <a:rPr lang="en-US" dirty="0"/>
              <a:t> </a:t>
            </a:r>
            <a:r>
              <a:rPr lang="en-US" dirty="0" err="1"/>
              <a:t>edipdirler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79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görnüşi</a:t>
            </a:r>
            <a:r>
              <a:rPr lang="ru-RU" b="1" dirty="0"/>
              <a:t> (</a:t>
            </a:r>
            <a:r>
              <a:rPr lang="ru-RU" b="1" dirty="0" err="1"/>
              <a:t>formasy</a:t>
            </a:r>
            <a:r>
              <a:rPr lang="ru-RU" b="1" dirty="0"/>
              <a:t>) we </a:t>
            </a:r>
            <a:r>
              <a:rPr lang="ru-RU" b="1" dirty="0" err="1"/>
              <a:t>ölçegleri</a:t>
            </a:r>
            <a:r>
              <a:rPr lang="ru-RU" b="1" dirty="0"/>
              <a:t> </a:t>
            </a:r>
            <a:r>
              <a:rPr lang="ru-RU" b="1" dirty="0" err="1"/>
              <a:t>barada</a:t>
            </a:r>
            <a:r>
              <a:rPr lang="ru-RU" b="1" dirty="0"/>
              <a:t> </a:t>
            </a:r>
            <a:r>
              <a:rPr lang="ru-RU" b="1" dirty="0" err="1"/>
              <a:t>düşünje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0" cy="534467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görnüşini</a:t>
            </a:r>
            <a:r>
              <a:rPr lang="ru-RU" dirty="0"/>
              <a:t> </a:t>
            </a:r>
            <a:r>
              <a:rPr lang="ru-RU" dirty="0" err="1"/>
              <a:t>alamatlandyrmak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 </a:t>
            </a:r>
            <a:r>
              <a:rPr lang="ru-RU" b="1" dirty="0"/>
              <a:t>“</a:t>
            </a:r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şekili</a:t>
            </a:r>
            <a:r>
              <a:rPr lang="ru-RU" b="1" dirty="0"/>
              <a:t> (</a:t>
            </a:r>
            <a:r>
              <a:rPr lang="ru-RU" b="1" dirty="0" err="1"/>
              <a:t>figurasy</a:t>
            </a:r>
            <a:r>
              <a:rPr lang="ru-RU" b="1" dirty="0"/>
              <a:t>)”</a:t>
            </a:r>
            <a:r>
              <a:rPr lang="ru-RU" dirty="0"/>
              <a:t> </a:t>
            </a:r>
            <a:r>
              <a:rPr lang="ru-RU" dirty="0" err="1"/>
              <a:t>adalgasyny</a:t>
            </a:r>
            <a:r>
              <a:rPr lang="ru-RU" dirty="0"/>
              <a:t> </a:t>
            </a:r>
            <a:r>
              <a:rPr lang="ru-RU" dirty="0" err="1"/>
              <a:t>peýdalanýarlar</a:t>
            </a:r>
            <a:r>
              <a:rPr lang="ru-RU" dirty="0"/>
              <a:t>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şekilini</a:t>
            </a:r>
            <a:r>
              <a:rPr lang="ru-RU" dirty="0"/>
              <a:t> we </a:t>
            </a:r>
            <a:r>
              <a:rPr lang="ru-RU" dirty="0" err="1"/>
              <a:t>ölçeglerini</a:t>
            </a:r>
            <a:r>
              <a:rPr lang="ru-RU" dirty="0"/>
              <a:t> </a:t>
            </a:r>
            <a:r>
              <a:rPr lang="ru-RU" dirty="0" err="1"/>
              <a:t>bilmeklik</a:t>
            </a:r>
            <a:r>
              <a:rPr lang="ru-RU" dirty="0"/>
              <a:t> </a:t>
            </a:r>
            <a:r>
              <a:rPr lang="ru-RU" dirty="0" err="1"/>
              <a:t>köp</a:t>
            </a:r>
            <a:r>
              <a:rPr lang="ru-RU" dirty="0"/>
              <a:t> </a:t>
            </a:r>
            <a:r>
              <a:rPr lang="ru-RU" dirty="0" err="1"/>
              <a:t>ugurlarda</a:t>
            </a:r>
            <a:r>
              <a:rPr lang="ru-RU" dirty="0"/>
              <a:t> we </a:t>
            </a:r>
            <a:r>
              <a:rPr lang="ru-RU" dirty="0" err="1"/>
              <a:t>aýratyn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üstündäki</a:t>
            </a:r>
            <a:r>
              <a:rPr lang="ru-RU" dirty="0"/>
              <a:t> </a:t>
            </a:r>
            <a:r>
              <a:rPr lang="ru-RU" dirty="0" err="1"/>
              <a:t>obýektleriň</a:t>
            </a:r>
            <a:r>
              <a:rPr lang="ru-RU" dirty="0"/>
              <a:t> </a:t>
            </a:r>
            <a:r>
              <a:rPr lang="ru-RU" dirty="0" err="1"/>
              <a:t>orunlaryny</a:t>
            </a:r>
            <a:r>
              <a:rPr lang="ru-RU" dirty="0"/>
              <a:t> </a:t>
            </a:r>
            <a:r>
              <a:rPr lang="ru-RU" dirty="0" err="1"/>
              <a:t>kesgitlemek</a:t>
            </a:r>
            <a:r>
              <a:rPr lang="ru-RU" dirty="0"/>
              <a:t> we </a:t>
            </a:r>
            <a:r>
              <a:rPr lang="ru-RU" dirty="0" err="1"/>
              <a:t>ony</a:t>
            </a:r>
            <a:r>
              <a:rPr lang="ru-RU" dirty="0"/>
              <a:t> </a:t>
            </a:r>
            <a:r>
              <a:rPr lang="ru-RU" dirty="0" err="1"/>
              <a:t>kartalar</a:t>
            </a:r>
            <a:r>
              <a:rPr lang="ru-RU" dirty="0"/>
              <a:t>, </a:t>
            </a:r>
            <a:r>
              <a:rPr lang="ru-RU" dirty="0" err="1"/>
              <a:t>planlar</a:t>
            </a:r>
            <a:r>
              <a:rPr lang="ru-RU" dirty="0"/>
              <a:t> </a:t>
            </a:r>
            <a:r>
              <a:rPr lang="ru-RU" dirty="0" err="1"/>
              <a:t>hem-de</a:t>
            </a:r>
            <a:r>
              <a:rPr lang="ru-RU" dirty="0"/>
              <a:t>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sanly</a:t>
            </a:r>
            <a:r>
              <a:rPr lang="ru-RU" dirty="0"/>
              <a:t> </a:t>
            </a:r>
            <a:r>
              <a:rPr lang="ru-RU" dirty="0" err="1"/>
              <a:t>modeli</a:t>
            </a:r>
            <a:r>
              <a:rPr lang="ru-RU" dirty="0"/>
              <a:t> </a:t>
            </a:r>
            <a:r>
              <a:rPr lang="ru-RU" dirty="0" err="1"/>
              <a:t>görnülerde</a:t>
            </a:r>
            <a:r>
              <a:rPr lang="ru-RU" dirty="0"/>
              <a:t> </a:t>
            </a:r>
            <a:r>
              <a:rPr lang="ru-RU" dirty="0" err="1"/>
              <a:t>şekillendirmeklik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zerurdyr</a:t>
            </a:r>
            <a:r>
              <a:rPr lang="ru-RU" dirty="0"/>
              <a:t>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fiziki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suwasty</a:t>
            </a:r>
            <a:r>
              <a:rPr lang="ru-RU" dirty="0"/>
              <a:t> (70,8 %) we </a:t>
            </a:r>
            <a:r>
              <a:rPr lang="ru-RU" dirty="0" err="1"/>
              <a:t>suwüsti</a:t>
            </a:r>
            <a:r>
              <a:rPr lang="ru-RU" dirty="0"/>
              <a:t> (29,2 %) </a:t>
            </a:r>
            <a:r>
              <a:rPr lang="ru-RU" dirty="0" err="1"/>
              <a:t>böleklerden</a:t>
            </a:r>
            <a:r>
              <a:rPr lang="ru-RU" dirty="0"/>
              <a:t> </a:t>
            </a:r>
            <a:r>
              <a:rPr lang="ru-RU" dirty="0" err="1"/>
              <a:t>düzülen</a:t>
            </a:r>
            <a:r>
              <a:rPr lang="ru-RU" dirty="0"/>
              <a:t>. </a:t>
            </a:r>
            <a:r>
              <a:rPr lang="ru-RU" dirty="0" err="1"/>
              <a:t>Suwasty</a:t>
            </a:r>
            <a:r>
              <a:rPr lang="ru-RU" dirty="0"/>
              <a:t> </a:t>
            </a:r>
            <a:r>
              <a:rPr lang="ru-RU" dirty="0" err="1"/>
              <a:t>bölek</a:t>
            </a:r>
            <a:r>
              <a:rPr lang="ru-RU" dirty="0"/>
              <a:t>, </a:t>
            </a:r>
            <a:r>
              <a:rPr lang="ru-RU" dirty="0" err="1"/>
              <a:t>orta-umman</a:t>
            </a:r>
            <a:r>
              <a:rPr lang="ru-RU" dirty="0"/>
              <a:t> </a:t>
            </a:r>
            <a:r>
              <a:rPr lang="ru-RU" dirty="0" err="1"/>
              <a:t>gerişler</a:t>
            </a:r>
            <a:r>
              <a:rPr lang="ru-RU" dirty="0"/>
              <a:t>, </a:t>
            </a:r>
            <a:r>
              <a:rPr lang="ru-RU" dirty="0" err="1"/>
              <a:t>suwasty</a:t>
            </a:r>
            <a:r>
              <a:rPr lang="ru-RU" dirty="0"/>
              <a:t> </a:t>
            </a:r>
            <a:r>
              <a:rPr lang="ru-RU" dirty="0" err="1"/>
              <a:t>wulkanlar</a:t>
            </a:r>
            <a:r>
              <a:rPr lang="ru-RU" dirty="0"/>
              <a:t>, </a:t>
            </a:r>
            <a:r>
              <a:rPr lang="ru-RU" dirty="0" err="1"/>
              <a:t>umman</a:t>
            </a:r>
            <a:r>
              <a:rPr lang="ru-RU" dirty="0"/>
              <a:t> </a:t>
            </a:r>
            <a:r>
              <a:rPr lang="ru-RU" dirty="0" err="1"/>
              <a:t>ternawlaryny</a:t>
            </a:r>
            <a:r>
              <a:rPr lang="ru-RU" dirty="0"/>
              <a:t>, </a:t>
            </a:r>
            <a:r>
              <a:rPr lang="ru-RU" dirty="0" err="1"/>
              <a:t>umman</a:t>
            </a:r>
            <a:r>
              <a:rPr lang="ru-RU" dirty="0"/>
              <a:t> </a:t>
            </a:r>
            <a:r>
              <a:rPr lang="ru-RU" dirty="0" err="1"/>
              <a:t>çukurlar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hr-HR" dirty="0"/>
              <a:t>suwasty jülgeler</a:t>
            </a:r>
            <a:r>
              <a:rPr lang="ru-RU" dirty="0"/>
              <a:t>, </a:t>
            </a:r>
            <a:r>
              <a:rPr lang="ru-RU" dirty="0" err="1"/>
              <a:t>umman</a:t>
            </a:r>
            <a:r>
              <a:rPr lang="ru-RU" dirty="0"/>
              <a:t> </a:t>
            </a:r>
            <a:r>
              <a:rPr lang="ru-RU" dirty="0" err="1"/>
              <a:t>platosyny</a:t>
            </a:r>
            <a:r>
              <a:rPr lang="ru-RU" dirty="0"/>
              <a:t> we </a:t>
            </a:r>
            <a:r>
              <a:rPr lang="ru-RU" dirty="0" err="1"/>
              <a:t>abissal</a:t>
            </a:r>
            <a:r>
              <a:rPr lang="ru-RU" dirty="0"/>
              <a:t> (</a:t>
            </a:r>
            <a:r>
              <a:rPr lang="ru-RU" dirty="0" err="1"/>
              <a:t>ummanyň</a:t>
            </a:r>
            <a:r>
              <a:rPr lang="ru-RU" dirty="0"/>
              <a:t> </a:t>
            </a:r>
            <a:r>
              <a:rPr lang="ru-RU" dirty="0" err="1"/>
              <a:t>düýbünde</a:t>
            </a:r>
            <a:r>
              <a:rPr lang="ru-RU" dirty="0"/>
              <a:t> emele </a:t>
            </a:r>
            <a:r>
              <a:rPr lang="ru-RU" dirty="0" err="1"/>
              <a:t>gelen</a:t>
            </a:r>
            <a:r>
              <a:rPr lang="ru-RU" dirty="0"/>
              <a:t> </a:t>
            </a:r>
            <a:r>
              <a:rPr lang="ru-RU" dirty="0" err="1"/>
              <a:t>çökündüli</a:t>
            </a:r>
            <a:r>
              <a:rPr lang="ru-RU" dirty="0"/>
              <a:t>) </a:t>
            </a:r>
            <a:r>
              <a:rPr lang="ru-RU" dirty="0" err="1"/>
              <a:t>düzlükler</a:t>
            </a:r>
            <a:r>
              <a:rPr lang="ru-RU" dirty="0"/>
              <a:t> </a:t>
            </a:r>
            <a:r>
              <a:rPr lang="ru-RU" dirty="0" err="1"/>
              <a:t>toplumlaryny</a:t>
            </a:r>
            <a:r>
              <a:rPr lang="ru-RU" dirty="0"/>
              <a:t> </a:t>
            </a:r>
            <a:r>
              <a:rPr lang="ru-RU" dirty="0" err="1"/>
              <a:t>özüne</a:t>
            </a:r>
            <a:r>
              <a:rPr lang="ru-RU" dirty="0"/>
              <a:t> </a:t>
            </a:r>
            <a:r>
              <a:rPr lang="ru-RU" dirty="0" err="1"/>
              <a:t>birleşdirýär</a:t>
            </a:r>
            <a:r>
              <a:rPr lang="hr-HR" dirty="0"/>
              <a:t>.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suwüsti</a:t>
            </a:r>
            <a:r>
              <a:rPr lang="ru-RU" dirty="0"/>
              <a:t> </a:t>
            </a:r>
            <a:r>
              <a:rPr lang="ru-RU" dirty="0" err="1"/>
              <a:t>bölegi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 </a:t>
            </a:r>
            <a:r>
              <a:rPr lang="ru-RU" dirty="0" err="1"/>
              <a:t>görnüşleriniň</a:t>
            </a:r>
            <a:r>
              <a:rPr lang="ru-RU" dirty="0"/>
              <a:t> </a:t>
            </a:r>
            <a:r>
              <a:rPr lang="ru-RU" dirty="0" err="1"/>
              <a:t>köplügi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häsiýetlendirilýär</a:t>
            </a:r>
            <a:r>
              <a:rPr lang="ru-RU" dirty="0"/>
              <a:t>. </a:t>
            </a:r>
            <a:r>
              <a:rPr lang="ru-RU" dirty="0" err="1"/>
              <a:t>Wagtyň</a:t>
            </a:r>
            <a:r>
              <a:rPr lang="ru-RU" dirty="0"/>
              <a:t> </a:t>
            </a:r>
            <a:r>
              <a:rPr lang="ru-RU" dirty="0" err="1"/>
              <a:t>geçmegi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tektoniki</a:t>
            </a:r>
            <a:r>
              <a:rPr lang="ru-RU" dirty="0"/>
              <a:t> </a:t>
            </a:r>
            <a:r>
              <a:rPr lang="ru-RU" dirty="0" err="1"/>
              <a:t>hadysalaryň</a:t>
            </a:r>
            <a:r>
              <a:rPr lang="ru-RU" dirty="0"/>
              <a:t> we </a:t>
            </a:r>
            <a:r>
              <a:rPr lang="ru-RU" dirty="0" err="1"/>
              <a:t>erroziýanyň</a:t>
            </a:r>
            <a:r>
              <a:rPr lang="ru-RU" dirty="0"/>
              <a:t> </a:t>
            </a:r>
            <a:r>
              <a:rPr lang="ru-RU" dirty="0" err="1"/>
              <a:t>täsir</a:t>
            </a:r>
            <a:r>
              <a:rPr lang="ru-RU" dirty="0"/>
              <a:t> </a:t>
            </a:r>
            <a:r>
              <a:rPr lang="ru-RU" dirty="0" err="1"/>
              <a:t>etmegi</a:t>
            </a:r>
            <a:r>
              <a:rPr lang="ru-RU" dirty="0"/>
              <a:t> </a:t>
            </a:r>
            <a:r>
              <a:rPr lang="ru-RU" dirty="0" err="1"/>
              <a:t>netijasinde</a:t>
            </a:r>
            <a:r>
              <a:rPr lang="ru-RU" dirty="0"/>
              <a:t> </a:t>
            </a:r>
            <a:r>
              <a:rPr lang="ru-RU" dirty="0" err="1"/>
              <a:t>hemişe</a:t>
            </a:r>
            <a:r>
              <a:rPr lang="ru-RU" dirty="0"/>
              <a:t> </a:t>
            </a:r>
            <a:r>
              <a:rPr lang="ru-RU" dirty="0" err="1"/>
              <a:t>üýtgeýär</a:t>
            </a:r>
            <a:r>
              <a:rPr lang="ru-RU" dirty="0"/>
              <a:t>.</a:t>
            </a:r>
          </a:p>
          <a:p>
            <a:r>
              <a:rPr lang="ru-RU" dirty="0" err="1"/>
              <a:t>tutuşlygyna</a:t>
            </a:r>
            <a:r>
              <a:rPr lang="ru-RU" dirty="0"/>
              <a:t> </a:t>
            </a:r>
            <a:r>
              <a:rPr lang="ru-RU" dirty="0" err="1"/>
              <a:t>planetamyz</a:t>
            </a:r>
            <a:r>
              <a:rPr lang="ru-RU" dirty="0"/>
              <a:t> </a:t>
            </a:r>
            <a:r>
              <a:rPr lang="ru-RU" dirty="0" err="1"/>
              <a:t>huşuňda</a:t>
            </a:r>
            <a:r>
              <a:rPr lang="ru-RU" dirty="0"/>
              <a:t> </a:t>
            </a:r>
            <a:r>
              <a:rPr lang="ru-RU" dirty="0" err="1"/>
              <a:t>uzalan</a:t>
            </a:r>
            <a:r>
              <a:rPr lang="ru-RU" dirty="0"/>
              <a:t> </a:t>
            </a:r>
            <a:r>
              <a:rPr lang="ru-RU" dirty="0" err="1"/>
              <a:t>asuda</a:t>
            </a:r>
            <a:r>
              <a:rPr lang="ru-RU" dirty="0"/>
              <a:t> </a:t>
            </a:r>
            <a:r>
              <a:rPr lang="ru-RU" dirty="0" err="1"/>
              <a:t>ýagdaýyndaky</a:t>
            </a:r>
            <a:r>
              <a:rPr lang="ru-RU" dirty="0"/>
              <a:t> </a:t>
            </a:r>
            <a:r>
              <a:rPr lang="ru-RU" dirty="0" err="1"/>
              <a:t>ummanlaryň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çäklenen</a:t>
            </a:r>
            <a:r>
              <a:rPr lang="ru-RU" dirty="0"/>
              <a:t> </a:t>
            </a:r>
            <a:r>
              <a:rPr lang="ru-RU" dirty="0" err="1"/>
              <a:t>diýip</a:t>
            </a:r>
            <a:r>
              <a:rPr lang="ru-RU" dirty="0"/>
              <a:t>,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şekili</a:t>
            </a:r>
            <a:r>
              <a:rPr lang="ru-RU" dirty="0"/>
              <a:t> </a:t>
            </a:r>
            <a:r>
              <a:rPr lang="ru-RU" dirty="0" err="1"/>
              <a:t>barada</a:t>
            </a:r>
            <a:r>
              <a:rPr lang="ru-RU" dirty="0"/>
              <a:t> </a:t>
            </a:r>
            <a:r>
              <a:rPr lang="ru-RU" dirty="0" err="1"/>
              <a:t>göz</a:t>
            </a:r>
            <a:r>
              <a:rPr lang="ru-RU" dirty="0"/>
              <a:t> </a:t>
            </a:r>
            <a:r>
              <a:rPr lang="ru-RU" dirty="0" err="1"/>
              <a:t>öňüne</a:t>
            </a:r>
            <a:r>
              <a:rPr lang="ru-RU" dirty="0"/>
              <a:t> </a:t>
            </a:r>
            <a:r>
              <a:rPr lang="ru-RU" dirty="0" err="1"/>
              <a:t>getirip</a:t>
            </a:r>
            <a:r>
              <a:rPr lang="ru-RU" dirty="0"/>
              <a:t> </a:t>
            </a:r>
            <a:r>
              <a:rPr lang="ru-RU" dirty="0" err="1"/>
              <a:t>bolar</a:t>
            </a:r>
            <a:r>
              <a:rPr lang="ru-RU" dirty="0"/>
              <a:t> (2-nji </a:t>
            </a:r>
            <a:r>
              <a:rPr lang="ru-RU" dirty="0" err="1"/>
              <a:t>surat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18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-388625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74900"/>
            <a:ext cx="2409750" cy="2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39" y="527605"/>
            <a:ext cx="2901395" cy="15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3555" y="2670900"/>
            <a:ext cx="9162299" cy="435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daşyny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gurşap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derejeli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üstleri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köpdürli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görnüşlerde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göz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öňüne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getirmek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Olaryň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arasyndan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ummanlaryň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ýagdaýyndaky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ýagny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agyrlyk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güýjüniň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täsiri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astynda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suwuň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ähli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köplüginiň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deňagramlylykdaky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pursatyndaky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ummanlaryň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suwunyň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ortaça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derejesi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gabat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geýänine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derejeli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üsti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diýilýär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Islendik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beýleki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ylymda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bolşy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ýaly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geodeziýada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ýörelgeleriň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bolup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umumydan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hususa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geçmeklik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ýörelgesi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durýar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Şondan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ugur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alyp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üstüni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şeýle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başga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geodeziki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meseleleri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öwrenmek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boýunça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ylmy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inženerçilik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meseleleri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çözmeklik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ilkibaşda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üstüniň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modelini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anyklamak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zerurdyr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üsti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hökmünde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näme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edilýär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şekili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bolup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näme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durýar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Onuň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ölçegleri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nähili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soraglara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jogaplara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temelarda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serderis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6790" y="1985841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2-nji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Ýeriň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şekili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älemden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kosmosdan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alnan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-235920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3446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matematiki</a:t>
            </a:r>
            <a:r>
              <a:rPr lang="ru-RU" b="1" dirty="0"/>
              <a:t> </a:t>
            </a:r>
            <a:r>
              <a:rPr lang="ru-RU" b="1" dirty="0" err="1"/>
              <a:t>üsti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 smtClean="0"/>
              <a:t>Ýeriň</a:t>
            </a:r>
            <a:r>
              <a:rPr lang="ru-RU" dirty="0" smtClean="0"/>
              <a:t> </a:t>
            </a:r>
            <a:r>
              <a:rPr lang="ru-RU" dirty="0" err="1"/>
              <a:t>fiziki</a:t>
            </a:r>
            <a:r>
              <a:rPr lang="ru-RU" dirty="0"/>
              <a:t> </a:t>
            </a:r>
            <a:r>
              <a:rPr lang="ru-RU" dirty="0" err="1"/>
              <a:t>üstündäki</a:t>
            </a:r>
            <a:r>
              <a:rPr lang="ru-RU" dirty="0"/>
              <a:t> A </a:t>
            </a:r>
            <a:r>
              <a:rPr lang="ru-RU" dirty="0" err="1"/>
              <a:t>material</a:t>
            </a:r>
            <a:r>
              <a:rPr lang="ru-RU" dirty="0"/>
              <a:t> </a:t>
            </a:r>
            <a:r>
              <a:rPr lang="ru-RU" dirty="0" err="1"/>
              <a:t>nokady</a:t>
            </a:r>
            <a:r>
              <a:rPr lang="ru-RU" dirty="0"/>
              <a:t> </a:t>
            </a:r>
            <a:r>
              <a:rPr lang="ru-RU" dirty="0" err="1"/>
              <a:t>görnüşindäki</a:t>
            </a:r>
            <a:r>
              <a:rPr lang="ru-RU" dirty="0"/>
              <a:t> </a:t>
            </a:r>
            <a:r>
              <a:rPr lang="ru-RU" dirty="0" err="1"/>
              <a:t>islendik</a:t>
            </a:r>
            <a:r>
              <a:rPr lang="ru-RU" dirty="0"/>
              <a:t> </a:t>
            </a:r>
            <a:r>
              <a:rPr lang="ru-RU" dirty="0" err="1"/>
              <a:t>jisime</a:t>
            </a:r>
            <a:r>
              <a:rPr lang="ru-RU" dirty="0"/>
              <a:t> </a:t>
            </a:r>
            <a:r>
              <a:rPr lang="ru-RU" dirty="0" err="1"/>
              <a:t>seredeliň</a:t>
            </a:r>
            <a:r>
              <a:rPr lang="ru-RU" dirty="0"/>
              <a:t> (3-nji </a:t>
            </a:r>
            <a:r>
              <a:rPr lang="ru-RU" dirty="0" err="1"/>
              <a:t>surat</a:t>
            </a:r>
            <a:r>
              <a:rPr lang="ru-RU" dirty="0"/>
              <a:t>).</a:t>
            </a:r>
          </a:p>
          <a:p>
            <a:r>
              <a:rPr lang="ru-RU" dirty="0"/>
              <a:t> </a:t>
            </a:r>
            <a:r>
              <a:rPr lang="ru-RU" dirty="0" smtClean="0"/>
              <a:t>A </a:t>
            </a:r>
            <a:r>
              <a:rPr lang="ru-RU" dirty="0" err="1"/>
              <a:t>nokada</a:t>
            </a:r>
            <a:r>
              <a:rPr lang="ru-RU" dirty="0"/>
              <a:t> </a:t>
            </a:r>
            <a:r>
              <a:rPr lang="ru-RU" dirty="0" err="1"/>
              <a:t>iki</a:t>
            </a:r>
            <a:r>
              <a:rPr lang="ru-RU" dirty="0"/>
              <a:t> </a:t>
            </a:r>
            <a:r>
              <a:rPr lang="ru-RU" dirty="0" err="1"/>
              <a:t>sany</a:t>
            </a:r>
            <a:r>
              <a:rPr lang="ru-RU" dirty="0"/>
              <a:t> </a:t>
            </a:r>
            <a:r>
              <a:rPr lang="ru-RU" dirty="0" err="1"/>
              <a:t>güýç</a:t>
            </a:r>
            <a:r>
              <a:rPr lang="ru-RU" dirty="0"/>
              <a:t> </a:t>
            </a:r>
            <a:r>
              <a:rPr lang="ru-RU" dirty="0" err="1"/>
              <a:t>täsir</a:t>
            </a:r>
            <a:r>
              <a:rPr lang="ru-RU" dirty="0"/>
              <a:t> </a:t>
            </a:r>
            <a:r>
              <a:rPr lang="ru-RU" dirty="0" err="1"/>
              <a:t>edýär</a:t>
            </a:r>
            <a:r>
              <a:rPr lang="ru-RU" dirty="0"/>
              <a:t>: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merkezine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 </a:t>
            </a:r>
            <a:r>
              <a:rPr lang="ru-RU" i="1" dirty="0" err="1"/>
              <a:t>F</a:t>
            </a:r>
            <a:r>
              <a:rPr lang="ru-RU" i="1" baseline="-25000" dirty="0" err="1"/>
              <a:t>d</a:t>
            </a:r>
            <a:r>
              <a:rPr lang="ru-RU" dirty="0"/>
              <a:t>, we </a:t>
            </a:r>
            <a:r>
              <a:rPr lang="ru-RU" dirty="0" err="1"/>
              <a:t>aýlanma</a:t>
            </a:r>
            <a:r>
              <a:rPr lang="ru-RU" dirty="0"/>
              <a:t> </a:t>
            </a:r>
            <a:r>
              <a:rPr lang="ru-RU" dirty="0" err="1"/>
              <a:t>okundan</a:t>
            </a:r>
            <a:r>
              <a:rPr lang="ru-RU" dirty="0"/>
              <a:t>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,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aýlanma</a:t>
            </a:r>
            <a:r>
              <a:rPr lang="ru-RU" dirty="0"/>
              <a:t> </a:t>
            </a:r>
            <a:r>
              <a:rPr lang="ru-RU" dirty="0" err="1"/>
              <a:t>okundan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,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okunyň</a:t>
            </a:r>
            <a:r>
              <a:rPr lang="ru-RU" dirty="0"/>
              <a:t> </a:t>
            </a:r>
            <a:r>
              <a:rPr lang="ru-RU" dirty="0" err="1"/>
              <a:t>daşyndan</a:t>
            </a:r>
            <a:r>
              <a:rPr lang="ru-RU" dirty="0"/>
              <a:t> </a:t>
            </a:r>
            <a:r>
              <a:rPr lang="ru-RU" dirty="0" err="1"/>
              <a:t>aýlananda</a:t>
            </a:r>
            <a:r>
              <a:rPr lang="ru-RU" dirty="0"/>
              <a:t> </a:t>
            </a:r>
            <a:r>
              <a:rPr lang="ru-RU" dirty="0" err="1"/>
              <a:t>döreýän</a:t>
            </a:r>
            <a:r>
              <a:rPr lang="ru-RU" dirty="0"/>
              <a:t> </a:t>
            </a:r>
            <a:r>
              <a:rPr lang="ru-RU" dirty="0" err="1"/>
              <a:t>merkeze</a:t>
            </a:r>
            <a:r>
              <a:rPr lang="ru-RU" dirty="0"/>
              <a:t> </a:t>
            </a:r>
            <a:r>
              <a:rPr lang="ru-RU" dirty="0" err="1"/>
              <a:t>ymtylyş</a:t>
            </a:r>
            <a:r>
              <a:rPr lang="ru-RU" dirty="0"/>
              <a:t> </a:t>
            </a:r>
            <a:r>
              <a:rPr lang="ru-RU" dirty="0" err="1"/>
              <a:t>güýji</a:t>
            </a:r>
            <a:r>
              <a:rPr lang="ru-RU" i="1" dirty="0"/>
              <a:t> </a:t>
            </a:r>
            <a:r>
              <a:rPr lang="ru-RU" i="1" dirty="0" err="1"/>
              <a:t>F</a:t>
            </a:r>
            <a:r>
              <a:rPr lang="ru-RU" i="1" baseline="-25000" dirty="0" err="1"/>
              <a:t>m.y</a:t>
            </a:r>
            <a:r>
              <a:rPr lang="ru-RU" i="1" baseline="-25000" dirty="0"/>
              <a:t>.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güýçleriň</a:t>
            </a:r>
            <a:r>
              <a:rPr lang="ru-RU" dirty="0"/>
              <a:t> </a:t>
            </a:r>
            <a:r>
              <a:rPr lang="ru-RU" dirty="0" err="1"/>
              <a:t>deňtäsirlilerine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</a:t>
            </a:r>
            <a:r>
              <a:rPr lang="ru-RU" dirty="0"/>
              <a:t> </a:t>
            </a:r>
            <a:r>
              <a:rPr lang="ru-RU" i="1" dirty="0"/>
              <a:t>F</a:t>
            </a:r>
            <a:r>
              <a:rPr lang="ru-RU" i="1" baseline="-25000" dirty="0"/>
              <a:t>A  </a:t>
            </a:r>
            <a:r>
              <a:rPr lang="ru-RU" dirty="0" err="1"/>
              <a:t>diýilýär</a:t>
            </a:r>
            <a:r>
              <a:rPr lang="ru-RU" dirty="0"/>
              <a:t>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islendik</a:t>
            </a:r>
            <a:r>
              <a:rPr lang="ru-RU" dirty="0"/>
              <a:t> </a:t>
            </a:r>
            <a:r>
              <a:rPr lang="ru-RU" dirty="0" err="1"/>
              <a:t>nokadynda</a:t>
            </a:r>
            <a:r>
              <a:rPr lang="ru-RU" dirty="0"/>
              <a:t>, </a:t>
            </a:r>
            <a:r>
              <a:rPr lang="ru-RU" dirty="0" err="1"/>
              <a:t>başgaça</a:t>
            </a:r>
            <a:r>
              <a:rPr lang="ru-RU" dirty="0"/>
              <a:t> </a:t>
            </a:r>
            <a:r>
              <a:rPr lang="ru-RU" dirty="0" err="1"/>
              <a:t>dik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asma</a:t>
            </a:r>
            <a:r>
              <a:rPr lang="ru-RU" dirty="0"/>
              <a:t> </a:t>
            </a:r>
            <a:r>
              <a:rPr lang="ru-RU" dirty="0" err="1"/>
              <a:t>çyzyk</a:t>
            </a:r>
            <a:r>
              <a:rPr lang="ru-RU" dirty="0"/>
              <a:t> </a:t>
            </a:r>
            <a:r>
              <a:rPr lang="ru-RU" dirty="0" err="1"/>
              <a:t>atlandyrylýan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güýjiniň</a:t>
            </a:r>
            <a:r>
              <a:rPr lang="ru-RU" dirty="0"/>
              <a:t> </a:t>
            </a:r>
            <a:r>
              <a:rPr lang="ru-RU" dirty="0" err="1"/>
              <a:t>ugryny</a:t>
            </a:r>
            <a:r>
              <a:rPr lang="ru-RU" dirty="0"/>
              <a:t> </a:t>
            </a:r>
            <a:r>
              <a:rPr lang="ru-RU" dirty="0" err="1"/>
              <a:t>deňleýji</a:t>
            </a:r>
            <a:r>
              <a:rPr lang="ru-RU" dirty="0"/>
              <a:t> </a:t>
            </a:r>
            <a:r>
              <a:rPr lang="ru-RU" dirty="0" err="1"/>
              <a:t>derejäniň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asma</a:t>
            </a:r>
            <a:r>
              <a:rPr lang="ru-RU" dirty="0"/>
              <a:t> </a:t>
            </a:r>
            <a:r>
              <a:rPr lang="ru-RU" dirty="0" err="1"/>
              <a:t>ýükiň</a:t>
            </a:r>
            <a:r>
              <a:rPr lang="ru-RU" dirty="0"/>
              <a:t> </a:t>
            </a:r>
            <a:r>
              <a:rPr lang="ru-RU" dirty="0" err="1"/>
              <a:t>kömegi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ýeňil</a:t>
            </a:r>
            <a:r>
              <a:rPr lang="ru-RU" dirty="0"/>
              <a:t> we </a:t>
            </a:r>
            <a:r>
              <a:rPr lang="ru-RU" dirty="0" err="1"/>
              <a:t>ýönekeý</a:t>
            </a:r>
            <a:r>
              <a:rPr lang="ru-RU" dirty="0"/>
              <a:t> </a:t>
            </a:r>
            <a:r>
              <a:rPr lang="ru-RU" dirty="0" err="1"/>
              <a:t>kesgitlemeklik</a:t>
            </a:r>
            <a:r>
              <a:rPr lang="ru-RU" dirty="0"/>
              <a:t> </a:t>
            </a:r>
            <a:r>
              <a:rPr lang="ru-RU" dirty="0" err="1"/>
              <a:t>mümkin</a:t>
            </a:r>
            <a:r>
              <a:rPr lang="ru-RU" dirty="0"/>
              <a:t>. </a:t>
            </a:r>
            <a:r>
              <a:rPr lang="ru-RU" dirty="0" err="1"/>
              <a:t>Ol</a:t>
            </a:r>
            <a:r>
              <a:rPr lang="ru-RU" dirty="0"/>
              <a:t> </a:t>
            </a:r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örän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orny</a:t>
            </a:r>
            <a:r>
              <a:rPr lang="ru-RU" dirty="0"/>
              <a:t> </a:t>
            </a:r>
            <a:r>
              <a:rPr lang="ru-RU" dirty="0" err="1"/>
              <a:t>eýeleýär</a:t>
            </a:r>
            <a:r>
              <a:rPr lang="ru-RU" dirty="0"/>
              <a:t>.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güýjiniň</a:t>
            </a:r>
            <a:r>
              <a:rPr lang="ru-RU" dirty="0"/>
              <a:t> </a:t>
            </a:r>
            <a:r>
              <a:rPr lang="ru-RU" dirty="0" err="1"/>
              <a:t>ugry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giňişlikli</a:t>
            </a:r>
            <a:r>
              <a:rPr lang="ru-RU" dirty="0"/>
              <a:t> </a:t>
            </a:r>
            <a:r>
              <a:rPr lang="ru-RU" dirty="0" err="1"/>
              <a:t>koordinatalar</a:t>
            </a:r>
            <a:r>
              <a:rPr lang="ru-RU" dirty="0"/>
              <a:t> </a:t>
            </a:r>
            <a:r>
              <a:rPr lang="ru-RU" dirty="0" err="1"/>
              <a:t>ulgamynyň</a:t>
            </a:r>
            <a:r>
              <a:rPr lang="ru-RU" dirty="0"/>
              <a:t> </a:t>
            </a:r>
            <a:r>
              <a:rPr lang="ru-RU" dirty="0" err="1"/>
              <a:t>oklarynyň</a:t>
            </a:r>
            <a:r>
              <a:rPr lang="ru-RU" dirty="0"/>
              <a:t> </a:t>
            </a:r>
            <a:r>
              <a:rPr lang="ru-RU" dirty="0" err="1"/>
              <a:t>haýsam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dirty="0" err="1"/>
              <a:t>biri</a:t>
            </a:r>
            <a:r>
              <a:rPr lang="ru-RU" dirty="0"/>
              <a:t> </a:t>
            </a:r>
            <a:r>
              <a:rPr lang="ru-RU" dirty="0" err="1"/>
              <a:t>ugrukdyrylýar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4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3-nji </a:t>
            </a:r>
            <a:r>
              <a:rPr lang="ru-RU" b="1" dirty="0" err="1"/>
              <a:t>surat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err="1"/>
              <a:t>Geoid-Ýeriň</a:t>
            </a:r>
            <a:r>
              <a:rPr lang="ru-RU" dirty="0"/>
              <a:t> </a:t>
            </a:r>
            <a:r>
              <a:rPr lang="ru-RU" dirty="0" err="1"/>
              <a:t>derejeli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3581705"/>
            <a:ext cx="8229600" cy="361339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A </a:t>
            </a:r>
            <a:r>
              <a:rPr lang="ru-RU" dirty="0" err="1"/>
              <a:t>nokada</a:t>
            </a:r>
            <a:r>
              <a:rPr lang="ru-RU" dirty="0"/>
              <a:t> </a:t>
            </a:r>
            <a:r>
              <a:rPr lang="ru-RU" dirty="0" err="1"/>
              <a:t>iki</a:t>
            </a:r>
            <a:r>
              <a:rPr lang="ru-RU" dirty="0"/>
              <a:t> </a:t>
            </a:r>
            <a:r>
              <a:rPr lang="ru-RU" dirty="0" err="1"/>
              <a:t>sany</a:t>
            </a:r>
            <a:r>
              <a:rPr lang="ru-RU" dirty="0"/>
              <a:t> </a:t>
            </a:r>
            <a:r>
              <a:rPr lang="ru-RU" dirty="0" err="1"/>
              <a:t>güýç</a:t>
            </a:r>
            <a:r>
              <a:rPr lang="ru-RU" dirty="0"/>
              <a:t> </a:t>
            </a:r>
            <a:r>
              <a:rPr lang="ru-RU" dirty="0" err="1"/>
              <a:t>täsir</a:t>
            </a:r>
            <a:r>
              <a:rPr lang="ru-RU" dirty="0"/>
              <a:t> </a:t>
            </a:r>
            <a:r>
              <a:rPr lang="ru-RU" dirty="0" err="1"/>
              <a:t>edýär</a:t>
            </a:r>
            <a:r>
              <a:rPr lang="ru-RU" dirty="0"/>
              <a:t>: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merkezine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 </a:t>
            </a:r>
            <a:r>
              <a:rPr lang="ru-RU" i="1" dirty="0" err="1"/>
              <a:t>F</a:t>
            </a:r>
            <a:r>
              <a:rPr lang="ru-RU" i="1" baseline="-25000" dirty="0" err="1"/>
              <a:t>d</a:t>
            </a:r>
            <a:r>
              <a:rPr lang="ru-RU" dirty="0"/>
              <a:t>, we </a:t>
            </a:r>
            <a:r>
              <a:rPr lang="ru-RU" dirty="0" err="1"/>
              <a:t>aýlanma</a:t>
            </a:r>
            <a:r>
              <a:rPr lang="ru-RU" dirty="0"/>
              <a:t> </a:t>
            </a:r>
            <a:r>
              <a:rPr lang="ru-RU" dirty="0" err="1"/>
              <a:t>okundan</a:t>
            </a:r>
            <a:r>
              <a:rPr lang="ru-RU" dirty="0"/>
              <a:t>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,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aýlanma</a:t>
            </a:r>
            <a:r>
              <a:rPr lang="ru-RU" dirty="0"/>
              <a:t> </a:t>
            </a:r>
            <a:r>
              <a:rPr lang="ru-RU" dirty="0" err="1"/>
              <a:t>okundan</a:t>
            </a:r>
            <a:r>
              <a:rPr lang="ru-RU" dirty="0"/>
              <a:t> </a:t>
            </a:r>
            <a:r>
              <a:rPr lang="ru-RU" dirty="0" err="1"/>
              <a:t>ugrugan</a:t>
            </a:r>
            <a:r>
              <a:rPr lang="ru-RU" dirty="0"/>
              <a:t>,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okunyň</a:t>
            </a:r>
            <a:r>
              <a:rPr lang="ru-RU" dirty="0"/>
              <a:t> </a:t>
            </a:r>
            <a:r>
              <a:rPr lang="ru-RU" dirty="0" err="1"/>
              <a:t>daşyndan</a:t>
            </a:r>
            <a:r>
              <a:rPr lang="ru-RU" dirty="0"/>
              <a:t> </a:t>
            </a:r>
            <a:r>
              <a:rPr lang="ru-RU" dirty="0" err="1"/>
              <a:t>aýlananda</a:t>
            </a:r>
            <a:r>
              <a:rPr lang="ru-RU" dirty="0"/>
              <a:t> </a:t>
            </a:r>
            <a:r>
              <a:rPr lang="ru-RU" dirty="0" err="1"/>
              <a:t>döreýän</a:t>
            </a:r>
            <a:r>
              <a:rPr lang="ru-RU" dirty="0"/>
              <a:t> </a:t>
            </a:r>
            <a:r>
              <a:rPr lang="ru-RU" dirty="0" err="1"/>
              <a:t>merkeze</a:t>
            </a:r>
            <a:r>
              <a:rPr lang="ru-RU" dirty="0"/>
              <a:t> </a:t>
            </a:r>
            <a:r>
              <a:rPr lang="ru-RU" dirty="0" err="1"/>
              <a:t>ymtylyş</a:t>
            </a:r>
            <a:r>
              <a:rPr lang="ru-RU" dirty="0"/>
              <a:t> </a:t>
            </a:r>
            <a:r>
              <a:rPr lang="ru-RU" dirty="0" err="1"/>
              <a:t>güýji</a:t>
            </a:r>
            <a:r>
              <a:rPr lang="ru-RU" i="1" dirty="0"/>
              <a:t> </a:t>
            </a:r>
            <a:r>
              <a:rPr lang="ru-RU" i="1" dirty="0" err="1"/>
              <a:t>F</a:t>
            </a:r>
            <a:r>
              <a:rPr lang="ru-RU" i="1" baseline="-25000" dirty="0" err="1"/>
              <a:t>m.y</a:t>
            </a:r>
            <a:r>
              <a:rPr lang="ru-RU" i="1" baseline="-25000" dirty="0"/>
              <a:t>.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güýçleriň</a:t>
            </a:r>
            <a:r>
              <a:rPr lang="ru-RU" dirty="0"/>
              <a:t> </a:t>
            </a:r>
            <a:r>
              <a:rPr lang="ru-RU" dirty="0" err="1"/>
              <a:t>deňtäsirlilerine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</a:t>
            </a:r>
            <a:r>
              <a:rPr lang="ru-RU" dirty="0"/>
              <a:t> </a:t>
            </a:r>
            <a:r>
              <a:rPr lang="ru-RU" i="1" dirty="0"/>
              <a:t>F</a:t>
            </a:r>
            <a:r>
              <a:rPr lang="ru-RU" i="1" baseline="-25000" dirty="0"/>
              <a:t>A  </a:t>
            </a:r>
            <a:r>
              <a:rPr lang="ru-RU" dirty="0" err="1"/>
              <a:t>diýilýär</a:t>
            </a:r>
            <a:r>
              <a:rPr lang="ru-RU" dirty="0"/>
              <a:t>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islendik</a:t>
            </a:r>
            <a:r>
              <a:rPr lang="ru-RU" dirty="0"/>
              <a:t> </a:t>
            </a:r>
            <a:r>
              <a:rPr lang="ru-RU" dirty="0" err="1"/>
              <a:t>nokadynda</a:t>
            </a:r>
            <a:r>
              <a:rPr lang="ru-RU" dirty="0"/>
              <a:t>, </a:t>
            </a:r>
            <a:r>
              <a:rPr lang="ru-RU" dirty="0" err="1"/>
              <a:t>başgaça</a:t>
            </a:r>
            <a:r>
              <a:rPr lang="ru-RU" dirty="0"/>
              <a:t> </a:t>
            </a:r>
            <a:r>
              <a:rPr lang="ru-RU" dirty="0" err="1"/>
              <a:t>dik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asma</a:t>
            </a:r>
            <a:r>
              <a:rPr lang="ru-RU" dirty="0"/>
              <a:t> </a:t>
            </a:r>
            <a:r>
              <a:rPr lang="ru-RU" dirty="0" err="1"/>
              <a:t>çyzyk</a:t>
            </a:r>
            <a:r>
              <a:rPr lang="ru-RU" dirty="0"/>
              <a:t> </a:t>
            </a:r>
            <a:r>
              <a:rPr lang="ru-RU" dirty="0" err="1"/>
              <a:t>atlandyrylýan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güýjiniň</a:t>
            </a:r>
            <a:r>
              <a:rPr lang="ru-RU" dirty="0"/>
              <a:t> </a:t>
            </a:r>
            <a:r>
              <a:rPr lang="ru-RU" dirty="0" err="1"/>
              <a:t>ugryny</a:t>
            </a:r>
            <a:r>
              <a:rPr lang="ru-RU" dirty="0"/>
              <a:t> </a:t>
            </a:r>
            <a:r>
              <a:rPr lang="ru-RU" dirty="0" err="1"/>
              <a:t>deňleýji</a:t>
            </a:r>
            <a:r>
              <a:rPr lang="ru-RU" dirty="0"/>
              <a:t> </a:t>
            </a:r>
            <a:r>
              <a:rPr lang="ru-RU" dirty="0" err="1"/>
              <a:t>derejäniň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asma</a:t>
            </a:r>
            <a:r>
              <a:rPr lang="ru-RU" dirty="0"/>
              <a:t> </a:t>
            </a:r>
            <a:r>
              <a:rPr lang="ru-RU" dirty="0" err="1"/>
              <a:t>ýükiň</a:t>
            </a:r>
            <a:r>
              <a:rPr lang="ru-RU" dirty="0"/>
              <a:t> </a:t>
            </a:r>
            <a:r>
              <a:rPr lang="ru-RU" dirty="0" err="1"/>
              <a:t>kömegi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ýeňil</a:t>
            </a:r>
            <a:r>
              <a:rPr lang="ru-RU" dirty="0"/>
              <a:t> we </a:t>
            </a:r>
            <a:r>
              <a:rPr lang="ru-RU" dirty="0" err="1"/>
              <a:t>ýönekeý</a:t>
            </a:r>
            <a:r>
              <a:rPr lang="ru-RU" dirty="0"/>
              <a:t> </a:t>
            </a:r>
            <a:r>
              <a:rPr lang="ru-RU" dirty="0" err="1"/>
              <a:t>kesgitlemeklik</a:t>
            </a:r>
            <a:r>
              <a:rPr lang="ru-RU" dirty="0"/>
              <a:t> </a:t>
            </a:r>
            <a:r>
              <a:rPr lang="ru-RU" dirty="0" err="1"/>
              <a:t>mümkin</a:t>
            </a:r>
            <a:r>
              <a:rPr lang="ru-RU" dirty="0"/>
              <a:t>. </a:t>
            </a:r>
            <a:r>
              <a:rPr lang="ru-RU" dirty="0" err="1"/>
              <a:t>Ol</a:t>
            </a:r>
            <a:r>
              <a:rPr lang="ru-RU" dirty="0"/>
              <a:t> </a:t>
            </a:r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örän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orny</a:t>
            </a:r>
            <a:r>
              <a:rPr lang="ru-RU" dirty="0"/>
              <a:t> </a:t>
            </a:r>
            <a:r>
              <a:rPr lang="ru-RU" dirty="0" err="1"/>
              <a:t>eýeleýär</a:t>
            </a:r>
            <a:r>
              <a:rPr lang="ru-RU" dirty="0"/>
              <a:t>.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güýjiniň</a:t>
            </a:r>
            <a:r>
              <a:rPr lang="ru-RU" dirty="0"/>
              <a:t> </a:t>
            </a:r>
            <a:r>
              <a:rPr lang="ru-RU" dirty="0" err="1"/>
              <a:t>ugry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giňişlikli</a:t>
            </a:r>
            <a:r>
              <a:rPr lang="ru-RU" dirty="0"/>
              <a:t> </a:t>
            </a:r>
            <a:r>
              <a:rPr lang="ru-RU" dirty="0" err="1"/>
              <a:t>koordinatalar</a:t>
            </a:r>
            <a:r>
              <a:rPr lang="ru-RU" dirty="0"/>
              <a:t> </a:t>
            </a:r>
            <a:r>
              <a:rPr lang="ru-RU" dirty="0" err="1"/>
              <a:t>ulgamynyň</a:t>
            </a:r>
            <a:r>
              <a:rPr lang="ru-RU" dirty="0"/>
              <a:t> </a:t>
            </a:r>
            <a:r>
              <a:rPr lang="ru-RU" dirty="0" err="1"/>
              <a:t>oklarynyň</a:t>
            </a:r>
            <a:r>
              <a:rPr lang="ru-RU" dirty="0"/>
              <a:t> </a:t>
            </a:r>
            <a:r>
              <a:rPr lang="ru-RU" dirty="0" err="1"/>
              <a:t>haýsam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dirty="0" err="1"/>
              <a:t>biri</a:t>
            </a:r>
            <a:r>
              <a:rPr lang="ru-RU" dirty="0"/>
              <a:t> </a:t>
            </a:r>
            <a:r>
              <a:rPr lang="ru-RU" dirty="0" err="1"/>
              <a:t>ugrukdyrylýar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680310"/>
            <a:ext cx="4405735" cy="290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18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-2745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0" cy="534467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Eger-de</a:t>
            </a:r>
            <a:r>
              <a:rPr lang="ru-RU" dirty="0"/>
              <a:t> A </a:t>
            </a:r>
            <a:r>
              <a:rPr lang="ru-RU" dirty="0" err="1"/>
              <a:t>nokadyň</a:t>
            </a:r>
            <a:r>
              <a:rPr lang="ru-RU" dirty="0"/>
              <a:t> </a:t>
            </a:r>
            <a:r>
              <a:rPr lang="ru-RU" dirty="0" err="1"/>
              <a:t>üstünden</a:t>
            </a:r>
            <a:r>
              <a:rPr lang="ru-RU" dirty="0"/>
              <a:t>, </a:t>
            </a:r>
            <a:r>
              <a:rPr lang="ru-RU" dirty="0" err="1"/>
              <a:t>her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nokadynda</a:t>
            </a:r>
            <a:r>
              <a:rPr lang="ru-RU" dirty="0"/>
              <a:t> </a:t>
            </a:r>
            <a:r>
              <a:rPr lang="ru-RU" dirty="0" err="1"/>
              <a:t>asma</a:t>
            </a:r>
            <a:r>
              <a:rPr lang="ru-RU" dirty="0"/>
              <a:t> </a:t>
            </a:r>
            <a:r>
              <a:rPr lang="ru-RU" dirty="0" err="1"/>
              <a:t>çyzyga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güýjüniň</a:t>
            </a:r>
            <a:r>
              <a:rPr lang="ru-RU" dirty="0"/>
              <a:t> </a:t>
            </a:r>
            <a:r>
              <a:rPr lang="ru-RU" dirty="0" err="1"/>
              <a:t>ugruna</a:t>
            </a:r>
            <a:r>
              <a:rPr lang="ru-RU" dirty="0"/>
              <a:t>)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ýapyk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gursak</a:t>
            </a:r>
            <a:r>
              <a:rPr lang="ru-RU" dirty="0"/>
              <a:t>, </a:t>
            </a:r>
            <a:r>
              <a:rPr lang="ru-RU" dirty="0" err="1"/>
              <a:t>onda</a:t>
            </a:r>
            <a:r>
              <a:rPr lang="ru-RU" dirty="0"/>
              <a:t> </a:t>
            </a:r>
            <a:r>
              <a:rPr lang="ru-RU" dirty="0" err="1"/>
              <a:t>berlen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, </a:t>
            </a:r>
            <a:r>
              <a:rPr lang="ru-RU" dirty="0" err="1"/>
              <a:t>geodeziýanyň</a:t>
            </a:r>
            <a:r>
              <a:rPr lang="ru-RU" dirty="0"/>
              <a:t> </a:t>
            </a:r>
            <a:r>
              <a:rPr lang="ru-RU" dirty="0" err="1"/>
              <a:t>käbir</a:t>
            </a:r>
            <a:r>
              <a:rPr lang="ru-RU" dirty="0"/>
              <a:t> </a:t>
            </a:r>
            <a:r>
              <a:rPr lang="ru-RU" dirty="0" err="1"/>
              <a:t>hususy</a:t>
            </a:r>
            <a:r>
              <a:rPr lang="ru-RU" dirty="0"/>
              <a:t> </a:t>
            </a:r>
            <a:r>
              <a:rPr lang="ru-RU" dirty="0" err="1"/>
              <a:t>meselelerini</a:t>
            </a:r>
            <a:r>
              <a:rPr lang="ru-RU" dirty="0"/>
              <a:t> </a:t>
            </a:r>
            <a:r>
              <a:rPr lang="ru-RU" dirty="0" err="1"/>
              <a:t>çözmek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,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etmek </a:t>
            </a:r>
            <a:r>
              <a:rPr lang="ru-RU" dirty="0" err="1"/>
              <a:t>bolar</a:t>
            </a:r>
            <a:r>
              <a:rPr lang="ru-RU" dirty="0"/>
              <a:t>.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dereje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kese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adyny</a:t>
            </a:r>
            <a:r>
              <a:rPr lang="ru-RU" dirty="0"/>
              <a:t> </a:t>
            </a:r>
            <a:r>
              <a:rPr lang="ru-RU" dirty="0" err="1"/>
              <a:t>göterýär</a:t>
            </a:r>
            <a:r>
              <a:rPr lang="ru-RU" dirty="0"/>
              <a:t>.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kesgitsizlik</a:t>
            </a:r>
            <a:r>
              <a:rPr lang="ru-RU" dirty="0"/>
              <a:t> </a:t>
            </a:r>
            <a:r>
              <a:rPr lang="ru-RU" dirty="0" err="1"/>
              <a:t>elementini</a:t>
            </a:r>
            <a:r>
              <a:rPr lang="ru-RU" dirty="0"/>
              <a:t> </a:t>
            </a:r>
            <a:r>
              <a:rPr lang="ru-RU" dirty="0" err="1"/>
              <a:t>özünde</a:t>
            </a:r>
            <a:r>
              <a:rPr lang="ru-RU" dirty="0"/>
              <a:t> </a:t>
            </a:r>
            <a:r>
              <a:rPr lang="ru-RU" dirty="0" err="1"/>
              <a:t>saklamagy</a:t>
            </a:r>
            <a:r>
              <a:rPr lang="ru-RU" dirty="0"/>
              <a:t>, </a:t>
            </a:r>
            <a:r>
              <a:rPr lang="ru-RU" dirty="0" err="1"/>
              <a:t>ýagny</a:t>
            </a:r>
            <a:r>
              <a:rPr lang="ru-RU" dirty="0"/>
              <a:t> </a:t>
            </a:r>
            <a:r>
              <a:rPr lang="ru-RU" dirty="0" err="1"/>
              <a:t>islendik</a:t>
            </a:r>
            <a:r>
              <a:rPr lang="ru-RU" dirty="0"/>
              <a:t> </a:t>
            </a:r>
            <a:r>
              <a:rPr lang="ru-RU" dirty="0" err="1"/>
              <a:t>nokatdan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dereje</a:t>
            </a:r>
            <a:r>
              <a:rPr lang="ru-RU" dirty="0"/>
              <a:t> </a:t>
            </a:r>
            <a:r>
              <a:rPr lang="ru-RU" dirty="0" err="1"/>
              <a:t>üstiňi</a:t>
            </a:r>
            <a:r>
              <a:rPr lang="ru-RU" dirty="0"/>
              <a:t> </a:t>
            </a:r>
            <a:r>
              <a:rPr lang="ru-RU" dirty="0" err="1"/>
              <a:t>geçirip</a:t>
            </a:r>
            <a:r>
              <a:rPr lang="ru-RU" dirty="0"/>
              <a:t> </a:t>
            </a:r>
            <a:r>
              <a:rPr lang="ru-RU" dirty="0" err="1"/>
              <a:t>bolmagy</a:t>
            </a:r>
            <a:r>
              <a:rPr lang="ru-RU" dirty="0"/>
              <a:t>, we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üstleriň</a:t>
            </a:r>
            <a:r>
              <a:rPr lang="ru-RU" dirty="0"/>
              <a:t> </a:t>
            </a:r>
            <a:r>
              <a:rPr lang="ru-RU" dirty="0" err="1"/>
              <a:t>sansyz</a:t>
            </a:r>
            <a:r>
              <a:rPr lang="ru-RU" dirty="0"/>
              <a:t> </a:t>
            </a:r>
            <a:r>
              <a:rPr lang="ru-RU" dirty="0" err="1"/>
              <a:t>köp</a:t>
            </a:r>
            <a:r>
              <a:rPr lang="ru-RU" dirty="0"/>
              <a:t> </a:t>
            </a:r>
            <a:r>
              <a:rPr lang="ru-RU" dirty="0" err="1"/>
              <a:t>bolmagy</a:t>
            </a:r>
            <a:r>
              <a:rPr lang="ru-RU" dirty="0"/>
              <a:t>,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ýetmezçilikli</a:t>
            </a:r>
            <a:r>
              <a:rPr lang="ru-RU" dirty="0"/>
              <a:t> </a:t>
            </a:r>
            <a:r>
              <a:rPr lang="ru-RU" dirty="0" err="1"/>
              <a:t>tarapydyr</a:t>
            </a:r>
            <a:r>
              <a:rPr lang="ru-RU" dirty="0"/>
              <a:t>.</a:t>
            </a:r>
          </a:p>
          <a:p>
            <a:r>
              <a:rPr lang="ru-RU" dirty="0" err="1"/>
              <a:t>Geodeziýanyň</a:t>
            </a:r>
            <a:r>
              <a:rPr lang="ru-RU" dirty="0"/>
              <a:t> </a:t>
            </a:r>
            <a:r>
              <a:rPr lang="ru-RU" dirty="0" err="1"/>
              <a:t>umumy</a:t>
            </a:r>
            <a:r>
              <a:rPr lang="ru-RU" dirty="0"/>
              <a:t> </a:t>
            </a:r>
            <a:r>
              <a:rPr lang="ru-RU" dirty="0" err="1"/>
              <a:t>meseleleri</a:t>
            </a:r>
            <a:r>
              <a:rPr lang="ru-RU" dirty="0"/>
              <a:t> </a:t>
            </a:r>
            <a:r>
              <a:rPr lang="ru-RU" dirty="0" err="1"/>
              <a:t>çözülende</a:t>
            </a:r>
            <a:r>
              <a:rPr lang="ru-RU" dirty="0"/>
              <a:t>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kesgitsizligi</a:t>
            </a:r>
            <a:r>
              <a:rPr lang="ru-RU" dirty="0"/>
              <a:t> </a:t>
            </a:r>
            <a:r>
              <a:rPr lang="ru-RU" dirty="0" err="1"/>
              <a:t>düzetmek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,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atlandyrylýan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, </a:t>
            </a:r>
            <a:r>
              <a:rPr lang="ru-RU" dirty="0" err="1"/>
              <a:t>ýagny</a:t>
            </a:r>
            <a:r>
              <a:rPr lang="ru-RU" dirty="0"/>
              <a:t> </a:t>
            </a:r>
            <a:r>
              <a:rPr lang="ru-RU" dirty="0" err="1"/>
              <a:t>her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özüniň</a:t>
            </a:r>
            <a:r>
              <a:rPr lang="ru-RU" dirty="0"/>
              <a:t> </a:t>
            </a:r>
            <a:r>
              <a:rPr lang="ru-RU" dirty="0" err="1"/>
              <a:t>nokadynda</a:t>
            </a:r>
            <a:r>
              <a:rPr lang="ru-RU" dirty="0"/>
              <a:t>,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güýjüniň</a:t>
            </a:r>
            <a:r>
              <a:rPr lang="ru-RU" dirty="0"/>
              <a:t> </a:t>
            </a:r>
            <a:r>
              <a:rPr lang="ru-RU" dirty="0" err="1"/>
              <a:t>täsiri</a:t>
            </a:r>
            <a:r>
              <a:rPr lang="ru-RU" dirty="0"/>
              <a:t> </a:t>
            </a:r>
            <a:r>
              <a:rPr lang="ru-RU" dirty="0" err="1"/>
              <a:t>astynda</a:t>
            </a:r>
            <a:r>
              <a:rPr lang="ru-RU" dirty="0"/>
              <a:t> </a:t>
            </a:r>
            <a:r>
              <a:rPr lang="ru-RU" dirty="0" err="1"/>
              <a:t>suwuň</a:t>
            </a:r>
            <a:r>
              <a:rPr lang="ru-RU" dirty="0"/>
              <a:t> </a:t>
            </a:r>
            <a:r>
              <a:rPr lang="ru-RU" dirty="0" err="1"/>
              <a:t>ähli</a:t>
            </a:r>
            <a:r>
              <a:rPr lang="ru-RU" dirty="0"/>
              <a:t> </a:t>
            </a:r>
            <a:r>
              <a:rPr lang="ru-RU" dirty="0" err="1"/>
              <a:t>massasynyň</a:t>
            </a:r>
            <a:r>
              <a:rPr lang="ru-RU" dirty="0"/>
              <a:t> </a:t>
            </a:r>
            <a:r>
              <a:rPr lang="ru-RU" dirty="0" err="1"/>
              <a:t>doly</a:t>
            </a:r>
            <a:r>
              <a:rPr lang="ru-RU" dirty="0"/>
              <a:t> </a:t>
            </a:r>
            <a:r>
              <a:rPr lang="ru-RU" dirty="0" err="1"/>
              <a:t>deňagramlylyk</a:t>
            </a:r>
            <a:r>
              <a:rPr lang="ru-RU" dirty="0"/>
              <a:t> </a:t>
            </a:r>
            <a:r>
              <a:rPr lang="ru-RU" dirty="0" err="1"/>
              <a:t>ýagdaýyndaky</a:t>
            </a:r>
            <a:r>
              <a:rPr lang="ru-RU" dirty="0"/>
              <a:t>, </a:t>
            </a:r>
            <a:r>
              <a:rPr lang="ru-RU" dirty="0" err="1"/>
              <a:t>deňizleriň</a:t>
            </a:r>
            <a:r>
              <a:rPr lang="ru-RU" dirty="0"/>
              <a:t> we </a:t>
            </a:r>
            <a:r>
              <a:rPr lang="ru-RU" dirty="0" err="1"/>
              <a:t>ummanlaryň</a:t>
            </a:r>
            <a:r>
              <a:rPr lang="ru-RU" dirty="0"/>
              <a:t> </a:t>
            </a:r>
            <a:r>
              <a:rPr lang="ru-RU" dirty="0" err="1"/>
              <a:t>ortaça</a:t>
            </a:r>
            <a:r>
              <a:rPr lang="ru-RU" dirty="0"/>
              <a:t> </a:t>
            </a:r>
            <a:r>
              <a:rPr lang="ru-RU" dirty="0" err="1"/>
              <a:t>derejesi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gabat</a:t>
            </a:r>
            <a:r>
              <a:rPr lang="ru-RU" dirty="0"/>
              <a:t> </a:t>
            </a:r>
            <a:r>
              <a:rPr lang="ru-RU" dirty="0" err="1"/>
              <a:t>gelýän</a:t>
            </a:r>
            <a:r>
              <a:rPr lang="ru-RU" dirty="0"/>
              <a:t> </a:t>
            </a:r>
            <a:r>
              <a:rPr lang="ru-RU" dirty="0" err="1"/>
              <a:t>derejeli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edilýär</a:t>
            </a:r>
            <a:r>
              <a:rPr lang="ru-RU" dirty="0"/>
              <a:t>.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üste</a:t>
            </a:r>
            <a:r>
              <a:rPr lang="ru-RU" dirty="0"/>
              <a:t> </a:t>
            </a:r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umumy</a:t>
            </a:r>
            <a:r>
              <a:rPr lang="ru-RU" b="1" dirty="0"/>
              <a:t> </a:t>
            </a:r>
            <a:r>
              <a:rPr lang="ru-RU" b="1" dirty="0" err="1"/>
              <a:t>şekili</a:t>
            </a:r>
            <a:r>
              <a:rPr lang="ru-RU" b="1" dirty="0"/>
              <a:t> (</a:t>
            </a:r>
            <a:r>
              <a:rPr lang="ru-RU" b="1" dirty="0" err="1"/>
              <a:t>figurasy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b="1" dirty="0" err="1"/>
              <a:t>geoidiň</a:t>
            </a:r>
            <a:r>
              <a:rPr lang="ru-RU" b="1" dirty="0"/>
              <a:t> </a:t>
            </a:r>
            <a:r>
              <a:rPr lang="ru-RU" b="1" dirty="0" err="1"/>
              <a:t>üsti</a:t>
            </a:r>
            <a:r>
              <a:rPr lang="ru-RU" dirty="0"/>
              <a:t> </a:t>
            </a:r>
            <a:r>
              <a:rPr lang="ru-RU" dirty="0" err="1"/>
              <a:t>diýilýär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6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-235920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1443835"/>
            <a:ext cx="8856890" cy="534467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/>
              <a:t>Geoid</a:t>
            </a:r>
            <a:r>
              <a:rPr lang="ru-RU" b="1" i="1" dirty="0"/>
              <a:t>- </a:t>
            </a:r>
            <a:r>
              <a:rPr lang="ru-RU" dirty="0" err="1"/>
              <a:t>deňizlerde</a:t>
            </a:r>
            <a:r>
              <a:rPr lang="ru-RU" dirty="0"/>
              <a:t> we </a:t>
            </a:r>
            <a:r>
              <a:rPr lang="ru-RU" dirty="0" err="1"/>
              <a:t>ummanlarda</a:t>
            </a:r>
            <a:r>
              <a:rPr lang="ru-RU" dirty="0"/>
              <a:t> </a:t>
            </a:r>
            <a:r>
              <a:rPr lang="ru-RU" dirty="0" err="1"/>
              <a:t>asuda</a:t>
            </a:r>
            <a:r>
              <a:rPr lang="ru-RU" dirty="0"/>
              <a:t> </a:t>
            </a:r>
            <a:r>
              <a:rPr lang="ru-RU" dirty="0" err="1"/>
              <a:t>ýagdaýyndaky</a:t>
            </a:r>
            <a:r>
              <a:rPr lang="ru-RU" dirty="0"/>
              <a:t> </a:t>
            </a:r>
            <a:r>
              <a:rPr lang="ru-RU" dirty="0" err="1"/>
              <a:t>suwuň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gabat</a:t>
            </a:r>
            <a:r>
              <a:rPr lang="ru-RU" dirty="0"/>
              <a:t> </a:t>
            </a:r>
            <a:r>
              <a:rPr lang="ru-RU" dirty="0" err="1"/>
              <a:t>gelýän</a:t>
            </a:r>
            <a:r>
              <a:rPr lang="ru-RU" dirty="0"/>
              <a:t> we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islendik</a:t>
            </a:r>
            <a:r>
              <a:rPr lang="ru-RU" dirty="0"/>
              <a:t> </a:t>
            </a:r>
            <a:r>
              <a:rPr lang="ru-RU" dirty="0" err="1"/>
              <a:t>nokadynda</a:t>
            </a:r>
            <a:r>
              <a:rPr lang="ru-RU" dirty="0"/>
              <a:t> </a:t>
            </a:r>
            <a:r>
              <a:rPr lang="ru-RU" dirty="0" err="1"/>
              <a:t>agyrlyk</a:t>
            </a:r>
            <a:r>
              <a:rPr lang="ru-RU" dirty="0"/>
              <a:t> </a:t>
            </a:r>
            <a:r>
              <a:rPr lang="ru-RU" dirty="0" err="1"/>
              <a:t>güýjüniň</a:t>
            </a:r>
            <a:r>
              <a:rPr lang="ru-RU" dirty="0"/>
              <a:t> </a:t>
            </a:r>
            <a:r>
              <a:rPr lang="ru-RU" dirty="0" err="1"/>
              <a:t>ugruna</a:t>
            </a:r>
            <a:r>
              <a:rPr lang="ru-RU" dirty="0"/>
              <a:t>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, </a:t>
            </a:r>
            <a:r>
              <a:rPr lang="ru-RU" dirty="0" err="1"/>
              <a:t>ýapyk</a:t>
            </a:r>
            <a:r>
              <a:rPr lang="ru-RU" dirty="0"/>
              <a:t> </a:t>
            </a:r>
            <a:r>
              <a:rPr lang="ru-RU" dirty="0" err="1"/>
              <a:t>güberçek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(3-nji </a:t>
            </a:r>
            <a:r>
              <a:rPr lang="ru-RU" dirty="0" err="1"/>
              <a:t>surata</a:t>
            </a:r>
            <a:r>
              <a:rPr lang="ru-RU" dirty="0"/>
              <a:t> </a:t>
            </a:r>
            <a:r>
              <a:rPr lang="ru-RU" dirty="0" err="1"/>
              <a:t>seret</a:t>
            </a:r>
            <a:r>
              <a:rPr lang="ru-RU" dirty="0"/>
              <a:t>).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aşagyndaky</a:t>
            </a:r>
            <a:r>
              <a:rPr lang="ru-RU" dirty="0"/>
              <a:t> </a:t>
            </a:r>
            <a:r>
              <a:rPr lang="ru-RU" dirty="0" err="1"/>
              <a:t>agramyň</a:t>
            </a:r>
            <a:r>
              <a:rPr lang="ru-RU" dirty="0"/>
              <a:t> </a:t>
            </a:r>
            <a:r>
              <a:rPr lang="ru-RU" dirty="0" err="1"/>
              <a:t>deňölçegsiz</a:t>
            </a:r>
            <a:r>
              <a:rPr lang="ru-RU" dirty="0"/>
              <a:t> </a:t>
            </a:r>
            <a:r>
              <a:rPr lang="ru-RU" dirty="0" err="1"/>
              <a:t>paýlanandygy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geoid</a:t>
            </a:r>
            <a:r>
              <a:rPr lang="ru-RU" dirty="0"/>
              <a:t> </a:t>
            </a:r>
            <a:r>
              <a:rPr lang="ru-RU" dirty="0" err="1"/>
              <a:t>dogry</a:t>
            </a:r>
            <a:r>
              <a:rPr lang="ru-RU" dirty="0"/>
              <a:t> </a:t>
            </a:r>
            <a:r>
              <a:rPr lang="ru-RU" dirty="0" err="1"/>
              <a:t>geometriki</a:t>
            </a:r>
            <a:r>
              <a:rPr lang="ru-RU" dirty="0"/>
              <a:t> </a:t>
            </a:r>
            <a:r>
              <a:rPr lang="ru-RU" dirty="0" err="1"/>
              <a:t>görnüşde</a:t>
            </a:r>
            <a:r>
              <a:rPr lang="ru-RU" dirty="0"/>
              <a:t> (</a:t>
            </a:r>
            <a:r>
              <a:rPr lang="ru-RU" dirty="0" err="1"/>
              <a:t>formada</a:t>
            </a:r>
            <a:r>
              <a:rPr lang="ru-RU" dirty="0"/>
              <a:t>) </a:t>
            </a:r>
            <a:r>
              <a:rPr lang="ru-RU" dirty="0" err="1"/>
              <a:t>bolmaýar</a:t>
            </a:r>
            <a:r>
              <a:rPr lang="ru-RU" dirty="0"/>
              <a:t>, we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nukdaýnazardan</a:t>
            </a:r>
            <a:r>
              <a:rPr lang="ru-RU" dirty="0"/>
              <a:t>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çylşyrymlylyga</a:t>
            </a:r>
            <a:r>
              <a:rPr lang="ru-RU" dirty="0"/>
              <a:t> </a:t>
            </a:r>
            <a:r>
              <a:rPr lang="ru-RU" dirty="0" err="1"/>
              <a:t>eýe</a:t>
            </a:r>
            <a:r>
              <a:rPr lang="ru-RU" dirty="0"/>
              <a:t> </a:t>
            </a:r>
            <a:r>
              <a:rPr lang="ru-RU" dirty="0" err="1"/>
              <a:t>bolýar</a:t>
            </a:r>
            <a:r>
              <a:rPr lang="ru-RU" dirty="0"/>
              <a:t>. </a:t>
            </a:r>
            <a:r>
              <a:rPr lang="ru-RU" dirty="0" err="1"/>
              <a:t>Şol</a:t>
            </a:r>
            <a:r>
              <a:rPr lang="ru-RU" dirty="0"/>
              <a:t> </a:t>
            </a:r>
            <a:r>
              <a:rPr lang="ru-RU" dirty="0" err="1"/>
              <a:t>sebäpli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, </a:t>
            </a:r>
            <a:r>
              <a:rPr lang="ru-RU" dirty="0" err="1"/>
              <a:t>mümkin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ýagdaýlarda</a:t>
            </a:r>
            <a:r>
              <a:rPr lang="ru-RU" dirty="0"/>
              <a:t>, </a:t>
            </a:r>
            <a:r>
              <a:rPr lang="ru-RU" dirty="0" err="1"/>
              <a:t>geoidiň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ýakynlaşma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modeller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çalşylýar</a:t>
            </a:r>
            <a:r>
              <a:rPr lang="ru-RU" dirty="0"/>
              <a:t>, </a:t>
            </a:r>
            <a:r>
              <a:rPr lang="ru-RU" dirty="0" err="1"/>
              <a:t>şolar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, </a:t>
            </a:r>
            <a:r>
              <a:rPr lang="ru-RU" dirty="0" err="1"/>
              <a:t>käbir</a:t>
            </a:r>
            <a:r>
              <a:rPr lang="ru-RU" dirty="0"/>
              <a:t> </a:t>
            </a:r>
            <a:r>
              <a:rPr lang="ru-RU" dirty="0" err="1"/>
              <a:t>ýagdaýlarda</a:t>
            </a:r>
            <a:r>
              <a:rPr lang="ru-RU" dirty="0"/>
              <a:t> </a:t>
            </a:r>
            <a:r>
              <a:rPr lang="ru-RU" b="1" dirty="0" err="1"/>
              <a:t>ýer</a:t>
            </a:r>
            <a:r>
              <a:rPr lang="ru-RU" b="1" dirty="0"/>
              <a:t> </a:t>
            </a:r>
            <a:r>
              <a:rPr lang="ru-RU" b="1" dirty="0" err="1"/>
              <a:t>sferoidi</a:t>
            </a:r>
            <a:r>
              <a:rPr lang="ru-RU" dirty="0"/>
              <a:t>, </a:t>
            </a:r>
            <a:r>
              <a:rPr lang="ru-RU" dirty="0" err="1"/>
              <a:t>başga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ýagdaýlarda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- </a:t>
            </a:r>
            <a:r>
              <a:rPr lang="ru-RU" b="1" dirty="0" err="1"/>
              <a:t>ýer</a:t>
            </a:r>
            <a:r>
              <a:rPr lang="ru-RU" b="1" dirty="0"/>
              <a:t> </a:t>
            </a:r>
            <a:r>
              <a:rPr lang="ru-RU" b="1" dirty="0" err="1"/>
              <a:t>şary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edilýär</a:t>
            </a:r>
            <a:r>
              <a:rPr lang="ru-RU" dirty="0"/>
              <a:t>. </a:t>
            </a:r>
            <a:r>
              <a:rPr lang="ru-RU" dirty="0" err="1"/>
              <a:t>Ölçegi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bolmadyk</a:t>
            </a:r>
            <a:r>
              <a:rPr lang="ru-RU" dirty="0"/>
              <a:t> </a:t>
            </a:r>
            <a:r>
              <a:rPr lang="ru-RU" dirty="0" err="1"/>
              <a:t>çäkler</a:t>
            </a:r>
            <a:r>
              <a:rPr lang="ru-RU" dirty="0"/>
              <a:t> </a:t>
            </a:r>
            <a:r>
              <a:rPr lang="ru-RU" dirty="0" err="1"/>
              <a:t>topografiki</a:t>
            </a:r>
            <a:r>
              <a:rPr lang="ru-RU" dirty="0"/>
              <a:t> </a:t>
            </a:r>
            <a:r>
              <a:rPr lang="ru-RU" dirty="0" err="1"/>
              <a:t>öwrenilende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, </a:t>
            </a:r>
            <a:r>
              <a:rPr lang="ru-RU" b="1" dirty="0" err="1"/>
              <a:t>kese</a:t>
            </a:r>
            <a:r>
              <a:rPr lang="ru-RU" b="1" dirty="0"/>
              <a:t> </a:t>
            </a:r>
            <a:r>
              <a:rPr lang="ru-RU" b="1" dirty="0" err="1"/>
              <a:t>tekizlik</a:t>
            </a:r>
            <a:r>
              <a:rPr lang="ru-RU" dirty="0"/>
              <a:t>, </a:t>
            </a:r>
            <a:r>
              <a:rPr lang="ru-RU" dirty="0" err="1"/>
              <a:t>ýagny</a:t>
            </a:r>
            <a:r>
              <a:rPr lang="ru-RU" dirty="0"/>
              <a:t> </a:t>
            </a:r>
            <a:r>
              <a:rPr lang="ru-RU" dirty="0" err="1"/>
              <a:t>berlen</a:t>
            </a:r>
            <a:r>
              <a:rPr lang="ru-RU" dirty="0"/>
              <a:t> </a:t>
            </a:r>
            <a:r>
              <a:rPr lang="ru-RU" dirty="0" err="1"/>
              <a:t>nokatda</a:t>
            </a:r>
            <a:r>
              <a:rPr lang="ru-RU" dirty="0"/>
              <a:t> </a:t>
            </a:r>
            <a:r>
              <a:rPr lang="ru-RU" dirty="0" err="1"/>
              <a:t>dik</a:t>
            </a:r>
            <a:r>
              <a:rPr lang="ru-RU" dirty="0"/>
              <a:t> </a:t>
            </a:r>
            <a:r>
              <a:rPr lang="ru-RU" dirty="0" err="1"/>
              <a:t>çyzyga</a:t>
            </a:r>
            <a:r>
              <a:rPr lang="ru-RU" dirty="0"/>
              <a:t> </a:t>
            </a:r>
            <a:r>
              <a:rPr lang="ru-RU" dirty="0" err="1"/>
              <a:t>perpendikulýar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, </a:t>
            </a:r>
            <a:r>
              <a:rPr lang="ru-RU" dirty="0" err="1"/>
              <a:t>derejeli</a:t>
            </a:r>
            <a:r>
              <a:rPr lang="ru-RU" dirty="0"/>
              <a:t> </a:t>
            </a:r>
            <a:r>
              <a:rPr lang="ru-RU" dirty="0" err="1"/>
              <a:t>üst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edilýär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62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-541330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43835"/>
            <a:ext cx="8771845" cy="565008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Ýer</a:t>
            </a:r>
            <a:r>
              <a:rPr lang="ru-RU" b="1" i="1" dirty="0"/>
              <a:t> </a:t>
            </a:r>
            <a:r>
              <a:rPr lang="ru-RU" b="1" i="1" dirty="0" err="1"/>
              <a:t>sferoidi</a:t>
            </a:r>
            <a:r>
              <a:rPr lang="ru-RU" dirty="0"/>
              <a:t>- </a:t>
            </a:r>
            <a:r>
              <a:rPr lang="ru-RU" dirty="0" err="1"/>
              <a:t>ellipsiň</a:t>
            </a:r>
            <a:r>
              <a:rPr lang="ru-RU" dirty="0"/>
              <a:t> </a:t>
            </a:r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i="1" dirty="0"/>
              <a:t>b</a:t>
            </a:r>
            <a:r>
              <a:rPr lang="ru-RU" dirty="0"/>
              <a:t> </a:t>
            </a:r>
            <a:r>
              <a:rPr lang="ru-RU" dirty="0" err="1"/>
              <a:t>kiçi</a:t>
            </a:r>
            <a:r>
              <a:rPr lang="ru-RU" dirty="0"/>
              <a:t> </a:t>
            </a:r>
            <a:r>
              <a:rPr lang="ru-RU" dirty="0" err="1"/>
              <a:t>okunyň</a:t>
            </a:r>
            <a:r>
              <a:rPr lang="ru-RU" dirty="0"/>
              <a:t> </a:t>
            </a:r>
            <a:r>
              <a:rPr lang="ru-RU" dirty="0" err="1"/>
              <a:t>daşyndan</a:t>
            </a:r>
            <a:r>
              <a:rPr lang="ru-RU" dirty="0"/>
              <a:t> </a:t>
            </a:r>
            <a:r>
              <a:rPr lang="ru-RU" dirty="0" err="1"/>
              <a:t>aýlanmagy</a:t>
            </a:r>
            <a:r>
              <a:rPr lang="ru-RU" dirty="0"/>
              <a:t> </a:t>
            </a:r>
            <a:r>
              <a:rPr lang="ru-RU" dirty="0" err="1"/>
              <a:t>netijesinde</a:t>
            </a:r>
            <a:r>
              <a:rPr lang="ru-RU" dirty="0"/>
              <a:t> emele </a:t>
            </a:r>
            <a:r>
              <a:rPr lang="ru-RU" dirty="0" err="1"/>
              <a:t>gelen</a:t>
            </a:r>
            <a:r>
              <a:rPr lang="ru-RU" dirty="0"/>
              <a:t>, </a:t>
            </a:r>
            <a:r>
              <a:rPr lang="ru-RU" dirty="0" err="1"/>
              <a:t>aýlanma</a:t>
            </a:r>
            <a:r>
              <a:rPr lang="ru-RU" dirty="0"/>
              <a:t> </a:t>
            </a:r>
            <a:r>
              <a:rPr lang="ru-RU" dirty="0" err="1"/>
              <a:t>ellipsoididir</a:t>
            </a:r>
            <a:r>
              <a:rPr lang="ru-RU" dirty="0"/>
              <a:t>, </a:t>
            </a:r>
            <a:r>
              <a:rPr lang="ru-RU" dirty="0" err="1"/>
              <a:t>şunuň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birlikde</a:t>
            </a:r>
            <a:r>
              <a:rPr lang="ru-RU" dirty="0"/>
              <a:t> </a:t>
            </a:r>
            <a:r>
              <a:rPr lang="ru-RU" dirty="0" err="1"/>
              <a:t>ellipsoidiň</a:t>
            </a:r>
            <a:r>
              <a:rPr lang="ru-RU" dirty="0"/>
              <a:t> </a:t>
            </a:r>
            <a:r>
              <a:rPr lang="ru-RU" dirty="0" err="1"/>
              <a:t>merkezi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merkezi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gabat</a:t>
            </a:r>
            <a:r>
              <a:rPr lang="ru-RU" dirty="0"/>
              <a:t> </a:t>
            </a:r>
            <a:r>
              <a:rPr lang="ru-RU" dirty="0" err="1"/>
              <a:t>gelýär</a:t>
            </a:r>
            <a:r>
              <a:rPr lang="ru-RU" dirty="0"/>
              <a:t> (3-nji </a:t>
            </a:r>
            <a:r>
              <a:rPr lang="ru-RU" dirty="0" err="1"/>
              <a:t>surata</a:t>
            </a:r>
            <a:r>
              <a:rPr lang="ru-RU" dirty="0"/>
              <a:t> </a:t>
            </a:r>
            <a:r>
              <a:rPr lang="ru-RU" dirty="0" err="1"/>
              <a:t>seret</a:t>
            </a:r>
            <a:r>
              <a:rPr lang="ru-RU" dirty="0"/>
              <a:t>).</a:t>
            </a:r>
          </a:p>
          <a:p>
            <a:r>
              <a:rPr lang="ru-RU" dirty="0" err="1"/>
              <a:t>Ellipsoidiň</a:t>
            </a:r>
            <a:r>
              <a:rPr lang="ru-RU" dirty="0"/>
              <a:t> </a:t>
            </a:r>
            <a:r>
              <a:rPr lang="ru-RU" dirty="0" err="1"/>
              <a:t>ölçeglerini</a:t>
            </a:r>
            <a:r>
              <a:rPr lang="ru-RU" dirty="0"/>
              <a:t> (</a:t>
            </a:r>
            <a:r>
              <a:rPr lang="ru-RU" dirty="0" err="1"/>
              <a:t>razmerlerini</a:t>
            </a:r>
            <a:r>
              <a:rPr lang="ru-RU" dirty="0"/>
              <a:t>) , </a:t>
            </a:r>
            <a:r>
              <a:rPr lang="ru-RU" dirty="0" err="1"/>
              <a:t>ellipsoidiň</a:t>
            </a:r>
            <a:r>
              <a:rPr lang="ru-RU" dirty="0"/>
              <a:t> </a:t>
            </a:r>
            <a:r>
              <a:rPr lang="ru-RU" dirty="0" err="1"/>
              <a:t>weýgeoidiň</a:t>
            </a:r>
            <a:r>
              <a:rPr lang="ru-RU" dirty="0"/>
              <a:t> </a:t>
            </a:r>
            <a:r>
              <a:rPr lang="ru-RU" dirty="0" err="1"/>
              <a:t>üstleriniň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(</a:t>
            </a:r>
            <a:r>
              <a:rPr lang="ru-RU" dirty="0" err="1"/>
              <a:t>umumyýer</a:t>
            </a:r>
            <a:r>
              <a:rPr lang="ru-RU" dirty="0"/>
              <a:t> </a:t>
            </a:r>
            <a:r>
              <a:rPr lang="ru-RU" dirty="0" err="1"/>
              <a:t>ellipsoidi</a:t>
            </a:r>
            <a:r>
              <a:rPr lang="ru-RU" dirty="0"/>
              <a:t>)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aýry-aýry</a:t>
            </a:r>
            <a:r>
              <a:rPr lang="ru-RU" dirty="0"/>
              <a:t> </a:t>
            </a:r>
            <a:r>
              <a:rPr lang="ru-RU" dirty="0" err="1"/>
              <a:t>bölekleriniň</a:t>
            </a:r>
            <a:r>
              <a:rPr lang="ru-RU" dirty="0"/>
              <a:t> </a:t>
            </a:r>
            <a:r>
              <a:rPr lang="ru-RU" dirty="0" err="1"/>
              <a:t>gowy</a:t>
            </a:r>
            <a:r>
              <a:rPr lang="ru-RU" dirty="0"/>
              <a:t> </a:t>
            </a:r>
            <a:r>
              <a:rPr lang="ru-RU" dirty="0" err="1"/>
              <a:t>gabat</a:t>
            </a:r>
            <a:r>
              <a:rPr lang="ru-RU" dirty="0"/>
              <a:t> </a:t>
            </a:r>
            <a:r>
              <a:rPr lang="ru-RU" dirty="0" err="1"/>
              <a:t>gelýän</a:t>
            </a:r>
            <a:r>
              <a:rPr lang="ru-RU" dirty="0"/>
              <a:t> </a:t>
            </a:r>
            <a:r>
              <a:rPr lang="ru-RU" dirty="0" err="1"/>
              <a:t>şertlerinde</a:t>
            </a:r>
            <a:r>
              <a:rPr lang="ru-RU" dirty="0"/>
              <a:t> (</a:t>
            </a:r>
            <a:r>
              <a:rPr lang="ru-RU" dirty="0" err="1"/>
              <a:t>referens-ellipsoidi</a:t>
            </a:r>
            <a:r>
              <a:rPr lang="ru-RU" dirty="0"/>
              <a:t>) </a:t>
            </a:r>
            <a:r>
              <a:rPr lang="ru-RU" dirty="0" err="1"/>
              <a:t>saýlap</a:t>
            </a:r>
            <a:r>
              <a:rPr lang="ru-RU" dirty="0"/>
              <a:t> </a:t>
            </a:r>
            <a:r>
              <a:rPr lang="ru-RU" dirty="0" err="1"/>
              <a:t>alýarlar</a:t>
            </a:r>
            <a:r>
              <a:rPr lang="ru-RU" dirty="0"/>
              <a:t>.</a:t>
            </a:r>
          </a:p>
          <a:p>
            <a:r>
              <a:rPr lang="ru-RU" dirty="0" err="1"/>
              <a:t>Referens-ellipsoidiň</a:t>
            </a:r>
            <a:r>
              <a:rPr lang="ru-RU" dirty="0"/>
              <a:t> </a:t>
            </a:r>
            <a:r>
              <a:rPr lang="ru-RU" dirty="0" err="1"/>
              <a:t>şekili</a:t>
            </a:r>
            <a:r>
              <a:rPr lang="ru-RU" dirty="0"/>
              <a:t> (</a:t>
            </a:r>
            <a:r>
              <a:rPr lang="ru-RU" dirty="0" err="1"/>
              <a:t>figurasy</a:t>
            </a:r>
            <a:r>
              <a:rPr lang="ru-RU" dirty="0"/>
              <a:t>) </a:t>
            </a:r>
            <a:r>
              <a:rPr lang="ru-RU" dirty="0" err="1"/>
              <a:t>aýry-aýry</a:t>
            </a:r>
            <a:r>
              <a:rPr lang="ru-RU" dirty="0"/>
              <a:t> </a:t>
            </a:r>
            <a:r>
              <a:rPr lang="ru-RU" dirty="0" err="1"/>
              <a:t>ýurduň</a:t>
            </a:r>
            <a:r>
              <a:rPr lang="ru-RU" dirty="0"/>
              <a:t> </a:t>
            </a:r>
            <a:r>
              <a:rPr lang="ru-RU" dirty="0" err="1"/>
              <a:t>ýa-da</a:t>
            </a:r>
            <a:r>
              <a:rPr lang="ru-RU" dirty="0"/>
              <a:t> </a:t>
            </a:r>
            <a:r>
              <a:rPr lang="ru-RU" dirty="0" err="1"/>
              <a:t>birnäçe</a:t>
            </a:r>
            <a:r>
              <a:rPr lang="ru-RU" dirty="0"/>
              <a:t> </a:t>
            </a:r>
            <a:r>
              <a:rPr lang="ru-RU" dirty="0" err="1"/>
              <a:t>ýurtlaryň</a:t>
            </a:r>
            <a:r>
              <a:rPr lang="ru-RU" dirty="0"/>
              <a:t> </a:t>
            </a:r>
            <a:r>
              <a:rPr lang="ru-RU" dirty="0" err="1"/>
              <a:t>çägi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gowy</a:t>
            </a:r>
            <a:r>
              <a:rPr lang="ru-RU" dirty="0"/>
              <a:t> </a:t>
            </a:r>
            <a:r>
              <a:rPr lang="ru-RU" dirty="0" err="1"/>
              <a:t>gabat</a:t>
            </a:r>
            <a:r>
              <a:rPr lang="ru-RU" dirty="0"/>
              <a:t> </a:t>
            </a:r>
            <a:r>
              <a:rPr lang="ru-RU" dirty="0" err="1"/>
              <a:t>gelýär</a:t>
            </a:r>
            <a:r>
              <a:rPr lang="ru-RU" dirty="0"/>
              <a:t>. </a:t>
            </a:r>
            <a:r>
              <a:rPr lang="ru-RU" dirty="0" err="1"/>
              <a:t>Adatça</a:t>
            </a:r>
            <a:r>
              <a:rPr lang="ru-RU" dirty="0"/>
              <a:t>, </a:t>
            </a:r>
            <a:r>
              <a:rPr lang="ru-RU" dirty="0" err="1"/>
              <a:t>referens-ellipsoidleri</a:t>
            </a:r>
            <a:r>
              <a:rPr lang="ru-RU" dirty="0"/>
              <a:t>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ölçemeleri</a:t>
            </a:r>
            <a:r>
              <a:rPr lang="ru-RU" dirty="0"/>
              <a:t> </a:t>
            </a:r>
            <a:r>
              <a:rPr lang="ru-RU" dirty="0" err="1"/>
              <a:t>işläp</a:t>
            </a:r>
            <a:r>
              <a:rPr lang="ru-RU" dirty="0"/>
              <a:t> </a:t>
            </a:r>
            <a:r>
              <a:rPr lang="ru-RU" dirty="0" err="1"/>
              <a:t>düzmek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kanunalaýyklykda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edýärler</a:t>
            </a:r>
            <a:r>
              <a:rPr lang="ru-RU" dirty="0"/>
              <a:t>.</a:t>
            </a:r>
          </a:p>
          <a:p>
            <a:r>
              <a:rPr lang="ru-RU" dirty="0" err="1"/>
              <a:t>Referens-ellipsoid</a:t>
            </a:r>
            <a:r>
              <a:rPr lang="ru-RU" dirty="0"/>
              <a:t> </a:t>
            </a:r>
            <a:r>
              <a:rPr lang="ru-RU" dirty="0" err="1"/>
              <a:t>görnüşindäki</a:t>
            </a:r>
            <a:r>
              <a:rPr lang="ru-RU" dirty="0"/>
              <a:t>,  </a:t>
            </a:r>
            <a:r>
              <a:rPr lang="ru-RU" i="1" dirty="0"/>
              <a:t>a </a:t>
            </a:r>
            <a:r>
              <a:rPr lang="ru-RU" dirty="0"/>
              <a:t>= 6378245 m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ýarymokly</a:t>
            </a:r>
            <a:r>
              <a:rPr lang="ru-RU" dirty="0"/>
              <a:t>,</a:t>
            </a:r>
            <a:r>
              <a:rPr lang="ru-RU" i="1" dirty="0"/>
              <a:t> b </a:t>
            </a:r>
            <a:r>
              <a:rPr lang="ru-RU" dirty="0"/>
              <a:t>= 6356863 m, </a:t>
            </a:r>
            <a:r>
              <a:rPr lang="ru-RU" dirty="0" err="1"/>
              <a:t>kiçi</a:t>
            </a:r>
            <a:r>
              <a:rPr lang="ru-RU" dirty="0"/>
              <a:t> </a:t>
            </a:r>
            <a:r>
              <a:rPr lang="ru-RU" dirty="0" err="1"/>
              <a:t>ýarymokly</a:t>
            </a:r>
            <a:r>
              <a:rPr lang="ru-RU" dirty="0"/>
              <a:t> we </a:t>
            </a:r>
            <a:r>
              <a:rPr lang="ru-RU" i="1" dirty="0"/>
              <a:t>a = (a-b)/a = </a:t>
            </a:r>
            <a:r>
              <a:rPr lang="ru-RU" dirty="0"/>
              <a:t>1/298.3 ~ 1/300 </a:t>
            </a:r>
            <a:r>
              <a:rPr lang="ru-RU" dirty="0" err="1"/>
              <a:t>polýuslardaky</a:t>
            </a:r>
            <a:r>
              <a:rPr lang="ru-RU" dirty="0"/>
              <a:t> </a:t>
            </a:r>
            <a:r>
              <a:rPr lang="ru-RU" dirty="0" err="1"/>
              <a:t>gysylma</a:t>
            </a:r>
            <a:r>
              <a:rPr lang="ru-RU" dirty="0"/>
              <a:t> </a:t>
            </a:r>
            <a:r>
              <a:rPr lang="ru-RU" dirty="0" err="1"/>
              <a:t>koeffisiýentli</a:t>
            </a:r>
            <a:r>
              <a:rPr lang="ru-RU" dirty="0"/>
              <a:t>,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amatly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modeli</a:t>
            </a:r>
            <a:r>
              <a:rPr lang="ru-RU" dirty="0"/>
              <a:t> </a:t>
            </a:r>
            <a:r>
              <a:rPr lang="ru-RU" dirty="0" err="1"/>
              <a:t>professor</a:t>
            </a:r>
            <a:r>
              <a:rPr lang="ru-RU" dirty="0"/>
              <a:t> F. N. </a:t>
            </a:r>
            <a:r>
              <a:rPr lang="ru-RU" dirty="0" err="1"/>
              <a:t>Krasowskiý</a:t>
            </a:r>
            <a:r>
              <a:rPr lang="ru-RU" dirty="0"/>
              <a:t> </a:t>
            </a:r>
            <a:r>
              <a:rPr lang="ru-RU" dirty="0" err="1"/>
              <a:t>tarapyndan</a:t>
            </a:r>
            <a:r>
              <a:rPr lang="ru-RU" dirty="0"/>
              <a:t> </a:t>
            </a:r>
            <a:r>
              <a:rPr lang="ru-RU" dirty="0" err="1"/>
              <a:t>hödürlendi</a:t>
            </a:r>
            <a:r>
              <a:rPr lang="ru-RU" dirty="0"/>
              <a:t>.</a:t>
            </a:r>
          </a:p>
          <a:p>
            <a:r>
              <a:rPr lang="ru-RU" dirty="0"/>
              <a:t>SSSR-</a:t>
            </a:r>
            <a:r>
              <a:rPr lang="ru-RU" dirty="0" err="1"/>
              <a:t>iň</a:t>
            </a:r>
            <a:r>
              <a:rPr lang="ru-RU" dirty="0"/>
              <a:t> </a:t>
            </a:r>
            <a:r>
              <a:rPr lang="ru-RU" dirty="0" err="1"/>
              <a:t>Ministrler</a:t>
            </a:r>
            <a:r>
              <a:rPr lang="ru-RU" dirty="0"/>
              <a:t> </a:t>
            </a:r>
            <a:r>
              <a:rPr lang="ru-RU" dirty="0" err="1"/>
              <a:t>Sowetiniň</a:t>
            </a:r>
            <a:r>
              <a:rPr lang="ru-RU" dirty="0"/>
              <a:t> 1946 </a:t>
            </a:r>
            <a:r>
              <a:rPr lang="ru-RU" dirty="0" err="1"/>
              <a:t>ýylyň</a:t>
            </a:r>
            <a:r>
              <a:rPr lang="ru-RU" dirty="0"/>
              <a:t> 7-nji </a:t>
            </a:r>
            <a:r>
              <a:rPr lang="ru-RU" dirty="0" err="1"/>
              <a:t>aprelindäki</a:t>
            </a:r>
            <a:r>
              <a:rPr lang="ru-RU" dirty="0"/>
              <a:t> </a:t>
            </a:r>
            <a:r>
              <a:rPr lang="ru-RU" dirty="0" err="1"/>
              <a:t>karary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Krasowskiniň</a:t>
            </a:r>
            <a:r>
              <a:rPr lang="ru-RU" dirty="0"/>
              <a:t> </a:t>
            </a:r>
            <a:r>
              <a:rPr lang="ru-RU" dirty="0" err="1"/>
              <a:t>ellipsoidi</a:t>
            </a:r>
            <a:r>
              <a:rPr lang="ru-RU" dirty="0"/>
              <a:t> </a:t>
            </a:r>
            <a:r>
              <a:rPr lang="ru-RU" dirty="0" err="1"/>
              <a:t>öňki</a:t>
            </a:r>
            <a:r>
              <a:rPr lang="ru-RU" dirty="0"/>
              <a:t> SSSR </a:t>
            </a:r>
            <a:r>
              <a:rPr lang="ru-RU" dirty="0" err="1"/>
              <a:t>döwletlerinde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edildi</a:t>
            </a:r>
            <a:r>
              <a:rPr lang="ru-RU" dirty="0"/>
              <a:t>.</a:t>
            </a:r>
          </a:p>
          <a:p>
            <a:r>
              <a:rPr lang="ru-RU" dirty="0" err="1"/>
              <a:t>Inženerçilik</a:t>
            </a:r>
            <a:r>
              <a:rPr lang="ru-RU" dirty="0"/>
              <a:t> </a:t>
            </a:r>
            <a:r>
              <a:rPr lang="ru-RU" dirty="0" err="1"/>
              <a:t>geodeziýasynda</a:t>
            </a:r>
            <a:r>
              <a:rPr lang="ru-RU" dirty="0"/>
              <a:t> </a:t>
            </a:r>
            <a:r>
              <a:rPr lang="ru-RU" dirty="0" err="1"/>
              <a:t>amaly</a:t>
            </a:r>
            <a:r>
              <a:rPr lang="ru-RU" dirty="0"/>
              <a:t> </a:t>
            </a:r>
            <a:r>
              <a:rPr lang="ru-RU" dirty="0" err="1"/>
              <a:t>hasaplamalar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i="1" dirty="0"/>
              <a:t>R </a:t>
            </a:r>
            <a:r>
              <a:rPr lang="ru-RU" dirty="0"/>
              <a:t>= 6371.11 </a:t>
            </a:r>
            <a:r>
              <a:rPr lang="ru-RU" dirty="0" err="1"/>
              <a:t>km</a:t>
            </a:r>
            <a:r>
              <a:rPr lang="ru-RU" dirty="0"/>
              <a:t> </a:t>
            </a:r>
            <a:r>
              <a:rPr lang="ru-RU" dirty="0" err="1"/>
              <a:t>ortaça</a:t>
            </a:r>
            <a:r>
              <a:rPr lang="ru-RU" dirty="0"/>
              <a:t> </a:t>
            </a:r>
            <a:r>
              <a:rPr lang="ru-RU" dirty="0" err="1"/>
              <a:t>radiusly</a:t>
            </a:r>
            <a:r>
              <a:rPr lang="ru-RU" dirty="0"/>
              <a:t> </a:t>
            </a:r>
            <a:r>
              <a:rPr lang="ru-RU" dirty="0" err="1"/>
              <a:t>şary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edýärler</a:t>
            </a:r>
            <a:r>
              <a:rPr lang="ru-RU" dirty="0"/>
              <a:t>. </a:t>
            </a:r>
            <a:r>
              <a:rPr lang="ru-RU" dirty="0" err="1"/>
              <a:t>Şaryň</a:t>
            </a:r>
            <a:r>
              <a:rPr lang="ru-RU" dirty="0"/>
              <a:t> </a:t>
            </a:r>
            <a:r>
              <a:rPr lang="ru-RU" dirty="0" err="1"/>
              <a:t>göwrümi</a:t>
            </a:r>
            <a:r>
              <a:rPr lang="ru-RU" dirty="0"/>
              <a:t>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ellipsoidiniň</a:t>
            </a:r>
            <a:r>
              <a:rPr lang="ru-RU" dirty="0"/>
              <a:t> </a:t>
            </a:r>
            <a:r>
              <a:rPr lang="ru-RU" dirty="0" err="1"/>
              <a:t>göwrümine</a:t>
            </a:r>
            <a:r>
              <a:rPr lang="ru-RU" dirty="0"/>
              <a:t> </a:t>
            </a:r>
            <a:r>
              <a:rPr lang="ru-RU" dirty="0" err="1"/>
              <a:t>deň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2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k-TM" dirty="0"/>
              <a:t>Geodeziýa barada düşünje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Umumy</a:t>
            </a:r>
            <a:r>
              <a:rPr lang="ru-RU" i="1" dirty="0"/>
              <a:t> </a:t>
            </a:r>
            <a:r>
              <a:rPr lang="ru-RU" i="1" dirty="0" err="1"/>
              <a:t>okuwyň</a:t>
            </a:r>
            <a:r>
              <a:rPr lang="ru-RU" i="1" dirty="0"/>
              <a:t> </a:t>
            </a:r>
            <a:r>
              <a:rPr lang="ru-RU" i="1" dirty="0" err="1"/>
              <a:t>meýilnamasy</a:t>
            </a:r>
            <a:endParaRPr lang="ru-RU" dirty="0"/>
          </a:p>
          <a:p>
            <a:r>
              <a:rPr lang="ru-RU" i="1" dirty="0"/>
              <a:t>1.1. </a:t>
            </a:r>
            <a:r>
              <a:rPr lang="ru-RU" i="1" dirty="0" err="1"/>
              <a:t>Geodeziýa</a:t>
            </a:r>
            <a:r>
              <a:rPr lang="ru-RU" i="1" dirty="0"/>
              <a:t> </a:t>
            </a:r>
            <a:r>
              <a:rPr lang="ru-RU" i="1" dirty="0" err="1"/>
              <a:t>dersi</a:t>
            </a:r>
            <a:r>
              <a:rPr lang="ru-RU" i="1" dirty="0"/>
              <a:t> we </a:t>
            </a:r>
            <a:r>
              <a:rPr lang="ru-RU" i="1" dirty="0" err="1"/>
              <a:t>onuň</a:t>
            </a:r>
            <a:r>
              <a:rPr lang="ru-RU" i="1" dirty="0"/>
              <a:t> </a:t>
            </a:r>
            <a:r>
              <a:rPr lang="en-US" i="1" dirty="0" err="1"/>
              <a:t>garavan</a:t>
            </a:r>
            <a:r>
              <a:rPr lang="en-US" i="1" dirty="0"/>
              <a:t> </a:t>
            </a:r>
            <a:r>
              <a:rPr lang="en-US" i="1" dirty="0" err="1"/>
              <a:t>meseleleri</a:t>
            </a:r>
            <a:r>
              <a:rPr lang="en-US" i="1" dirty="0"/>
              <a:t>;</a:t>
            </a:r>
            <a:endParaRPr lang="ru-RU" dirty="0"/>
          </a:p>
          <a:p>
            <a:r>
              <a:rPr lang="en-US" i="1" dirty="0"/>
              <a:t>1.2. </a:t>
            </a:r>
            <a:r>
              <a:rPr lang="ru-RU" i="1" dirty="0"/>
              <a:t>G</a:t>
            </a:r>
            <a:r>
              <a:rPr lang="en-US" i="1" dirty="0" err="1"/>
              <a:t>eodezi</a:t>
            </a:r>
            <a:r>
              <a:rPr lang="ru-RU" i="1" dirty="0"/>
              <a:t>ý</a:t>
            </a:r>
            <a:r>
              <a:rPr lang="en-US" i="1" dirty="0"/>
              <a:t>any</a:t>
            </a:r>
            <a:r>
              <a:rPr lang="ru-RU" i="1" dirty="0"/>
              <a:t>ň </a:t>
            </a:r>
            <a:r>
              <a:rPr lang="ru-RU" i="1" dirty="0" err="1"/>
              <a:t>beýleki</a:t>
            </a:r>
            <a:r>
              <a:rPr lang="ru-RU" i="1" dirty="0"/>
              <a:t> </a:t>
            </a:r>
            <a:r>
              <a:rPr lang="ru-RU" i="1" dirty="0" err="1"/>
              <a:t>ylymlar</a:t>
            </a:r>
            <a:r>
              <a:rPr lang="ru-RU" i="1" dirty="0"/>
              <a:t> </a:t>
            </a:r>
            <a:r>
              <a:rPr lang="ru-RU" i="1" dirty="0" err="1"/>
              <a:t>bilen</a:t>
            </a:r>
            <a:r>
              <a:rPr lang="ru-RU" i="1" dirty="0"/>
              <a:t> </a:t>
            </a:r>
            <a:r>
              <a:rPr lang="ru-RU" i="1" dirty="0" err="1"/>
              <a:t>arabaglanşygy</a:t>
            </a:r>
            <a:endParaRPr lang="ru-RU" dirty="0"/>
          </a:p>
          <a:p>
            <a:r>
              <a:rPr lang="ru-RU" i="1" dirty="0"/>
              <a:t>1.2. </a:t>
            </a:r>
            <a:r>
              <a:rPr lang="ru-RU" i="1" dirty="0" err="1"/>
              <a:t>Geodeziýanyň</a:t>
            </a:r>
            <a:r>
              <a:rPr lang="ru-RU" i="1" dirty="0"/>
              <a:t> </a:t>
            </a:r>
            <a:r>
              <a:rPr lang="ru-RU" i="1" dirty="0" err="1"/>
              <a:t>gysgaça</a:t>
            </a:r>
            <a:r>
              <a:rPr lang="ru-RU" i="1" dirty="0"/>
              <a:t> </a:t>
            </a:r>
            <a:r>
              <a:rPr lang="ru-RU" i="1" dirty="0" err="1"/>
              <a:t>ösüş</a:t>
            </a:r>
            <a:r>
              <a:rPr lang="ru-RU" i="1" dirty="0"/>
              <a:t> </a:t>
            </a:r>
            <a:r>
              <a:rPr lang="ru-RU" i="1" dirty="0" err="1"/>
              <a:t>taryhy</a:t>
            </a:r>
            <a:endParaRPr lang="ru-RU" dirty="0"/>
          </a:p>
          <a:p>
            <a:r>
              <a:rPr lang="ru-RU" i="1" dirty="0"/>
              <a:t>1.3. </a:t>
            </a:r>
            <a:r>
              <a:rPr lang="ru-RU" i="1" dirty="0" err="1"/>
              <a:t>Ýeriň</a:t>
            </a:r>
            <a:r>
              <a:rPr lang="ru-RU" i="1" dirty="0"/>
              <a:t> </a:t>
            </a:r>
            <a:r>
              <a:rPr lang="ru-RU" i="1" dirty="0" err="1"/>
              <a:t>formasy</a:t>
            </a:r>
            <a:r>
              <a:rPr lang="ru-RU" i="1" dirty="0"/>
              <a:t> we </a:t>
            </a:r>
            <a:r>
              <a:rPr lang="ru-RU" i="1" dirty="0" err="1"/>
              <a:t>ölçegleri</a:t>
            </a:r>
            <a:r>
              <a:rPr lang="ru-RU" i="1" dirty="0"/>
              <a:t> </a:t>
            </a:r>
            <a:r>
              <a:rPr lang="ru-RU" i="1" dirty="0" err="1"/>
              <a:t>barada</a:t>
            </a:r>
            <a:r>
              <a:rPr lang="ru-RU" i="1" dirty="0"/>
              <a:t> </a:t>
            </a:r>
            <a:r>
              <a:rPr lang="ru-RU" i="1" dirty="0" err="1"/>
              <a:t>düşünje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36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fiziki</a:t>
            </a:r>
            <a:r>
              <a:rPr lang="ru-RU" b="1" dirty="0"/>
              <a:t> </a:t>
            </a:r>
            <a:r>
              <a:rPr lang="ru-RU" b="1" dirty="0" err="1"/>
              <a:t>üsti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59" y="1443835"/>
            <a:ext cx="8704185" cy="580279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fiziki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topografiýa</a:t>
            </a:r>
            <a:r>
              <a:rPr lang="ru-RU" dirty="0"/>
              <a:t> </a:t>
            </a:r>
            <a:r>
              <a:rPr lang="ru-RU" dirty="0" err="1"/>
              <a:t>taýdan</a:t>
            </a:r>
            <a:r>
              <a:rPr lang="ru-RU" dirty="0"/>
              <a:t> </a:t>
            </a:r>
            <a:r>
              <a:rPr lang="ru-RU" dirty="0" err="1"/>
              <a:t>öwrenilende</a:t>
            </a:r>
            <a:r>
              <a:rPr lang="ru-RU" dirty="0"/>
              <a:t> </a:t>
            </a:r>
            <a:r>
              <a:rPr lang="ru-RU" dirty="0" err="1"/>
              <a:t>ýerüsti</a:t>
            </a:r>
            <a:r>
              <a:rPr lang="ru-RU" dirty="0"/>
              <a:t> we </a:t>
            </a:r>
            <a:r>
              <a:rPr lang="ru-RU" dirty="0" err="1"/>
              <a:t>ýerüsti</a:t>
            </a:r>
            <a:r>
              <a:rPr lang="ru-RU" dirty="0"/>
              <a:t> </a:t>
            </a:r>
            <a:r>
              <a:rPr lang="ru-RU" dirty="0" err="1"/>
              <a:t>böleklere</a:t>
            </a:r>
            <a:r>
              <a:rPr lang="ru-RU" dirty="0"/>
              <a:t> </a:t>
            </a:r>
            <a:r>
              <a:rPr lang="ru-RU" dirty="0" err="1"/>
              <a:t>aýratynlykda</a:t>
            </a:r>
            <a:r>
              <a:rPr lang="ru-RU" dirty="0"/>
              <a:t> </a:t>
            </a:r>
            <a:r>
              <a:rPr lang="ru-RU" dirty="0" err="1"/>
              <a:t>sredilýär</a:t>
            </a:r>
            <a:r>
              <a:rPr lang="ru-RU" dirty="0"/>
              <a:t>. </a:t>
            </a:r>
            <a:r>
              <a:rPr lang="ru-RU" dirty="0" err="1"/>
              <a:t>Ýerüsti</a:t>
            </a:r>
            <a:r>
              <a:rPr lang="ru-RU" dirty="0"/>
              <a:t> </a:t>
            </a:r>
            <a:r>
              <a:rPr lang="ru-RU" dirty="0" err="1"/>
              <a:t>bölek</a:t>
            </a:r>
            <a:r>
              <a:rPr lang="ru-RU" dirty="0"/>
              <a:t>- </a:t>
            </a:r>
            <a:r>
              <a:rPr lang="ru-RU" b="1" dirty="0" err="1"/>
              <a:t>ýeriň</a:t>
            </a:r>
            <a:r>
              <a:rPr lang="ru-RU" b="1" dirty="0"/>
              <a:t> </a:t>
            </a:r>
            <a:r>
              <a:rPr lang="ru-RU" b="1" dirty="0" err="1"/>
              <a:t>üsti</a:t>
            </a:r>
            <a:r>
              <a:rPr lang="ru-RU" b="1" dirty="0"/>
              <a:t> </a:t>
            </a:r>
            <a:r>
              <a:rPr lang="ru-RU" b="1" dirty="0" err="1"/>
              <a:t>meýdançany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çägi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ru-RU" i="1" dirty="0" err="1"/>
              <a:t>topografiýa</a:t>
            </a:r>
            <a:r>
              <a:rPr lang="ru-RU" i="1" dirty="0"/>
              <a:t> </a:t>
            </a:r>
            <a:r>
              <a:rPr lang="ru-RU" dirty="0" err="1"/>
              <a:t>öwrenýär</a:t>
            </a:r>
            <a:r>
              <a:rPr lang="ru-RU" dirty="0"/>
              <a:t>. </a:t>
            </a:r>
            <a:r>
              <a:rPr lang="ru-RU" dirty="0" err="1"/>
              <a:t>Suwasty</a:t>
            </a:r>
            <a:r>
              <a:rPr lang="ru-RU" dirty="0"/>
              <a:t> </a:t>
            </a:r>
            <a:r>
              <a:rPr lang="ru-RU" dirty="0" err="1"/>
              <a:t>bölegi</a:t>
            </a:r>
            <a:r>
              <a:rPr lang="ru-RU" dirty="0"/>
              <a:t> – </a:t>
            </a:r>
            <a:r>
              <a:rPr lang="ru-RU" b="1" dirty="0" err="1"/>
              <a:t>akwatoriýany</a:t>
            </a:r>
            <a:r>
              <a:rPr lang="ru-RU" dirty="0"/>
              <a:t> (</a:t>
            </a:r>
            <a:r>
              <a:rPr lang="ru-RU" dirty="0" err="1"/>
              <a:t>deňizleriň</a:t>
            </a:r>
            <a:r>
              <a:rPr lang="ru-RU" dirty="0"/>
              <a:t> we </a:t>
            </a:r>
            <a:r>
              <a:rPr lang="ru-RU" dirty="0" err="1"/>
              <a:t>ummanlaryň</a:t>
            </a:r>
            <a:r>
              <a:rPr lang="ru-RU" dirty="0"/>
              <a:t> suwlary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örtülen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) </a:t>
            </a:r>
            <a:r>
              <a:rPr lang="ru-RU" i="1" dirty="0" err="1"/>
              <a:t>okeanografiýa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  </a:t>
            </a:r>
            <a:r>
              <a:rPr lang="ru-RU" dirty="0" err="1"/>
              <a:t>geodeziýasynda</a:t>
            </a:r>
            <a:r>
              <a:rPr lang="ru-RU" dirty="0"/>
              <a:t> </a:t>
            </a:r>
            <a:r>
              <a:rPr lang="ru-RU" dirty="0" err="1"/>
              <a:t>amaly</a:t>
            </a:r>
            <a:r>
              <a:rPr lang="ru-RU" dirty="0"/>
              <a:t> </a:t>
            </a:r>
            <a:r>
              <a:rPr lang="ru-RU" dirty="0" err="1"/>
              <a:t>hasaplamalar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i="1" dirty="0"/>
              <a:t>R </a:t>
            </a:r>
            <a:r>
              <a:rPr lang="ru-RU" dirty="0"/>
              <a:t>= 6371.11 </a:t>
            </a:r>
            <a:r>
              <a:rPr lang="ru-RU" dirty="0" err="1"/>
              <a:t>km</a:t>
            </a:r>
            <a:r>
              <a:rPr lang="ru-RU" dirty="0"/>
              <a:t> </a:t>
            </a:r>
            <a:r>
              <a:rPr lang="ru-RU" dirty="0" err="1"/>
              <a:t>ortaça</a:t>
            </a:r>
            <a:r>
              <a:rPr lang="ru-RU" dirty="0"/>
              <a:t> </a:t>
            </a:r>
            <a:r>
              <a:rPr lang="ru-RU" dirty="0" err="1"/>
              <a:t>radiusly</a:t>
            </a:r>
            <a:r>
              <a:rPr lang="ru-RU" dirty="0"/>
              <a:t> </a:t>
            </a:r>
            <a:r>
              <a:rPr lang="ru-RU" dirty="0" err="1"/>
              <a:t>şary</a:t>
            </a:r>
            <a:r>
              <a:rPr lang="ru-RU" dirty="0"/>
              <a:t> </a:t>
            </a:r>
            <a:r>
              <a:rPr lang="ru-RU" dirty="0" err="1"/>
              <a:t>kabul</a:t>
            </a:r>
            <a:r>
              <a:rPr lang="ru-RU" dirty="0"/>
              <a:t> </a:t>
            </a:r>
            <a:r>
              <a:rPr lang="ru-RU" dirty="0" err="1"/>
              <a:t>edýärler</a:t>
            </a:r>
            <a:r>
              <a:rPr lang="ru-RU" dirty="0"/>
              <a:t>. </a:t>
            </a:r>
            <a:r>
              <a:rPr lang="ru-RU" dirty="0" err="1"/>
              <a:t>Şaryň</a:t>
            </a:r>
            <a:r>
              <a:rPr lang="ru-RU" dirty="0"/>
              <a:t> </a:t>
            </a:r>
            <a:r>
              <a:rPr lang="ru-RU" dirty="0" err="1"/>
              <a:t>göwrümi</a:t>
            </a:r>
            <a:r>
              <a:rPr lang="ru-RU" dirty="0"/>
              <a:t>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ellipsoidiniň</a:t>
            </a:r>
            <a:r>
              <a:rPr lang="ru-RU" dirty="0"/>
              <a:t> </a:t>
            </a:r>
            <a:r>
              <a:rPr lang="ru-RU" dirty="0" err="1"/>
              <a:t>göwrümine</a:t>
            </a:r>
            <a:r>
              <a:rPr lang="ru-RU" dirty="0"/>
              <a:t> </a:t>
            </a:r>
            <a:r>
              <a:rPr lang="ru-RU" dirty="0" err="1"/>
              <a:t>deň</a:t>
            </a:r>
            <a:r>
              <a:rPr lang="ru-RU" dirty="0"/>
              <a:t>.</a:t>
            </a:r>
          </a:p>
          <a:p>
            <a:r>
              <a:rPr lang="ru-RU" dirty="0" err="1"/>
              <a:t>Öz</a:t>
            </a:r>
            <a:r>
              <a:rPr lang="ru-RU" dirty="0"/>
              <a:t> </a:t>
            </a:r>
            <a:r>
              <a:rPr lang="ru-RU" dirty="0" err="1"/>
              <a:t>gezeginde</a:t>
            </a:r>
            <a:r>
              <a:rPr lang="ru-RU" dirty="0"/>
              <a:t>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meýdany</a:t>
            </a:r>
            <a:r>
              <a:rPr lang="ru-RU" dirty="0"/>
              <a:t> </a:t>
            </a:r>
            <a:r>
              <a:rPr lang="ru-RU" dirty="0" err="1"/>
              <a:t>situasiýa</a:t>
            </a:r>
            <a:r>
              <a:rPr lang="ru-RU" dirty="0"/>
              <a:t> we </a:t>
            </a:r>
            <a:r>
              <a:rPr lang="ru-RU" dirty="0" err="1"/>
              <a:t>relýefe</a:t>
            </a:r>
            <a:r>
              <a:rPr lang="ru-RU" dirty="0"/>
              <a:t> </a:t>
            </a:r>
            <a:r>
              <a:rPr lang="ru-RU" dirty="0" err="1"/>
              <a:t>bölýärler</a:t>
            </a:r>
            <a:r>
              <a:rPr lang="ru-RU" dirty="0"/>
              <a:t>.</a:t>
            </a:r>
          </a:p>
          <a:p>
            <a:r>
              <a:rPr lang="ru-RU" dirty="0" err="1"/>
              <a:t>Ýerüsti</a:t>
            </a:r>
            <a:r>
              <a:rPr lang="ru-RU" dirty="0"/>
              <a:t> </a:t>
            </a:r>
            <a:r>
              <a:rPr lang="ru-RU" dirty="0" err="1"/>
              <a:t>meýdanda</a:t>
            </a:r>
            <a:r>
              <a:rPr lang="ru-RU" dirty="0"/>
              <a:t> </a:t>
            </a:r>
            <a:r>
              <a:rPr lang="ru-RU" dirty="0" err="1"/>
              <a:t>ýerleşýän</a:t>
            </a:r>
            <a:r>
              <a:rPr lang="ru-RU" dirty="0"/>
              <a:t> </a:t>
            </a:r>
            <a:r>
              <a:rPr lang="ru-RU" dirty="0" err="1"/>
              <a:t>hemişelik</a:t>
            </a:r>
            <a:r>
              <a:rPr lang="ru-RU" dirty="0"/>
              <a:t> </a:t>
            </a:r>
            <a:r>
              <a:rPr lang="ru-RU" dirty="0" err="1"/>
              <a:t>predmetleriň</a:t>
            </a:r>
            <a:r>
              <a:rPr lang="ru-RU" dirty="0"/>
              <a:t> </a:t>
            </a:r>
            <a:r>
              <a:rPr lang="ru-RU" dirty="0" err="1"/>
              <a:t>jemine</a:t>
            </a:r>
            <a:r>
              <a:rPr lang="ru-RU" dirty="0"/>
              <a:t>: </a:t>
            </a:r>
            <a:r>
              <a:rPr lang="ru-RU" dirty="0" err="1"/>
              <a:t>derýalara</a:t>
            </a:r>
            <a:r>
              <a:rPr lang="ru-RU" dirty="0"/>
              <a:t>, </a:t>
            </a:r>
            <a:r>
              <a:rPr lang="ru-RU" dirty="0" err="1"/>
              <a:t>köllere</a:t>
            </a:r>
            <a:r>
              <a:rPr lang="ru-RU" dirty="0"/>
              <a:t>, </a:t>
            </a:r>
            <a:r>
              <a:rPr lang="ru-RU" dirty="0" err="1"/>
              <a:t>ösümlik</a:t>
            </a:r>
            <a:r>
              <a:rPr lang="ru-RU" dirty="0"/>
              <a:t> </a:t>
            </a:r>
            <a:r>
              <a:rPr lang="ru-RU" dirty="0" err="1"/>
              <a:t>örtügine</a:t>
            </a:r>
            <a:r>
              <a:rPr lang="ru-RU" dirty="0"/>
              <a:t>, </a:t>
            </a:r>
            <a:r>
              <a:rPr lang="ru-RU" dirty="0" err="1"/>
              <a:t>ýol</a:t>
            </a:r>
            <a:r>
              <a:rPr lang="ru-RU" dirty="0"/>
              <a:t> </a:t>
            </a:r>
            <a:r>
              <a:rPr lang="ru-RU" dirty="0" err="1"/>
              <a:t>torlaryna</a:t>
            </a:r>
            <a:r>
              <a:rPr lang="ru-RU" dirty="0"/>
              <a:t>, </a:t>
            </a:r>
            <a:r>
              <a:rPr lang="ru-RU" dirty="0" err="1"/>
              <a:t>ilatly</a:t>
            </a:r>
            <a:r>
              <a:rPr lang="ru-RU" dirty="0"/>
              <a:t> </a:t>
            </a:r>
            <a:r>
              <a:rPr lang="ru-RU" dirty="0" err="1"/>
              <a:t>ýerlere</a:t>
            </a:r>
            <a:r>
              <a:rPr lang="ru-RU" dirty="0"/>
              <a:t>, </a:t>
            </a:r>
            <a:r>
              <a:rPr lang="ru-RU" dirty="0" err="1"/>
              <a:t>desgalara</a:t>
            </a:r>
            <a:r>
              <a:rPr lang="ru-RU" dirty="0"/>
              <a:t> we </a:t>
            </a:r>
            <a:r>
              <a:rPr lang="ru-RU" dirty="0" err="1"/>
              <a:t>ş.m</a:t>
            </a:r>
            <a:r>
              <a:rPr lang="ru-RU" dirty="0"/>
              <a:t>., </a:t>
            </a:r>
            <a:r>
              <a:rPr lang="ru-RU" i="1" dirty="0" err="1"/>
              <a:t>situasiýa</a:t>
            </a:r>
            <a:r>
              <a:rPr lang="ru-RU" i="1" dirty="0"/>
              <a:t> </a:t>
            </a:r>
            <a:r>
              <a:rPr lang="ru-RU" dirty="0" err="1"/>
              <a:t>diýilýär</a:t>
            </a:r>
            <a:r>
              <a:rPr lang="ru-RU" dirty="0"/>
              <a:t>. </a:t>
            </a:r>
            <a:r>
              <a:rPr lang="ru-RU" dirty="0" err="1"/>
              <a:t>Aýry-aýry</a:t>
            </a:r>
            <a:r>
              <a:rPr lang="ru-RU" dirty="0"/>
              <a:t> </a:t>
            </a:r>
            <a:r>
              <a:rPr lang="ru-RU" dirty="0" err="1"/>
              <a:t>situasiýanyň</a:t>
            </a:r>
            <a:r>
              <a:rPr lang="ru-RU" dirty="0"/>
              <a:t> </a:t>
            </a:r>
            <a:r>
              <a:rPr lang="ru-RU" dirty="0" err="1"/>
              <a:t>obýektleriniň</a:t>
            </a:r>
            <a:r>
              <a:rPr lang="ru-RU" dirty="0"/>
              <a:t> </a:t>
            </a:r>
            <a:r>
              <a:rPr lang="ru-RU" dirty="0" err="1"/>
              <a:t>aralaryndaky</a:t>
            </a:r>
            <a:r>
              <a:rPr lang="ru-RU" dirty="0"/>
              <a:t> </a:t>
            </a:r>
            <a:r>
              <a:rPr lang="ru-RU" dirty="0" err="1"/>
              <a:t>araçäklere</a:t>
            </a:r>
            <a:r>
              <a:rPr lang="ru-RU" dirty="0"/>
              <a:t> </a:t>
            </a:r>
            <a:r>
              <a:rPr lang="ru-RU" i="1" dirty="0" err="1"/>
              <a:t>ýerüsti</a:t>
            </a:r>
            <a:r>
              <a:rPr lang="ru-RU" i="1" dirty="0"/>
              <a:t> </a:t>
            </a:r>
            <a:r>
              <a:rPr lang="ru-RU" i="1" dirty="0" err="1"/>
              <a:t>konturlar</a:t>
            </a:r>
            <a:r>
              <a:rPr lang="ru-RU" dirty="0"/>
              <a:t> </a:t>
            </a:r>
            <a:r>
              <a:rPr lang="ru-RU" dirty="0" err="1"/>
              <a:t>diýilýär</a:t>
            </a:r>
            <a:r>
              <a:rPr lang="ru-RU" dirty="0"/>
              <a:t>.</a:t>
            </a:r>
          </a:p>
          <a:p>
            <a:r>
              <a:rPr lang="ru-RU" dirty="0" err="1"/>
              <a:t>Gury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bitekizlikleriniň</a:t>
            </a:r>
            <a:r>
              <a:rPr lang="ru-RU" dirty="0"/>
              <a:t>, </a:t>
            </a:r>
            <a:r>
              <a:rPr lang="ru-RU" dirty="0" err="1"/>
              <a:t>gyralarynyň</a:t>
            </a:r>
            <a:r>
              <a:rPr lang="ru-RU" dirty="0"/>
              <a:t> </a:t>
            </a:r>
            <a:r>
              <a:rPr lang="ru-RU" dirty="0" err="1"/>
              <a:t>şekilleri</a:t>
            </a:r>
            <a:r>
              <a:rPr lang="ru-RU" dirty="0"/>
              <a:t>, </a:t>
            </a:r>
            <a:r>
              <a:rPr lang="ru-RU" dirty="0" err="1"/>
              <a:t>ölçegleri</a:t>
            </a:r>
            <a:r>
              <a:rPr lang="ru-RU" dirty="0"/>
              <a:t>, </a:t>
            </a:r>
            <a:r>
              <a:rPr lang="ru-RU" dirty="0" err="1"/>
              <a:t>gelip</a:t>
            </a:r>
            <a:r>
              <a:rPr lang="ru-RU" dirty="0"/>
              <a:t> </a:t>
            </a:r>
            <a:r>
              <a:rPr lang="ru-RU" dirty="0" err="1"/>
              <a:t>çykyşy</a:t>
            </a:r>
            <a:r>
              <a:rPr lang="ru-RU" dirty="0"/>
              <a:t>, </a:t>
            </a:r>
            <a:r>
              <a:rPr lang="ru-RU" dirty="0" err="1"/>
              <a:t>ýaşy</a:t>
            </a:r>
            <a:r>
              <a:rPr lang="ru-RU" dirty="0"/>
              <a:t> we </a:t>
            </a:r>
            <a:r>
              <a:rPr lang="ru-RU" dirty="0" err="1"/>
              <a:t>ösüş</a:t>
            </a:r>
            <a:r>
              <a:rPr lang="ru-RU" dirty="0"/>
              <a:t> </a:t>
            </a:r>
            <a:r>
              <a:rPr lang="ru-RU" dirty="0" err="1"/>
              <a:t>taryhy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dürli-dürli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, </a:t>
            </a:r>
            <a:r>
              <a:rPr lang="ru-RU" dirty="0" err="1"/>
              <a:t>ummanlaryň</a:t>
            </a:r>
            <a:r>
              <a:rPr lang="ru-RU" dirty="0"/>
              <a:t> we </a:t>
            </a:r>
            <a:r>
              <a:rPr lang="ru-RU" dirty="0" err="1"/>
              <a:t>deňizleriň</a:t>
            </a:r>
            <a:r>
              <a:rPr lang="ru-RU" dirty="0"/>
              <a:t> </a:t>
            </a:r>
            <a:r>
              <a:rPr lang="ru-RU" dirty="0" err="1"/>
              <a:t>düýpleriniň</a:t>
            </a:r>
            <a:r>
              <a:rPr lang="ru-RU" dirty="0"/>
              <a:t> </a:t>
            </a:r>
            <a:r>
              <a:rPr lang="ru-RU" dirty="0" err="1"/>
              <a:t>jemine</a:t>
            </a:r>
            <a:r>
              <a:rPr lang="ru-RU" dirty="0"/>
              <a:t> </a:t>
            </a:r>
            <a:r>
              <a:rPr lang="ru-RU" i="1" dirty="0" err="1"/>
              <a:t>relýef</a:t>
            </a:r>
            <a:r>
              <a:rPr lang="ru-RU" dirty="0"/>
              <a:t> </a:t>
            </a:r>
            <a:r>
              <a:rPr lang="ru-RU" dirty="0" err="1"/>
              <a:t>diýilýär</a:t>
            </a:r>
            <a:r>
              <a:rPr lang="ru-RU" dirty="0"/>
              <a:t> (4-nji </a:t>
            </a:r>
            <a:r>
              <a:rPr lang="ru-RU" dirty="0" err="1"/>
              <a:t>surata</a:t>
            </a:r>
            <a:r>
              <a:rPr lang="ru-RU" dirty="0"/>
              <a:t> </a:t>
            </a:r>
            <a:r>
              <a:rPr lang="ru-RU" dirty="0" err="1"/>
              <a:t>seret</a:t>
            </a:r>
            <a:r>
              <a:rPr lang="ru-RU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00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3054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4-nji </a:t>
            </a:r>
            <a:r>
              <a:rPr lang="ru-RU" dirty="0" err="1">
                <a:solidFill>
                  <a:srgbClr val="FF0000"/>
                </a:solidFill>
              </a:rPr>
              <a:t>surat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Ýerüsti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meýdanyň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relýefi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fiziki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bitekizlikleriniň</a:t>
            </a:r>
            <a:r>
              <a:rPr lang="ru-RU" dirty="0"/>
              <a:t> </a:t>
            </a:r>
            <a:r>
              <a:rPr lang="ru-RU" dirty="0" err="1"/>
              <a:t>jemi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öwrenilýän</a:t>
            </a:r>
            <a:r>
              <a:rPr lang="ru-RU" dirty="0"/>
              <a:t> </a:t>
            </a:r>
            <a:r>
              <a:rPr lang="ru-RU" dirty="0" err="1"/>
              <a:t>relýefe</a:t>
            </a:r>
            <a:r>
              <a:rPr lang="ru-RU" dirty="0"/>
              <a:t>,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derejeli</a:t>
            </a:r>
            <a:r>
              <a:rPr lang="ru-RU" dirty="0"/>
              <a:t> </a:t>
            </a:r>
            <a:r>
              <a:rPr lang="ru-RU" dirty="0" err="1"/>
              <a:t>üstüne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gatnaşyk</a:t>
            </a:r>
            <a:r>
              <a:rPr lang="ru-RU" dirty="0"/>
              <a:t>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seredilýär</a:t>
            </a:r>
            <a:r>
              <a:rPr lang="ru-RU" dirty="0"/>
              <a:t>.</a:t>
            </a:r>
          </a:p>
          <a:p>
            <a:r>
              <a:rPr lang="ru-RU" dirty="0" err="1"/>
              <a:t>Relýef</a:t>
            </a:r>
            <a:r>
              <a:rPr lang="ru-RU" dirty="0"/>
              <a:t> </a:t>
            </a:r>
            <a:r>
              <a:rPr lang="ru-RU" dirty="0" err="1"/>
              <a:t>položitel</a:t>
            </a:r>
            <a:r>
              <a:rPr lang="ru-RU" dirty="0"/>
              <a:t> (</a:t>
            </a:r>
            <a:r>
              <a:rPr lang="ru-RU" dirty="0" err="1"/>
              <a:t>güberçek</a:t>
            </a:r>
            <a:r>
              <a:rPr lang="ru-RU" dirty="0"/>
              <a:t>) we </a:t>
            </a:r>
            <a:r>
              <a:rPr lang="ru-RU" dirty="0" err="1"/>
              <a:t>otrisatel</a:t>
            </a:r>
            <a:r>
              <a:rPr lang="ru-RU" dirty="0"/>
              <a:t> (</a:t>
            </a:r>
            <a:r>
              <a:rPr lang="ru-RU" dirty="0" err="1"/>
              <a:t>oý</a:t>
            </a:r>
            <a:r>
              <a:rPr lang="ru-RU" dirty="0"/>
              <a:t>) </a:t>
            </a:r>
            <a:r>
              <a:rPr lang="ru-RU" dirty="0" err="1"/>
              <a:t>görnüşlerden</a:t>
            </a:r>
            <a:r>
              <a:rPr lang="ru-RU" dirty="0"/>
              <a:t> </a:t>
            </a:r>
            <a:r>
              <a:rPr lang="ru-RU" dirty="0" err="1"/>
              <a:t>düzülýär</a:t>
            </a:r>
            <a:r>
              <a:rPr lang="ru-RU" dirty="0"/>
              <a:t> we </a:t>
            </a:r>
            <a:r>
              <a:rPr lang="ru-RU" dirty="0" err="1"/>
              <a:t>esasanam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üstüne</a:t>
            </a:r>
            <a:r>
              <a:rPr lang="ru-RU" dirty="0"/>
              <a:t> </a:t>
            </a:r>
            <a:r>
              <a:rPr lang="ru-RU" dirty="0" err="1"/>
              <a:t>endogen</a:t>
            </a:r>
            <a:r>
              <a:rPr lang="ru-RU" dirty="0"/>
              <a:t> (</a:t>
            </a:r>
            <a:r>
              <a:rPr lang="ru-RU" dirty="0" err="1"/>
              <a:t>içki</a:t>
            </a:r>
            <a:r>
              <a:rPr lang="ru-RU" dirty="0"/>
              <a:t>) we </a:t>
            </a:r>
            <a:r>
              <a:rPr lang="ru-RU" dirty="0" err="1"/>
              <a:t>ekzogen</a:t>
            </a:r>
            <a:r>
              <a:rPr lang="ru-RU" dirty="0"/>
              <a:t> (</a:t>
            </a:r>
            <a:r>
              <a:rPr lang="ru-RU" dirty="0" err="1"/>
              <a:t>daşky</a:t>
            </a:r>
            <a:r>
              <a:rPr lang="ru-RU" dirty="0"/>
              <a:t>) </a:t>
            </a:r>
            <a:r>
              <a:rPr lang="ru-RU" dirty="0" err="1"/>
              <a:t>hadysalaryň</a:t>
            </a:r>
            <a:r>
              <a:rPr lang="ru-RU" dirty="0"/>
              <a:t> </a:t>
            </a:r>
            <a:r>
              <a:rPr lang="ru-RU" dirty="0" err="1"/>
              <a:t>uzak</a:t>
            </a:r>
            <a:r>
              <a:rPr lang="ru-RU" dirty="0"/>
              <a:t> </a:t>
            </a:r>
            <a:r>
              <a:rPr lang="ru-RU" dirty="0" err="1"/>
              <a:t>wagtlap</a:t>
            </a:r>
            <a:r>
              <a:rPr lang="ru-RU" dirty="0"/>
              <a:t> </a:t>
            </a:r>
            <a:r>
              <a:rPr lang="ru-RU" dirty="0" err="1"/>
              <a:t>birbada</a:t>
            </a:r>
            <a:r>
              <a:rPr lang="ru-RU" dirty="0"/>
              <a:t> </a:t>
            </a:r>
            <a:r>
              <a:rPr lang="ru-RU" dirty="0" err="1"/>
              <a:t>täsir</a:t>
            </a:r>
            <a:r>
              <a:rPr lang="ru-RU" dirty="0"/>
              <a:t> </a:t>
            </a:r>
            <a:r>
              <a:rPr lang="ru-RU" dirty="0" err="1"/>
              <a:t>etmeginiň</a:t>
            </a:r>
            <a:r>
              <a:rPr lang="ru-RU" dirty="0"/>
              <a:t> </a:t>
            </a:r>
            <a:r>
              <a:rPr lang="ru-RU" dirty="0" err="1"/>
              <a:t>netijesinde</a:t>
            </a:r>
            <a:r>
              <a:rPr lang="ru-RU" dirty="0"/>
              <a:t> emele </a:t>
            </a:r>
            <a:r>
              <a:rPr lang="ru-RU" dirty="0" err="1"/>
              <a:t>gelýär</a:t>
            </a:r>
            <a:r>
              <a:rPr lang="ru-RU" dirty="0"/>
              <a:t>.</a:t>
            </a:r>
          </a:p>
          <a:p>
            <a:r>
              <a:rPr lang="ru-RU" dirty="0" err="1"/>
              <a:t>Relýefi</a:t>
            </a:r>
            <a:r>
              <a:rPr lang="ru-RU" dirty="0"/>
              <a:t> </a:t>
            </a:r>
            <a:r>
              <a:rPr lang="ru-RU" i="1" dirty="0" err="1"/>
              <a:t>geomorfologiýa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69490"/>
            <a:ext cx="6089015" cy="1454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24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tk-TM" dirty="0" smtClean="0">
                <a:solidFill>
                  <a:schemeClr val="bg1"/>
                </a:solidFill>
              </a:rPr>
              <a:t>Geodeziýanyň meseleleri:</a:t>
            </a:r>
            <a:br>
              <a:rPr lang="tk-TM" dirty="0" smtClean="0">
                <a:solidFill>
                  <a:schemeClr val="bg1"/>
                </a:solidFill>
              </a:rPr>
            </a:br>
            <a:r>
              <a:rPr lang="tk-TM" dirty="0" smtClean="0"/>
              <a:t>1) uzak wagtlyk meseleleri: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52600"/>
            <a:ext cx="6705295" cy="4724400"/>
          </a:xfrm>
        </p:spPr>
        <p:txBody>
          <a:bodyPr/>
          <a:lstStyle/>
          <a:p>
            <a:r>
              <a:rPr lang="tk-TM" dirty="0" smtClean="0">
                <a:solidFill>
                  <a:srgbClr val="002060"/>
                </a:solidFill>
              </a:rPr>
              <a:t>Ýeriň formasyny, ölçeglerini we dartyşma meýdanyny anyklamak</a:t>
            </a:r>
          </a:p>
          <a:p>
            <a:r>
              <a:rPr lang="tk-TM" dirty="0" smtClean="0"/>
              <a:t>Aýratyn döwletiň, kontinentiň çäklerinde we tutuş ýer ýüzünde bitewi koordinatalar ulgamyny ýaýratmak</a:t>
            </a:r>
          </a:p>
          <a:p>
            <a:r>
              <a:rPr lang="tk-TM" dirty="0" smtClean="0">
                <a:solidFill>
                  <a:srgbClr val="002060"/>
                </a:solidFill>
              </a:rPr>
              <a:t>Ýeriň daşky gatlagyndaky bloklaryň bütindünýä süýşmesini öwrenmek</a:t>
            </a:r>
          </a:p>
          <a:p>
            <a:r>
              <a:rPr lang="tk-TM" dirty="0" smtClean="0">
                <a:solidFill>
                  <a:srgbClr val="002060"/>
                </a:solidFill>
              </a:rPr>
              <a:t>Ýeriň üstüni topografik kartalarda we planlarda suratlandyrmak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tk-TM" dirty="0" smtClean="0"/>
              <a:t>Ýakyn wagtlar üçin meseler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8534399" cy="3962399"/>
          </a:xfrm>
        </p:spPr>
        <p:txBody>
          <a:bodyPr>
            <a:normAutofit lnSpcReduction="10000"/>
          </a:bodyPr>
          <a:lstStyle/>
          <a:p>
            <a:r>
              <a:rPr lang="tk-TM" dirty="0" smtClean="0">
                <a:solidFill>
                  <a:srgbClr val="002060"/>
                </a:solidFill>
              </a:rPr>
              <a:t>Geomaglumat (geoinformasion) ulgamlaryny  döretmek we ornaşdyrmak</a:t>
            </a:r>
          </a:p>
          <a:p>
            <a:r>
              <a:rPr lang="tk-TM" dirty="0" smtClean="0"/>
              <a:t>Döwlet we lokal (belli bir meýdan üçin) kadastrlaryny döretmek: ýer, şäher, suw, tokaý we ş.m kadastrlary</a:t>
            </a:r>
          </a:p>
          <a:p>
            <a:r>
              <a:rPr lang="tk-TM" dirty="0" smtClean="0">
                <a:solidFill>
                  <a:srgbClr val="002060"/>
                </a:solidFill>
              </a:rPr>
              <a:t>Döwlet araçäklerini anyklamagyň we görkezmegiň topografo-geodezik üpjünçiligini amala aşyrmak</a:t>
            </a:r>
          </a:p>
          <a:p>
            <a:r>
              <a:rPr lang="ru-RU" dirty="0" smtClean="0"/>
              <a:t>Цифровой  </a:t>
            </a:r>
            <a:r>
              <a:rPr lang="tk-TM" dirty="0" smtClean="0"/>
              <a:t>kartografirlemek boýunça standartlary işläp taýýarlamak we ornaşdyrmak</a:t>
            </a:r>
            <a:endParaRPr lang="tk-TM" dirty="0" smtClean="0">
              <a:solidFill>
                <a:srgbClr val="002060"/>
              </a:solidFill>
            </a:endParaRPr>
          </a:p>
          <a:p>
            <a:r>
              <a:rPr lang="tk-TM" dirty="0" smtClean="0"/>
              <a:t>Elektron we </a:t>
            </a:r>
            <a:r>
              <a:rPr lang="ru-RU" dirty="0" smtClean="0"/>
              <a:t>цифровой </a:t>
            </a:r>
            <a:r>
              <a:rPr lang="tk-TM" dirty="0" smtClean="0"/>
              <a:t> kartalary  we olaryň maglumatlar bankyny döretmek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52600"/>
            <a:ext cx="7315200" cy="4572000"/>
          </a:xfrm>
        </p:spPr>
        <p:txBody>
          <a:bodyPr/>
          <a:lstStyle/>
          <a:p>
            <a:r>
              <a:rPr lang="tk-TM" dirty="0" smtClean="0"/>
              <a:t>Inžener binalaryny we jaýlaryny proýektirlemek, gurmak we ulanyşa bermek hem-de peýdaly baýlyklary ulanyşa girizmek maksady bilen ýer üstünde we ýer astynda geodeziki ölçegleri ýerine ýetirmek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962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1365" cy="1371600"/>
          </a:xfrm>
        </p:spPr>
        <p:txBody>
          <a:bodyPr>
            <a:normAutofit fontScale="90000"/>
          </a:bodyPr>
          <a:lstStyle/>
          <a:p>
            <a:r>
              <a:rPr lang="tk-TM" dirty="0" smtClean="0"/>
              <a:t>Geodeziýanyň ähli meseleleri ýörite geodeziki enjamlar bilen ýerine ýetirilýän ýörite geodeziki ölçegleriň esasynda çözülýär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172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Sur.2 </a:t>
            </a:r>
            <a:r>
              <a:rPr lang="ru-RU" sz="2000" dirty="0" err="1" smtClean="0"/>
              <a:t>Sputnik</a:t>
            </a:r>
            <a:r>
              <a:rPr lang="ru-RU" sz="2000" dirty="0" smtClean="0"/>
              <a:t> </a:t>
            </a:r>
            <a:r>
              <a:rPr lang="ru-RU" sz="2000" dirty="0" err="1" smtClean="0"/>
              <a:t>ölçegleriniň</a:t>
            </a:r>
            <a:r>
              <a:rPr lang="ru-RU" sz="2000" dirty="0" smtClean="0"/>
              <a:t> GPS </a:t>
            </a:r>
            <a:r>
              <a:rPr lang="ru-RU" sz="2000" dirty="0" err="1" smtClean="0"/>
              <a:t>kabul</a:t>
            </a:r>
            <a:r>
              <a:rPr lang="ru-RU" sz="2000" dirty="0" smtClean="0"/>
              <a:t> </a:t>
            </a:r>
            <a:r>
              <a:rPr lang="ru-RU" sz="2000" dirty="0" err="1" smtClean="0"/>
              <a:t>edijiler</a:t>
            </a:r>
            <a:r>
              <a:rPr lang="ru-RU" sz="2000" dirty="0" smtClean="0"/>
              <a:t> (TRIMBLE) </a:t>
            </a:r>
            <a:r>
              <a:rPr lang="ru-RU" sz="2000" dirty="0" err="1" smtClean="0"/>
              <a:t>bilen</a:t>
            </a:r>
            <a:r>
              <a:rPr lang="ru-RU" sz="2000" dirty="0" smtClean="0"/>
              <a:t> </a:t>
            </a:r>
            <a:r>
              <a:rPr lang="ru-RU" sz="2000" dirty="0" err="1" smtClean="0"/>
              <a:t>ýerine</a:t>
            </a:r>
            <a:r>
              <a:rPr lang="ru-RU" sz="2000" dirty="0" smtClean="0"/>
              <a:t> </a:t>
            </a:r>
            <a:r>
              <a:rPr lang="ru-RU" sz="2000" dirty="0" err="1" smtClean="0"/>
              <a:t>ýetirilişi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MVC-16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602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pic>
        <p:nvPicPr>
          <p:cNvPr id="3074" name="Picture 2" descr="Biblioteka4 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312" y="221153"/>
            <a:ext cx="4843088" cy="640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tk-TM" dirty="0" smtClean="0">
                <a:solidFill>
                  <a:schemeClr val="bg1"/>
                </a:solidFill>
              </a:rPr>
              <a:t>Geodeziýanyň ösmegi onuň birnäçe bölümlere bölünmegine getirýär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52600"/>
            <a:ext cx="7315200" cy="3505200"/>
          </a:xfrm>
        </p:spPr>
        <p:txBody>
          <a:bodyPr/>
          <a:lstStyle/>
          <a:p>
            <a:r>
              <a:rPr lang="tk-TM" dirty="0" smtClean="0"/>
              <a:t>Ýokary geodeziýa</a:t>
            </a:r>
          </a:p>
          <a:p>
            <a:r>
              <a:rPr lang="tk-TM" dirty="0" smtClean="0"/>
              <a:t>Kosmos geodeziýasy</a:t>
            </a:r>
          </a:p>
          <a:p>
            <a:r>
              <a:rPr lang="tk-TM" dirty="0" smtClean="0"/>
              <a:t>Topografiýa</a:t>
            </a:r>
          </a:p>
          <a:p>
            <a:r>
              <a:rPr lang="tk-TM" dirty="0" smtClean="0"/>
              <a:t>Fotogrammetriýa</a:t>
            </a:r>
          </a:p>
          <a:p>
            <a:r>
              <a:rPr lang="tk-TM" dirty="0" smtClean="0"/>
              <a:t>Inženerçilik geodeziýasy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443835"/>
            <a:ext cx="8704185" cy="5414165"/>
          </a:xfrm>
        </p:spPr>
        <p:txBody>
          <a:bodyPr>
            <a:normAutofit fontScale="85000" lnSpcReduction="20000"/>
          </a:bodyPr>
          <a:lstStyle/>
          <a:p>
            <a:endParaRPr lang="tk-TM" b="1" dirty="0" smtClean="0"/>
          </a:p>
          <a:p>
            <a:endParaRPr lang="tk-TM" b="1" dirty="0"/>
          </a:p>
          <a:p>
            <a:r>
              <a:rPr lang="ru-RU" b="1" dirty="0" err="1" smtClean="0"/>
              <a:t>Geodeziýa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iki</a:t>
            </a:r>
            <a:r>
              <a:rPr lang="ru-RU" dirty="0"/>
              <a:t> </a:t>
            </a:r>
            <a:r>
              <a:rPr lang="ru-RU" dirty="0" err="1"/>
              <a:t>sany</a:t>
            </a:r>
            <a:r>
              <a:rPr lang="ru-RU" dirty="0"/>
              <a:t> </a:t>
            </a:r>
            <a:r>
              <a:rPr lang="ru-RU" dirty="0" err="1"/>
              <a:t>grek</a:t>
            </a:r>
            <a:r>
              <a:rPr lang="ru-RU" dirty="0"/>
              <a:t> </a:t>
            </a:r>
            <a:r>
              <a:rPr lang="ru-RU" dirty="0" err="1"/>
              <a:t>sözünden</a:t>
            </a:r>
            <a:r>
              <a:rPr lang="ru-RU" dirty="0"/>
              <a:t> </a:t>
            </a:r>
            <a:r>
              <a:rPr lang="ru-RU" b="1" dirty="0" err="1"/>
              <a:t>ge</a:t>
            </a:r>
            <a:r>
              <a:rPr lang="ru-RU" b="1" dirty="0"/>
              <a:t> (</a:t>
            </a:r>
            <a:r>
              <a:rPr lang="ru-RU" b="1" dirty="0" err="1"/>
              <a:t>geo</a:t>
            </a:r>
            <a:r>
              <a:rPr lang="ru-RU" b="1" dirty="0"/>
              <a:t>) </a:t>
            </a:r>
            <a:r>
              <a:rPr lang="ru-RU" b="1" dirty="0" err="1"/>
              <a:t>ýer</a:t>
            </a:r>
            <a:r>
              <a:rPr lang="ru-RU" b="1" dirty="0"/>
              <a:t> </a:t>
            </a:r>
            <a:r>
              <a:rPr lang="ru-RU" dirty="0"/>
              <a:t>we </a:t>
            </a:r>
            <a:r>
              <a:rPr lang="ru-RU" b="1" dirty="0" err="1"/>
              <a:t>daizo</a:t>
            </a:r>
            <a:r>
              <a:rPr lang="ru-RU" b="1" dirty="0"/>
              <a:t> (</a:t>
            </a:r>
            <a:r>
              <a:rPr lang="ru-RU" b="1" dirty="0" err="1"/>
              <a:t>daýdzo</a:t>
            </a:r>
            <a:r>
              <a:rPr lang="ru-RU" b="1" dirty="0"/>
              <a:t>) </a:t>
            </a:r>
            <a:r>
              <a:rPr lang="ru-RU" b="1" dirty="0" err="1"/>
              <a:t>bölýärin</a:t>
            </a:r>
            <a:r>
              <a:rPr lang="ru-RU" b="1" dirty="0"/>
              <a:t> </a:t>
            </a:r>
            <a:r>
              <a:rPr lang="ru-RU" dirty="0"/>
              <a:t>emele </a:t>
            </a:r>
            <a:r>
              <a:rPr lang="ru-RU" dirty="0" err="1"/>
              <a:t>gelip</a:t>
            </a:r>
            <a:r>
              <a:rPr lang="ru-RU" dirty="0"/>
              <a:t>, </a:t>
            </a:r>
            <a:r>
              <a:rPr lang="ru-RU" b="1" dirty="0" err="1"/>
              <a:t>ýeri</a:t>
            </a:r>
            <a:r>
              <a:rPr lang="ru-RU" b="1" dirty="0"/>
              <a:t> </a:t>
            </a:r>
            <a:r>
              <a:rPr lang="ru-RU" b="1" dirty="0" err="1"/>
              <a:t>bölmekligi</a:t>
            </a:r>
            <a:r>
              <a:rPr lang="ru-RU" b="1" dirty="0"/>
              <a:t> </a:t>
            </a:r>
            <a:r>
              <a:rPr lang="ru-RU" dirty="0" err="1"/>
              <a:t>aňladýan</a:t>
            </a:r>
            <a:r>
              <a:rPr lang="ru-RU" dirty="0"/>
              <a:t> </a:t>
            </a:r>
            <a:r>
              <a:rPr lang="ru-RU" dirty="0" err="1"/>
              <a:t>sözdür</a:t>
            </a:r>
            <a:r>
              <a:rPr lang="ru-RU" dirty="0"/>
              <a:t>. </a:t>
            </a:r>
            <a:r>
              <a:rPr lang="ru-RU" dirty="0" err="1"/>
              <a:t>Geodeziýanyň</a:t>
            </a:r>
            <a:r>
              <a:rPr lang="ru-RU" dirty="0"/>
              <a:t>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sözme-söz</a:t>
            </a:r>
            <a:r>
              <a:rPr lang="ru-RU" dirty="0"/>
              <a:t> </a:t>
            </a:r>
            <a:r>
              <a:rPr lang="ru-RU" dirty="0" err="1"/>
              <a:t>kesgitlemesi</a:t>
            </a:r>
            <a:r>
              <a:rPr lang="ru-RU" dirty="0"/>
              <a:t>, </a:t>
            </a:r>
            <a:r>
              <a:rPr lang="ru-RU" dirty="0" err="1"/>
              <a:t>diňe</a:t>
            </a:r>
            <a:r>
              <a:rPr lang="ru-RU" dirty="0"/>
              <a:t>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hakyndaky</a:t>
            </a:r>
            <a:r>
              <a:rPr lang="ru-RU" dirty="0"/>
              <a:t> </a:t>
            </a:r>
            <a:r>
              <a:rPr lang="ru-RU" dirty="0" err="1"/>
              <a:t>iň</a:t>
            </a:r>
            <a:r>
              <a:rPr lang="ru-RU" dirty="0"/>
              <a:t> </a:t>
            </a:r>
            <a:r>
              <a:rPr lang="ru-RU" dirty="0" err="1"/>
              <a:t>gadymy</a:t>
            </a:r>
            <a:r>
              <a:rPr lang="ru-RU" dirty="0"/>
              <a:t> </a:t>
            </a:r>
            <a:r>
              <a:rPr lang="ru-RU" dirty="0" err="1"/>
              <a:t>sözleriň</a:t>
            </a:r>
            <a:r>
              <a:rPr lang="ru-RU" dirty="0"/>
              <a:t> </a:t>
            </a:r>
            <a:r>
              <a:rPr lang="ru-RU" dirty="0" err="1"/>
              <a:t>biridiginden</a:t>
            </a:r>
            <a:r>
              <a:rPr lang="ru-RU" dirty="0"/>
              <a:t> </a:t>
            </a:r>
            <a:r>
              <a:rPr lang="ru-RU" dirty="0" err="1"/>
              <a:t>habar</a:t>
            </a:r>
            <a:r>
              <a:rPr lang="ru-RU" dirty="0"/>
              <a:t> </a:t>
            </a:r>
            <a:r>
              <a:rPr lang="ru-RU" dirty="0" err="1"/>
              <a:t>berýär</a:t>
            </a:r>
            <a:r>
              <a:rPr lang="ru-RU" dirty="0"/>
              <a:t>. </a:t>
            </a:r>
            <a:r>
              <a:rPr lang="ru-RU" dirty="0" err="1"/>
              <a:t>Ekerançylygyň</a:t>
            </a:r>
            <a:r>
              <a:rPr lang="ru-RU" dirty="0"/>
              <a:t> </a:t>
            </a:r>
            <a:r>
              <a:rPr lang="ru-RU" dirty="0" err="1"/>
              <a:t>başlanmagy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ylym</a:t>
            </a:r>
            <a:r>
              <a:rPr lang="ru-RU" dirty="0"/>
              <a:t> </a:t>
            </a:r>
            <a:r>
              <a:rPr lang="ru-RU" dirty="0" err="1"/>
              <a:t>ýüze</a:t>
            </a:r>
            <a:r>
              <a:rPr lang="ru-RU" dirty="0"/>
              <a:t> </a:t>
            </a:r>
            <a:r>
              <a:rPr lang="ru-RU" dirty="0" err="1"/>
              <a:t>çykdy</a:t>
            </a:r>
            <a:r>
              <a:rPr lang="ru-RU" dirty="0"/>
              <a:t>. </a:t>
            </a:r>
            <a:r>
              <a:rPr lang="ru-RU" dirty="0" err="1"/>
              <a:t>Taryhy</a:t>
            </a:r>
            <a:r>
              <a:rPr lang="ru-RU" dirty="0"/>
              <a:t> </a:t>
            </a:r>
            <a:r>
              <a:rPr lang="ru-RU" dirty="0" err="1"/>
              <a:t>taýdan</a:t>
            </a:r>
            <a:r>
              <a:rPr lang="ru-RU" dirty="0"/>
              <a:t> </a:t>
            </a:r>
            <a:r>
              <a:rPr lang="ru-RU" dirty="0" err="1"/>
              <a:t>ösmegi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her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ylymyň</a:t>
            </a:r>
            <a:r>
              <a:rPr lang="ru-RU" dirty="0"/>
              <a:t> </a:t>
            </a:r>
            <a:r>
              <a:rPr lang="ru-RU" dirty="0" err="1"/>
              <a:t>mazmuny</a:t>
            </a:r>
            <a:r>
              <a:rPr lang="ru-RU" dirty="0"/>
              <a:t> </a:t>
            </a:r>
            <a:r>
              <a:rPr lang="ru-RU" dirty="0" err="1"/>
              <a:t>üznüksiz</a:t>
            </a:r>
            <a:r>
              <a:rPr lang="ru-RU" dirty="0"/>
              <a:t> </a:t>
            </a:r>
            <a:r>
              <a:rPr lang="ru-RU" dirty="0" err="1"/>
              <a:t>üýtgeýär</a:t>
            </a:r>
            <a:r>
              <a:rPr lang="ru-RU" dirty="0"/>
              <a:t>, </a:t>
            </a:r>
            <a:r>
              <a:rPr lang="ru-RU" dirty="0" err="1"/>
              <a:t>şonuň</a:t>
            </a:r>
            <a:r>
              <a:rPr lang="ru-RU" dirty="0"/>
              <a:t> </a:t>
            </a:r>
            <a:r>
              <a:rPr lang="ru-RU" dirty="0" err="1"/>
              <a:t>üçinem</a:t>
            </a:r>
            <a:r>
              <a:rPr lang="ru-RU" dirty="0"/>
              <a:t>, </a:t>
            </a:r>
            <a:r>
              <a:rPr lang="ru-RU" dirty="0" err="1"/>
              <a:t>ylmyň</a:t>
            </a:r>
            <a:r>
              <a:rPr lang="ru-RU" dirty="0"/>
              <a:t> </a:t>
            </a:r>
            <a:r>
              <a:rPr lang="ru-RU" dirty="0" err="1"/>
              <a:t>ady</a:t>
            </a:r>
            <a:r>
              <a:rPr lang="ru-RU" dirty="0"/>
              <a:t> we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mazmunynyň</a:t>
            </a:r>
            <a:r>
              <a:rPr lang="ru-RU" dirty="0"/>
              <a:t> </a:t>
            </a:r>
            <a:r>
              <a:rPr lang="ru-RU" dirty="0" err="1"/>
              <a:t>arasynda</a:t>
            </a:r>
            <a:r>
              <a:rPr lang="ru-RU" dirty="0"/>
              <a:t> </a:t>
            </a:r>
            <a:r>
              <a:rPr lang="ru-RU" dirty="0" err="1"/>
              <a:t>üzňeligiň</a:t>
            </a:r>
            <a:r>
              <a:rPr lang="ru-RU" dirty="0"/>
              <a:t> </a:t>
            </a:r>
            <a:r>
              <a:rPr lang="ru-RU" dirty="0" err="1"/>
              <a:t>bolmagy</a:t>
            </a:r>
            <a:r>
              <a:rPr lang="ru-RU" dirty="0"/>
              <a:t> </a:t>
            </a:r>
            <a:r>
              <a:rPr lang="ru-RU" dirty="0" err="1"/>
              <a:t>gutulgysyzdyr</a:t>
            </a:r>
            <a:r>
              <a:rPr lang="ru-RU" dirty="0"/>
              <a:t>.  </a:t>
            </a:r>
            <a:r>
              <a:rPr lang="ru-RU" dirty="0" err="1"/>
              <a:t>Şeýlelik-de</a:t>
            </a:r>
            <a:r>
              <a:rPr lang="ru-RU" dirty="0"/>
              <a:t>, </a:t>
            </a:r>
            <a:r>
              <a:rPr lang="ru-RU" dirty="0" err="1"/>
              <a:t>mysal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, </a:t>
            </a:r>
            <a:r>
              <a:rPr lang="ru-RU" b="1" dirty="0" err="1"/>
              <a:t>geometriýa</a:t>
            </a:r>
            <a:r>
              <a:rPr lang="ru-RU" dirty="0"/>
              <a:t> </a:t>
            </a:r>
            <a:r>
              <a:rPr lang="ru-RU" dirty="0" err="1"/>
              <a:t>sözme-söz</a:t>
            </a:r>
            <a:r>
              <a:rPr lang="ru-RU" dirty="0"/>
              <a:t> </a:t>
            </a:r>
            <a:r>
              <a:rPr lang="ru-RU" b="1" dirty="0" err="1"/>
              <a:t>ýerölçemeklik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kesgitlenýär</a:t>
            </a:r>
            <a:r>
              <a:rPr lang="ru-RU" dirty="0"/>
              <a:t>. </a:t>
            </a:r>
            <a:r>
              <a:rPr lang="ru-RU" dirty="0" err="1"/>
              <a:t>Emma</a:t>
            </a:r>
            <a:r>
              <a:rPr lang="ru-RU" dirty="0"/>
              <a:t> </a:t>
            </a:r>
            <a:r>
              <a:rPr lang="ru-RU" dirty="0" err="1"/>
              <a:t>biziň</a:t>
            </a:r>
            <a:r>
              <a:rPr lang="ru-RU" dirty="0"/>
              <a:t> </a:t>
            </a:r>
            <a:r>
              <a:rPr lang="ru-RU" dirty="0" err="1"/>
              <a:t>döwrümizde</a:t>
            </a:r>
            <a:r>
              <a:rPr lang="ru-RU" dirty="0"/>
              <a:t> </a:t>
            </a:r>
            <a:r>
              <a:rPr lang="ru-RU" dirty="0" err="1"/>
              <a:t>Ýerde</a:t>
            </a:r>
            <a:r>
              <a:rPr lang="ru-RU" dirty="0"/>
              <a:t> </a:t>
            </a:r>
            <a:r>
              <a:rPr lang="ru-RU" dirty="0" err="1"/>
              <a:t>ölçemeleri</a:t>
            </a:r>
            <a:r>
              <a:rPr lang="ru-RU" dirty="0"/>
              <a:t> </a:t>
            </a:r>
            <a:r>
              <a:rPr lang="ru-RU" dirty="0" err="1"/>
              <a:t>geçirmeklik</a:t>
            </a:r>
            <a:r>
              <a:rPr lang="ru-RU" dirty="0"/>
              <a:t> </a:t>
            </a:r>
            <a:r>
              <a:rPr lang="ru-RU" dirty="0" err="1"/>
              <a:t>geometriýanyň</a:t>
            </a:r>
            <a:r>
              <a:rPr lang="ru-RU" dirty="0"/>
              <a:t> </a:t>
            </a:r>
            <a:r>
              <a:rPr lang="ru-RU" dirty="0" err="1"/>
              <a:t>meselesi</a:t>
            </a:r>
            <a:r>
              <a:rPr lang="ru-RU" dirty="0"/>
              <a:t> </a:t>
            </a:r>
            <a:r>
              <a:rPr lang="ru-RU" dirty="0" err="1"/>
              <a:t>bolmaýar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mesele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,</a:t>
            </a:r>
          </a:p>
          <a:p>
            <a:pPr lvl="0"/>
            <a:r>
              <a:rPr lang="ru-RU" dirty="0" err="1"/>
              <a:t>Planeta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tutuşlygyna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figurasyny</a:t>
            </a:r>
            <a:r>
              <a:rPr lang="ru-RU" dirty="0"/>
              <a:t> we </a:t>
            </a:r>
            <a:r>
              <a:rPr lang="ru-RU" dirty="0" err="1"/>
              <a:t>ölçeglerini</a:t>
            </a:r>
            <a:r>
              <a:rPr lang="ru-RU" dirty="0"/>
              <a:t> (</a:t>
            </a:r>
            <a:r>
              <a:rPr lang="ru-RU" dirty="0" err="1"/>
              <a:t>razmerlerini</a:t>
            </a:r>
            <a:r>
              <a:rPr lang="ru-RU" dirty="0"/>
              <a:t>) </a:t>
            </a:r>
            <a:r>
              <a:rPr lang="ru-RU" dirty="0" err="1"/>
              <a:t>kesgitlemeklik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gabygynyň</a:t>
            </a:r>
            <a:r>
              <a:rPr lang="ru-RU" dirty="0"/>
              <a:t> </a:t>
            </a:r>
            <a:r>
              <a:rPr lang="ru-RU" dirty="0" err="1"/>
              <a:t>hereketlerini</a:t>
            </a:r>
            <a:r>
              <a:rPr lang="ru-RU" dirty="0"/>
              <a:t> </a:t>
            </a:r>
            <a:r>
              <a:rPr lang="ru-RU" dirty="0" err="1"/>
              <a:t>derňeýän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83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tk-TM" dirty="0" smtClean="0">
                <a:solidFill>
                  <a:schemeClr val="bg1"/>
                </a:solidFill>
              </a:rPr>
              <a:t>Geodeziýanyň ösmegi onuň birnäçe bölümlere bölünmegine getirýär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52600"/>
            <a:ext cx="7315200" cy="3505200"/>
          </a:xfrm>
        </p:spPr>
        <p:txBody>
          <a:bodyPr/>
          <a:lstStyle/>
          <a:p>
            <a:r>
              <a:rPr lang="tk-TM" dirty="0" smtClean="0"/>
              <a:t>Ýokary geodeziýa</a:t>
            </a:r>
          </a:p>
          <a:p>
            <a:r>
              <a:rPr lang="tk-TM" dirty="0" smtClean="0"/>
              <a:t>Kosmos geodeziýasy</a:t>
            </a:r>
          </a:p>
          <a:p>
            <a:r>
              <a:rPr lang="tk-TM" dirty="0" smtClean="0"/>
              <a:t>Topografiýa</a:t>
            </a:r>
          </a:p>
          <a:p>
            <a:r>
              <a:rPr lang="tk-TM" dirty="0" smtClean="0"/>
              <a:t>Fotogrammetriýa</a:t>
            </a:r>
          </a:p>
          <a:p>
            <a:r>
              <a:rPr lang="tk-TM" dirty="0" smtClean="0"/>
              <a:t>Inženerçilik geodeziýasy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37835" cy="992125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tk-TM" dirty="0" smtClean="0"/>
              <a:t>Markşeýderçilik- ýeriň aşagyndaky geodezik ölçeg işlerini geçirýär (tuneller, şahtalar we ş.m)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k-TM" dirty="0" smtClean="0"/>
              <a:t>Ýokary geodeziýa </a:t>
            </a:r>
            <a:r>
              <a:rPr lang="en-US" dirty="0" smtClean="0"/>
              <a:t>– </a:t>
            </a:r>
            <a:r>
              <a:rPr lang="tk-TM" smtClean="0"/>
              <a:t>ýeriň görnüşini we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k-TM" dirty="0" smtClean="0">
                <a:solidFill>
                  <a:srgbClr val="002060"/>
                </a:solidFill>
              </a:rPr>
              <a:t>Ýer şarynyň daşky görnüşini we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Feature 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Feature 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k-TM" dirty="0" smtClean="0"/>
              <a:t>Kosmos geodeziýasy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Feature 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Feature 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Feature 3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558080" cy="458116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Slide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1753820"/>
            <a:ext cx="6558080" cy="442844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Make Effective Presentations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Using Awesome Backgrounds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Engage your Audience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Capture Audience Attention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4"/>
            <a:ext cx="6558386" cy="920195"/>
          </a:xfrm>
          <a:solidFill>
            <a:srgbClr val="7ABC32"/>
          </a:solidFill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4" y="1447799"/>
            <a:ext cx="7635251" cy="564612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</a:t>
            </a:r>
            <a:r>
              <a:rPr lang="ru-RU" dirty="0"/>
              <a:t> we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aýry-aýry</a:t>
            </a:r>
            <a:r>
              <a:rPr lang="ru-RU" dirty="0"/>
              <a:t> </a:t>
            </a:r>
            <a:r>
              <a:rPr lang="ru-RU" dirty="0" err="1"/>
              <a:t>böleklerini</a:t>
            </a:r>
            <a:r>
              <a:rPr lang="ru-RU" dirty="0"/>
              <a:t> </a:t>
            </a:r>
            <a:r>
              <a:rPr lang="ru-RU" dirty="0" err="1"/>
              <a:t>planlar</a:t>
            </a:r>
            <a:r>
              <a:rPr lang="ru-RU" dirty="0"/>
              <a:t>, </a:t>
            </a:r>
            <a:r>
              <a:rPr lang="ru-RU" dirty="0" err="1"/>
              <a:t>kartlar</a:t>
            </a:r>
            <a:r>
              <a:rPr lang="ru-RU" dirty="0"/>
              <a:t> we </a:t>
            </a:r>
            <a:r>
              <a:rPr lang="ru-RU" dirty="0" err="1"/>
              <a:t>profiller</a:t>
            </a:r>
            <a:r>
              <a:rPr lang="ru-RU" dirty="0"/>
              <a:t> (</a:t>
            </a:r>
            <a:r>
              <a:rPr lang="ru-RU" dirty="0" err="1"/>
              <a:t>dikligine</a:t>
            </a:r>
            <a:r>
              <a:rPr lang="ru-RU" dirty="0"/>
              <a:t> </a:t>
            </a:r>
            <a:r>
              <a:rPr lang="ru-RU" dirty="0" err="1"/>
              <a:t>kesimleri</a:t>
            </a:r>
            <a:r>
              <a:rPr lang="ru-RU" dirty="0"/>
              <a:t>) </a:t>
            </a:r>
            <a:r>
              <a:rPr lang="ru-RU" dirty="0" err="1"/>
              <a:t>görnüşinde</a:t>
            </a:r>
            <a:r>
              <a:rPr lang="ru-RU" dirty="0"/>
              <a:t> </a:t>
            </a:r>
            <a:r>
              <a:rPr lang="ru-RU" dirty="0" err="1"/>
              <a:t>şekillendirmeklik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üstündäki</a:t>
            </a:r>
            <a:r>
              <a:rPr lang="ru-RU" dirty="0"/>
              <a:t> we </a:t>
            </a:r>
            <a:r>
              <a:rPr lang="ru-RU" dirty="0" err="1"/>
              <a:t>ýere</a:t>
            </a:r>
            <a:r>
              <a:rPr lang="ru-RU" dirty="0"/>
              <a:t> </a:t>
            </a:r>
            <a:r>
              <a:rPr lang="ru-RU" dirty="0" err="1"/>
              <a:t>golaý</a:t>
            </a:r>
            <a:r>
              <a:rPr lang="ru-RU" dirty="0"/>
              <a:t> </a:t>
            </a:r>
            <a:r>
              <a:rPr lang="ru-RU" dirty="0" err="1"/>
              <a:t>giňişlikdäki</a:t>
            </a:r>
            <a:r>
              <a:rPr lang="ru-RU" dirty="0"/>
              <a:t> </a:t>
            </a:r>
            <a:r>
              <a:rPr lang="ru-RU" dirty="0" err="1"/>
              <a:t>emeli</a:t>
            </a:r>
            <a:r>
              <a:rPr lang="ru-RU" dirty="0"/>
              <a:t> desgalary </a:t>
            </a:r>
            <a:r>
              <a:rPr lang="ru-RU" dirty="0" err="1"/>
              <a:t>gurmak</a:t>
            </a:r>
            <a:r>
              <a:rPr lang="ru-RU" dirty="0"/>
              <a:t> we ulanmak </a:t>
            </a:r>
            <a:r>
              <a:rPr lang="ru-RU" dirty="0" err="1"/>
              <a:t>boýunça</a:t>
            </a:r>
            <a:r>
              <a:rPr lang="ru-RU" dirty="0"/>
              <a:t>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görnüşli</a:t>
            </a:r>
            <a:r>
              <a:rPr lang="ru-RU" dirty="0"/>
              <a:t> </a:t>
            </a:r>
            <a:r>
              <a:rPr lang="ru-RU" dirty="0" err="1"/>
              <a:t>ylmy</a:t>
            </a:r>
            <a:r>
              <a:rPr lang="ru-RU" dirty="0"/>
              <a:t> we </a:t>
            </a:r>
            <a:r>
              <a:rPr lang="ru-RU" dirty="0" err="1"/>
              <a:t>tejribelik</a:t>
            </a:r>
            <a:r>
              <a:rPr lang="ru-RU" dirty="0"/>
              <a:t> </a:t>
            </a:r>
            <a:r>
              <a:rPr lang="ru-RU" dirty="0" err="1"/>
              <a:t>meselelerini</a:t>
            </a:r>
            <a:r>
              <a:rPr lang="ru-RU" dirty="0"/>
              <a:t> </a:t>
            </a:r>
            <a:r>
              <a:rPr lang="ru-RU" dirty="0" err="1"/>
              <a:t>çözmeklik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ýokarda</a:t>
            </a:r>
            <a:r>
              <a:rPr lang="ru-RU" dirty="0"/>
              <a:t> </a:t>
            </a:r>
            <a:r>
              <a:rPr lang="ru-RU" dirty="0" err="1"/>
              <a:t>sanalan</a:t>
            </a:r>
            <a:r>
              <a:rPr lang="ru-RU" dirty="0"/>
              <a:t> </a:t>
            </a:r>
            <a:r>
              <a:rPr lang="ru-RU" dirty="0" err="1"/>
              <a:t>meseleleri</a:t>
            </a:r>
            <a:r>
              <a:rPr lang="ru-RU" dirty="0"/>
              <a:t> </a:t>
            </a:r>
            <a:r>
              <a:rPr lang="ru-RU" dirty="0" err="1"/>
              <a:t>ýerine</a:t>
            </a:r>
            <a:r>
              <a:rPr lang="ru-RU" dirty="0"/>
              <a:t> </a:t>
            </a:r>
            <a:r>
              <a:rPr lang="ru-RU" dirty="0" err="1"/>
              <a:t>ýetirmek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esas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daýanç</a:t>
            </a:r>
            <a:r>
              <a:rPr lang="ru-RU" dirty="0"/>
              <a:t> </a:t>
            </a:r>
            <a:r>
              <a:rPr lang="ru-RU" dirty="0" err="1"/>
              <a:t>torlaryny</a:t>
            </a:r>
            <a:r>
              <a:rPr lang="ru-RU" dirty="0"/>
              <a:t> </a:t>
            </a:r>
            <a:r>
              <a:rPr lang="ru-RU" dirty="0" err="1"/>
              <a:t>döretmek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üstündäki</a:t>
            </a:r>
            <a:r>
              <a:rPr lang="ru-RU" dirty="0"/>
              <a:t> we </a:t>
            </a:r>
            <a:r>
              <a:rPr lang="ru-RU" dirty="0" err="1"/>
              <a:t>ýere</a:t>
            </a:r>
            <a:r>
              <a:rPr lang="ru-RU" dirty="0"/>
              <a:t> </a:t>
            </a:r>
            <a:r>
              <a:rPr lang="ru-RU" dirty="0" err="1"/>
              <a:t>golaý</a:t>
            </a:r>
            <a:r>
              <a:rPr lang="ru-RU" dirty="0"/>
              <a:t> </a:t>
            </a:r>
            <a:r>
              <a:rPr lang="ru-RU" dirty="0" err="1"/>
              <a:t>giňişlikdäki</a:t>
            </a:r>
            <a:r>
              <a:rPr lang="ru-RU" dirty="0"/>
              <a:t> </a:t>
            </a:r>
            <a:r>
              <a:rPr lang="ru-RU" dirty="0" err="1"/>
              <a:t>ölçemeler</a:t>
            </a:r>
            <a:r>
              <a:rPr lang="ru-RU" dirty="0"/>
              <a:t> </a:t>
            </a:r>
            <a:r>
              <a:rPr lang="ru-RU" dirty="0" err="1"/>
              <a:t>baradaky</a:t>
            </a:r>
            <a:r>
              <a:rPr lang="ru-RU" dirty="0"/>
              <a:t>, </a:t>
            </a:r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,  </a:t>
            </a:r>
            <a:r>
              <a:rPr lang="ru-RU" dirty="0" err="1"/>
              <a:t>hasaplamalar</a:t>
            </a:r>
            <a:r>
              <a:rPr lang="ru-RU" dirty="0"/>
              <a:t> we </a:t>
            </a:r>
            <a:r>
              <a:rPr lang="ru-RU" dirty="0" err="1"/>
              <a:t>çyzgy</a:t>
            </a:r>
            <a:r>
              <a:rPr lang="ru-RU" dirty="0"/>
              <a:t> </a:t>
            </a:r>
            <a:r>
              <a:rPr lang="ru-RU" dirty="0" err="1"/>
              <a:t>gurluşlary</a:t>
            </a:r>
            <a:r>
              <a:rPr lang="ru-RU" dirty="0"/>
              <a:t> </a:t>
            </a:r>
            <a:r>
              <a:rPr lang="ru-RU" dirty="0" err="1"/>
              <a:t>baradaky</a:t>
            </a:r>
            <a:r>
              <a:rPr lang="ru-RU" dirty="0"/>
              <a:t> </a:t>
            </a:r>
            <a:r>
              <a:rPr lang="ru-RU" dirty="0" err="1"/>
              <a:t>ylym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b="1" dirty="0"/>
              <a:t> </a:t>
            </a:r>
            <a:r>
              <a:rPr lang="ru-RU" b="1" dirty="0" err="1"/>
              <a:t>geodeziýa</a:t>
            </a:r>
            <a:r>
              <a:rPr lang="ru-RU" b="1" dirty="0"/>
              <a:t> </a:t>
            </a:r>
            <a:r>
              <a:rPr lang="ru-RU" dirty="0" err="1"/>
              <a:t>meşgullanýar</a:t>
            </a:r>
            <a:r>
              <a:rPr lang="ru-RU" dirty="0"/>
              <a:t>. </a:t>
            </a:r>
          </a:p>
          <a:p>
            <a:pPr marL="0" indent="714375"/>
            <a:r>
              <a:rPr lang="x-none" dirty="0"/>
              <a:t>Şeýlelik-de, Ýeriň fiziki üstüni  onda bolup geçýän üýtgeşmeleri geometriki  öwrenmeklik geodeziýanyň dersi bolup durýar.</a:t>
            </a:r>
            <a:endParaRPr lang="ru-RU" dirty="0"/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görnüşleriniň</a:t>
            </a:r>
            <a:r>
              <a:rPr lang="ru-RU" dirty="0"/>
              <a:t> </a:t>
            </a:r>
            <a:r>
              <a:rPr lang="ru-RU" dirty="0" err="1"/>
              <a:t>köpdürliligi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häsiýetlendirilýär</a:t>
            </a:r>
            <a:r>
              <a:rPr lang="ru-RU" dirty="0"/>
              <a:t> (1-nji </a:t>
            </a:r>
            <a:r>
              <a:rPr lang="ru-RU" dirty="0" err="1"/>
              <a:t>surat</a:t>
            </a:r>
            <a:r>
              <a:rPr lang="ru-RU" dirty="0"/>
              <a:t>). </a:t>
            </a:r>
            <a:r>
              <a:rPr lang="ru-RU" dirty="0" err="1"/>
              <a:t>Onda</a:t>
            </a:r>
            <a:r>
              <a:rPr lang="ru-RU" dirty="0"/>
              <a:t> </a:t>
            </a:r>
            <a:r>
              <a:rPr lang="ru-RU" dirty="0" err="1"/>
              <a:t>ähli</a:t>
            </a:r>
            <a:r>
              <a:rPr lang="ru-RU" dirty="0"/>
              <a:t> </a:t>
            </a:r>
            <a:r>
              <a:rPr lang="ru-RU" dirty="0" err="1"/>
              <a:t>mümkin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tebigy</a:t>
            </a:r>
            <a:r>
              <a:rPr lang="ru-RU" dirty="0"/>
              <a:t> we </a:t>
            </a:r>
            <a:r>
              <a:rPr lang="ru-RU" dirty="0" err="1"/>
              <a:t>emeli</a:t>
            </a:r>
            <a:r>
              <a:rPr lang="ru-RU" dirty="0"/>
              <a:t> </a:t>
            </a:r>
            <a:r>
              <a:rPr lang="ru-RU" dirty="0" err="1"/>
              <a:t>döreýişli</a:t>
            </a:r>
            <a:r>
              <a:rPr lang="ru-RU" dirty="0"/>
              <a:t> </a:t>
            </a:r>
            <a:r>
              <a:rPr lang="ru-RU" dirty="0" err="1"/>
              <a:t>obýektler</a:t>
            </a:r>
            <a:r>
              <a:rPr lang="ru-RU" dirty="0"/>
              <a:t> </a:t>
            </a:r>
            <a:r>
              <a:rPr lang="ru-RU" dirty="0" err="1"/>
              <a:t>ýerleşýärler</a:t>
            </a:r>
            <a:r>
              <a:rPr lang="ru-RU" dirty="0"/>
              <a:t>, </a:t>
            </a:r>
            <a:r>
              <a:rPr lang="ru-RU" dirty="0" err="1"/>
              <a:t>olary</a:t>
            </a:r>
            <a:r>
              <a:rPr lang="ru-RU" dirty="0"/>
              <a:t> </a:t>
            </a:r>
            <a:r>
              <a:rPr lang="ru-RU" dirty="0" err="1"/>
              <a:t>geometriki</a:t>
            </a:r>
            <a:r>
              <a:rPr lang="ru-RU" dirty="0"/>
              <a:t> </a:t>
            </a:r>
            <a:r>
              <a:rPr lang="ru-RU" dirty="0" err="1"/>
              <a:t>modelirlemeklik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dirty="0" err="1"/>
              <a:t>adamzat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örän</a:t>
            </a:r>
            <a:r>
              <a:rPr lang="ru-RU" dirty="0"/>
              <a:t> </a:t>
            </a:r>
            <a:r>
              <a:rPr lang="ru-RU" dirty="0" err="1"/>
              <a:t>wajyp</a:t>
            </a:r>
            <a:r>
              <a:rPr lang="ru-RU" dirty="0"/>
              <a:t> </a:t>
            </a:r>
            <a:r>
              <a:rPr lang="ru-RU" dirty="0" err="1"/>
              <a:t>ähmiýetlidirler</a:t>
            </a:r>
            <a:r>
              <a:rPr lang="ru-RU" dirty="0"/>
              <a:t>.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52" y="1393246"/>
            <a:ext cx="8390235" cy="711998"/>
          </a:xfrm>
          <a:solidFill>
            <a:srgbClr val="7ABC32"/>
          </a:solidFill>
        </p:spPr>
        <p:txBody>
          <a:bodyPr>
            <a:normAutofit fontScale="90000"/>
          </a:bodyPr>
          <a:lstStyle/>
          <a:p>
            <a:r>
              <a:rPr lang="tk-TM" dirty="0" smtClean="0">
                <a:solidFill>
                  <a:schemeClr val="bg1"/>
                </a:solidFill>
              </a:rPr>
              <a:t>Häzirki wagtda geodeziýa köp taraply ugur bolup, </a:t>
            </a:r>
            <a:r>
              <a:rPr lang="tk-TM" dirty="0" smtClean="0">
                <a:solidFill>
                  <a:schemeClr val="bg1"/>
                </a:solidFill>
              </a:rPr>
              <a:t>çylşyrymly ylmy </a:t>
            </a:r>
            <a:r>
              <a:rPr lang="tk-TM" dirty="0" smtClean="0">
                <a:solidFill>
                  <a:schemeClr val="bg1"/>
                </a:solidFill>
              </a:rPr>
              <a:t>we amaly meseleleri çözýär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52" y="2360065"/>
            <a:ext cx="8221365" cy="1450392"/>
          </a:xfrm>
        </p:spPr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tk-TM" dirty="0" smtClean="0"/>
              <a:t>Geodeziýa  Ýer şarynyň formasyny, ölçeglerini (razmer) anyklamak, ýer üstüni planlarda we kartalarda suratlandyrmak maksady bilen ölçeg işlerini geçirmek baradaky ylymdyr.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3581705"/>
            <a:ext cx="3359511" cy="30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054655"/>
            <a:ext cx="8551480" cy="442844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Inženerçilik</a:t>
            </a:r>
            <a:r>
              <a:rPr lang="ru-RU" dirty="0"/>
              <a:t> </a:t>
            </a:r>
            <a:r>
              <a:rPr lang="ru-RU" dirty="0" err="1"/>
              <a:t>desgalaryny</a:t>
            </a:r>
            <a:r>
              <a:rPr lang="ru-RU" dirty="0"/>
              <a:t> </a:t>
            </a:r>
            <a:r>
              <a:rPr lang="ru-RU" dirty="0" err="1"/>
              <a:t>taslamaklyk</a:t>
            </a:r>
            <a:r>
              <a:rPr lang="ru-RU" dirty="0"/>
              <a:t>, </a:t>
            </a:r>
            <a:r>
              <a:rPr lang="ru-RU" dirty="0" err="1"/>
              <a:t>gurmaklyk</a:t>
            </a:r>
            <a:r>
              <a:rPr lang="ru-RU" dirty="0"/>
              <a:t> we </a:t>
            </a:r>
            <a:r>
              <a:rPr lang="ru-RU" dirty="0" err="1"/>
              <a:t>ulanmaklyk</a:t>
            </a:r>
            <a:r>
              <a:rPr lang="ru-RU" dirty="0"/>
              <a:t>, </a:t>
            </a:r>
            <a:r>
              <a:rPr lang="ru-RU" dirty="0" err="1"/>
              <a:t>ilatly</a:t>
            </a:r>
            <a:r>
              <a:rPr lang="ru-RU" dirty="0"/>
              <a:t> </a:t>
            </a:r>
            <a:r>
              <a:rPr lang="ru-RU" dirty="0" err="1"/>
              <a:t>nokatlary</a:t>
            </a:r>
            <a:r>
              <a:rPr lang="ru-RU" dirty="0"/>
              <a:t> </a:t>
            </a:r>
            <a:r>
              <a:rPr lang="ru-RU" dirty="0" err="1"/>
              <a:t>meýilnamalaşdyrmaklyk</a:t>
            </a:r>
            <a:r>
              <a:rPr lang="ru-RU" dirty="0"/>
              <a:t>, </a:t>
            </a:r>
            <a:r>
              <a:rPr lang="ru-RU" dirty="0" err="1"/>
              <a:t>gök</a:t>
            </a:r>
            <a:r>
              <a:rPr lang="ru-RU" dirty="0"/>
              <a:t> </a:t>
            </a:r>
            <a:r>
              <a:rPr lang="ru-RU" dirty="0" err="1"/>
              <a:t>baglyga</a:t>
            </a:r>
            <a:r>
              <a:rPr lang="ru-RU" dirty="0"/>
              <a:t> </a:t>
            </a:r>
            <a:r>
              <a:rPr lang="ru-RU" dirty="0" err="1"/>
              <a:t>öwürmeklik</a:t>
            </a:r>
            <a:r>
              <a:rPr lang="ru-RU" dirty="0"/>
              <a:t> we </a:t>
            </a:r>
            <a:r>
              <a:rPr lang="ru-RU" dirty="0" err="1"/>
              <a:t>abadanlaşdyrmaklyk</a:t>
            </a:r>
            <a:r>
              <a:rPr lang="ru-RU" dirty="0"/>
              <a:t>, </a:t>
            </a:r>
            <a:r>
              <a:rPr lang="ru-RU" dirty="0" err="1"/>
              <a:t>gazylyp</a:t>
            </a:r>
            <a:r>
              <a:rPr lang="ru-RU" dirty="0"/>
              <a:t> </a:t>
            </a:r>
            <a:r>
              <a:rPr lang="ru-RU" dirty="0" err="1"/>
              <a:t>alynýan</a:t>
            </a:r>
            <a:r>
              <a:rPr lang="ru-RU" dirty="0"/>
              <a:t> </a:t>
            </a:r>
            <a:r>
              <a:rPr lang="ru-RU" dirty="0" err="1"/>
              <a:t>peýdaly</a:t>
            </a:r>
            <a:r>
              <a:rPr lang="ru-RU" dirty="0"/>
              <a:t> </a:t>
            </a:r>
            <a:r>
              <a:rPr lang="ru-RU" dirty="0" err="1"/>
              <a:t>baýlyklary</a:t>
            </a:r>
            <a:r>
              <a:rPr lang="ru-RU" dirty="0"/>
              <a:t> </a:t>
            </a:r>
            <a:r>
              <a:rPr lang="ru-RU" dirty="0" err="1"/>
              <a:t>öwrenmeklik</a:t>
            </a:r>
            <a:r>
              <a:rPr lang="ru-RU" dirty="0"/>
              <a:t> we </a:t>
            </a:r>
            <a:r>
              <a:rPr lang="ru-RU" dirty="0" err="1"/>
              <a:t>özleşdirmeklik</a:t>
            </a:r>
            <a:r>
              <a:rPr lang="ru-RU" dirty="0"/>
              <a:t>, </a:t>
            </a:r>
            <a:r>
              <a:rPr lang="ru-RU" dirty="0" err="1"/>
              <a:t>oba</a:t>
            </a:r>
            <a:r>
              <a:rPr lang="ru-RU" dirty="0"/>
              <a:t> </a:t>
            </a:r>
            <a:r>
              <a:rPr lang="ru-RU" dirty="0" err="1"/>
              <a:t>hojalyk</a:t>
            </a:r>
            <a:r>
              <a:rPr lang="ru-RU" dirty="0"/>
              <a:t> we </a:t>
            </a:r>
            <a:r>
              <a:rPr lang="ru-RU" dirty="0" err="1"/>
              <a:t>tokaý</a:t>
            </a:r>
            <a:r>
              <a:rPr lang="ru-RU" dirty="0"/>
              <a:t> </a:t>
            </a:r>
            <a:r>
              <a:rPr lang="ru-RU" dirty="0" err="1"/>
              <a:t>hojalygy</a:t>
            </a:r>
            <a:r>
              <a:rPr lang="ru-RU" dirty="0"/>
              <a:t> </a:t>
            </a:r>
            <a:r>
              <a:rPr lang="ru-RU" dirty="0" err="1"/>
              <a:t>önümçiligi</a:t>
            </a:r>
            <a:r>
              <a:rPr lang="ru-RU" dirty="0"/>
              <a:t>, </a:t>
            </a:r>
            <a:r>
              <a:rPr lang="ru-RU" dirty="0" err="1"/>
              <a:t>döwletleriň</a:t>
            </a:r>
            <a:r>
              <a:rPr lang="ru-RU" dirty="0"/>
              <a:t> </a:t>
            </a:r>
            <a:r>
              <a:rPr lang="ru-RU" dirty="0" err="1"/>
              <a:t>goranmak</a:t>
            </a:r>
            <a:r>
              <a:rPr lang="ru-RU" dirty="0"/>
              <a:t> </a:t>
            </a:r>
            <a:r>
              <a:rPr lang="ru-RU" dirty="0" err="1"/>
              <a:t>ukyplaryny</a:t>
            </a:r>
            <a:r>
              <a:rPr lang="ru-RU" dirty="0"/>
              <a:t> </a:t>
            </a:r>
            <a:r>
              <a:rPr lang="ru-RU" dirty="0" err="1"/>
              <a:t>üpjün</a:t>
            </a:r>
            <a:r>
              <a:rPr lang="ru-RU" dirty="0"/>
              <a:t> </a:t>
            </a:r>
            <a:r>
              <a:rPr lang="ru-RU" dirty="0" err="1"/>
              <a:t>etmeklik</a:t>
            </a:r>
            <a:r>
              <a:rPr lang="ru-RU" dirty="0"/>
              <a:t> </a:t>
            </a:r>
            <a:r>
              <a:rPr lang="ru-RU" dirty="0" err="1"/>
              <a:t>ýaly</a:t>
            </a:r>
            <a:r>
              <a:rPr lang="ru-RU" dirty="0"/>
              <a:t> </a:t>
            </a:r>
            <a:r>
              <a:rPr lang="ru-RU" dirty="0" err="1"/>
              <a:t>adamyň</a:t>
            </a:r>
            <a:r>
              <a:rPr lang="ru-RU" dirty="0"/>
              <a:t> </a:t>
            </a:r>
            <a:r>
              <a:rPr lang="ru-RU" dirty="0" err="1"/>
              <a:t>ýaşaýyş-durmuşynda</a:t>
            </a:r>
            <a:r>
              <a:rPr lang="ru-RU" dirty="0"/>
              <a:t> </a:t>
            </a:r>
            <a:r>
              <a:rPr lang="ru-RU" dirty="0" err="1"/>
              <a:t>zerur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geometriki</a:t>
            </a:r>
            <a:r>
              <a:rPr lang="ru-RU" dirty="0"/>
              <a:t> </a:t>
            </a:r>
            <a:r>
              <a:rPr lang="ru-RU" dirty="0" err="1"/>
              <a:t>häsiýetli</a:t>
            </a:r>
            <a:r>
              <a:rPr lang="ru-RU" dirty="0"/>
              <a:t> </a:t>
            </a:r>
            <a:r>
              <a:rPr lang="ru-RU" dirty="0" err="1"/>
              <a:t>beýleki</a:t>
            </a:r>
            <a:r>
              <a:rPr lang="ru-RU" dirty="0"/>
              <a:t>,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baglanşykly</a:t>
            </a:r>
            <a:r>
              <a:rPr lang="ru-RU" dirty="0"/>
              <a:t> </a:t>
            </a:r>
            <a:r>
              <a:rPr lang="ru-RU" dirty="0" err="1"/>
              <a:t>köpdürli</a:t>
            </a:r>
            <a:r>
              <a:rPr lang="ru-RU" dirty="0"/>
              <a:t> </a:t>
            </a:r>
            <a:r>
              <a:rPr lang="ru-RU" dirty="0" err="1"/>
              <a:t>meseleleri</a:t>
            </a:r>
            <a:r>
              <a:rPr lang="ru-RU" dirty="0"/>
              <a:t> </a:t>
            </a:r>
            <a:r>
              <a:rPr lang="ru-RU" dirty="0" err="1"/>
              <a:t>çözmeklik</a:t>
            </a:r>
            <a:r>
              <a:rPr lang="ru-RU" dirty="0"/>
              <a:t> </a:t>
            </a:r>
            <a:r>
              <a:rPr lang="ru-RU" dirty="0" err="1"/>
              <a:t>gerek</a:t>
            </a:r>
            <a:r>
              <a:rPr lang="ru-RU" dirty="0"/>
              <a:t> </a:t>
            </a:r>
            <a:r>
              <a:rPr lang="ru-RU" dirty="0" err="1"/>
              <a:t>bolýar</a:t>
            </a:r>
            <a:r>
              <a:rPr lang="ru-RU" dirty="0"/>
              <a:t>. </a:t>
            </a:r>
            <a:r>
              <a:rPr lang="ru-RU" dirty="0" err="1"/>
              <a:t>Olary</a:t>
            </a:r>
            <a:r>
              <a:rPr lang="ru-RU" dirty="0"/>
              <a:t> </a:t>
            </a:r>
            <a:r>
              <a:rPr lang="ru-RU" dirty="0" err="1"/>
              <a:t>çözmeklik</a:t>
            </a:r>
            <a:r>
              <a:rPr lang="ru-RU" dirty="0"/>
              <a:t>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ululyklary</a:t>
            </a:r>
            <a:r>
              <a:rPr lang="ru-RU" dirty="0"/>
              <a:t> </a:t>
            </a:r>
            <a:r>
              <a:rPr lang="ru-RU" dirty="0" err="1"/>
              <a:t>ölçemek</a:t>
            </a:r>
            <a:r>
              <a:rPr lang="ru-RU" dirty="0"/>
              <a:t> </a:t>
            </a:r>
            <a:r>
              <a:rPr lang="ru-RU" dirty="0" err="1"/>
              <a:t>usullaryna</a:t>
            </a:r>
            <a:r>
              <a:rPr lang="ru-RU" dirty="0"/>
              <a:t> </a:t>
            </a:r>
            <a:r>
              <a:rPr lang="ru-RU" dirty="0" err="1"/>
              <a:t>esaslanýar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usul</a:t>
            </a:r>
            <a:r>
              <a:rPr lang="ru-RU" dirty="0"/>
              <a:t> </a:t>
            </a:r>
            <a:r>
              <a:rPr lang="ru-RU" dirty="0" err="1"/>
              <a:t>geodeziýanyň</a:t>
            </a:r>
            <a:r>
              <a:rPr lang="ru-RU" dirty="0"/>
              <a:t> </a:t>
            </a:r>
            <a:r>
              <a:rPr lang="ru-RU" dirty="0" err="1"/>
              <a:t>aýrylmaz</a:t>
            </a:r>
            <a:r>
              <a:rPr lang="ru-RU" dirty="0"/>
              <a:t> </a:t>
            </a:r>
            <a:r>
              <a:rPr lang="ru-RU" dirty="0" err="1"/>
              <a:t>bölegi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durýar</a:t>
            </a:r>
            <a:r>
              <a:rPr lang="ru-RU" dirty="0"/>
              <a:t>. 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07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-83215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6" y="1443835"/>
            <a:ext cx="9000444" cy="534467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Beýleki</a:t>
            </a:r>
            <a:r>
              <a:rPr lang="ru-RU" dirty="0"/>
              <a:t> </a:t>
            </a:r>
            <a:r>
              <a:rPr lang="ru-RU" dirty="0" err="1"/>
              <a:t>asman</a:t>
            </a:r>
            <a:r>
              <a:rPr lang="ru-RU" dirty="0"/>
              <a:t> </a:t>
            </a:r>
            <a:r>
              <a:rPr lang="ru-RU" dirty="0" err="1"/>
              <a:t>jisimlerine</a:t>
            </a:r>
            <a:r>
              <a:rPr lang="ru-RU" dirty="0"/>
              <a:t> </a:t>
            </a:r>
            <a:r>
              <a:rPr lang="ru-RU" dirty="0" err="1"/>
              <a:t>täsir</a:t>
            </a:r>
            <a:r>
              <a:rPr lang="ru-RU" dirty="0"/>
              <a:t> </a:t>
            </a:r>
            <a:r>
              <a:rPr lang="ru-RU" dirty="0" err="1"/>
              <a:t>edýän</a:t>
            </a:r>
            <a:r>
              <a:rPr lang="ru-RU" dirty="0"/>
              <a:t>, </a:t>
            </a:r>
            <a:r>
              <a:rPr lang="ru-RU" dirty="0" err="1"/>
              <a:t>asman</a:t>
            </a:r>
            <a:r>
              <a:rPr lang="ru-RU" dirty="0"/>
              <a:t> </a:t>
            </a:r>
            <a:r>
              <a:rPr lang="ru-RU" dirty="0" err="1"/>
              <a:t>jisimleriniň</a:t>
            </a:r>
            <a:r>
              <a:rPr lang="ru-RU" dirty="0"/>
              <a:t> </a:t>
            </a:r>
            <a:r>
              <a:rPr lang="ru-RU" dirty="0" err="1"/>
              <a:t>biri</a:t>
            </a:r>
            <a:r>
              <a:rPr lang="ru-RU" dirty="0"/>
              <a:t> </a:t>
            </a:r>
            <a:r>
              <a:rPr lang="ru-RU" dirty="0" err="1"/>
              <a:t>hökmünde</a:t>
            </a:r>
            <a:r>
              <a:rPr lang="ru-RU" dirty="0"/>
              <a:t> </a:t>
            </a:r>
            <a:r>
              <a:rPr lang="ru-RU" dirty="0" err="1"/>
              <a:t>Ýeri</a:t>
            </a:r>
            <a:r>
              <a:rPr lang="ru-RU" dirty="0"/>
              <a:t> </a:t>
            </a:r>
            <a:r>
              <a:rPr lang="ru-RU" dirty="0" err="1"/>
              <a:t>öwrenýän</a:t>
            </a:r>
            <a:r>
              <a:rPr lang="ru-RU" dirty="0"/>
              <a:t>, </a:t>
            </a:r>
            <a:r>
              <a:rPr lang="ru-RU" b="1" dirty="0" err="1"/>
              <a:t>astronomiýa</a:t>
            </a:r>
            <a:r>
              <a:rPr lang="ru-RU" dirty="0"/>
              <a:t>, </a:t>
            </a:r>
            <a:r>
              <a:rPr lang="ru-RU" dirty="0" err="1"/>
              <a:t>geodeziýany</a:t>
            </a:r>
            <a:r>
              <a:rPr lang="ru-RU" dirty="0"/>
              <a:t> </a:t>
            </a:r>
            <a:r>
              <a:rPr lang="ru-RU" dirty="0" err="1"/>
              <a:t>zerur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başlangyç</a:t>
            </a:r>
            <a:r>
              <a:rPr lang="ru-RU" dirty="0"/>
              <a:t>  </a:t>
            </a:r>
            <a:r>
              <a:rPr lang="ru-RU" dirty="0" err="1"/>
              <a:t>maglumatlar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üpjün</a:t>
            </a:r>
            <a:r>
              <a:rPr lang="ru-RU" dirty="0"/>
              <a:t> </a:t>
            </a:r>
            <a:r>
              <a:rPr lang="ru-RU" dirty="0" err="1"/>
              <a:t>edýär</a:t>
            </a:r>
            <a:r>
              <a:rPr lang="ru-RU" dirty="0"/>
              <a:t>. </a:t>
            </a:r>
          </a:p>
          <a:p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üstünde</a:t>
            </a:r>
            <a:r>
              <a:rPr lang="ru-RU" dirty="0"/>
              <a:t> </a:t>
            </a:r>
            <a:r>
              <a:rPr lang="ru-RU" dirty="0" err="1"/>
              <a:t>ölçemeleri</a:t>
            </a:r>
            <a:r>
              <a:rPr lang="ru-RU" dirty="0"/>
              <a:t> </a:t>
            </a:r>
            <a:r>
              <a:rPr lang="ru-RU" dirty="0" err="1"/>
              <a:t>ýerine</a:t>
            </a:r>
            <a:r>
              <a:rPr lang="ru-RU" dirty="0"/>
              <a:t> </a:t>
            </a:r>
            <a:r>
              <a:rPr lang="ru-RU" dirty="0" err="1"/>
              <a:t>ýetirmek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, </a:t>
            </a:r>
            <a:r>
              <a:rPr lang="ru-RU" dirty="0" err="1"/>
              <a:t>ýasalanda</a:t>
            </a:r>
            <a:r>
              <a:rPr lang="ru-RU" dirty="0"/>
              <a:t> </a:t>
            </a:r>
            <a:r>
              <a:rPr lang="ru-RU" i="1" dirty="0" err="1"/>
              <a:t>fizikanyň</a:t>
            </a:r>
            <a:r>
              <a:rPr lang="ru-RU" i="1" dirty="0"/>
              <a:t>, </a:t>
            </a:r>
            <a:r>
              <a:rPr lang="ru-RU" i="1" dirty="0" err="1"/>
              <a:t>himiýanyň</a:t>
            </a:r>
            <a:r>
              <a:rPr lang="ru-RU" i="1" dirty="0"/>
              <a:t>, </a:t>
            </a:r>
            <a:r>
              <a:rPr lang="ru-RU" i="1" dirty="0" err="1"/>
              <a:t>mehanikanyň</a:t>
            </a:r>
            <a:r>
              <a:rPr lang="ru-RU" i="1" dirty="0"/>
              <a:t>, </a:t>
            </a:r>
            <a:r>
              <a:rPr lang="ru-RU" i="1" dirty="0" err="1"/>
              <a:t>optikanyň</a:t>
            </a:r>
            <a:r>
              <a:rPr lang="ru-RU" i="1" dirty="0"/>
              <a:t>, </a:t>
            </a:r>
            <a:r>
              <a:rPr lang="ru-RU" i="1" dirty="0" err="1"/>
              <a:t>elektronikanyň</a:t>
            </a:r>
            <a:r>
              <a:rPr lang="ru-RU" dirty="0"/>
              <a:t> we </a:t>
            </a:r>
            <a:r>
              <a:rPr lang="ru-RU" dirty="0" err="1"/>
              <a:t>beýleki</a:t>
            </a:r>
            <a:r>
              <a:rPr lang="ru-RU" dirty="0"/>
              <a:t> </a:t>
            </a:r>
            <a:r>
              <a:rPr lang="ru-RU" dirty="0" err="1"/>
              <a:t>ylymlaryň</a:t>
            </a:r>
            <a:r>
              <a:rPr lang="ru-RU" dirty="0"/>
              <a:t> </a:t>
            </a:r>
            <a:r>
              <a:rPr lang="ru-RU" dirty="0" err="1"/>
              <a:t>ylmy</a:t>
            </a:r>
            <a:r>
              <a:rPr lang="ru-RU" dirty="0"/>
              <a:t> </a:t>
            </a:r>
            <a:r>
              <a:rPr lang="ru-RU" dirty="0" err="1"/>
              <a:t>gazananlaryny</a:t>
            </a:r>
            <a:r>
              <a:rPr lang="ru-RU" dirty="0"/>
              <a:t> </a:t>
            </a:r>
            <a:r>
              <a:rPr lang="ru-RU" dirty="0" err="1"/>
              <a:t>ulanylýan</a:t>
            </a:r>
            <a:r>
              <a:rPr lang="ru-RU" dirty="0"/>
              <a:t>, </a:t>
            </a:r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abzallary</a:t>
            </a:r>
            <a:r>
              <a:rPr lang="ru-RU" dirty="0"/>
              <a:t> we </a:t>
            </a:r>
            <a:r>
              <a:rPr lang="ru-RU" dirty="0" err="1"/>
              <a:t>gurallary</a:t>
            </a:r>
            <a:r>
              <a:rPr lang="ru-RU" dirty="0"/>
              <a:t> </a:t>
            </a:r>
            <a:r>
              <a:rPr lang="ru-RU" dirty="0" err="1"/>
              <a:t>peýdalanýarlar</a:t>
            </a:r>
            <a:r>
              <a:rPr lang="ru-RU" dirty="0"/>
              <a:t>. </a:t>
            </a:r>
          </a:p>
          <a:p>
            <a:r>
              <a:rPr lang="ru-RU" dirty="0" err="1"/>
              <a:t>Dürli</a:t>
            </a:r>
            <a:r>
              <a:rPr lang="ru-RU" dirty="0"/>
              <a:t> </a:t>
            </a:r>
            <a:r>
              <a:rPr lang="ru-RU" dirty="0" err="1"/>
              <a:t>ululyklar</a:t>
            </a:r>
            <a:r>
              <a:rPr lang="ru-RU" dirty="0"/>
              <a:t> </a:t>
            </a:r>
            <a:r>
              <a:rPr lang="ru-RU" dirty="0" err="1"/>
              <a:t>ölçenende</a:t>
            </a:r>
            <a:r>
              <a:rPr lang="ru-RU" dirty="0"/>
              <a:t> </a:t>
            </a:r>
            <a:r>
              <a:rPr lang="ru-RU" dirty="0" err="1"/>
              <a:t>tejribelikde</a:t>
            </a:r>
            <a:r>
              <a:rPr lang="ru-RU" dirty="0"/>
              <a:t> </a:t>
            </a:r>
            <a:r>
              <a:rPr lang="ru-RU" dirty="0" err="1"/>
              <a:t>olaryň</a:t>
            </a:r>
            <a:r>
              <a:rPr lang="ru-RU" dirty="0"/>
              <a:t> </a:t>
            </a:r>
            <a:r>
              <a:rPr lang="ru-RU" dirty="0" err="1"/>
              <a:t>hakyky</a:t>
            </a:r>
            <a:r>
              <a:rPr lang="ru-RU" dirty="0"/>
              <a:t> </a:t>
            </a:r>
            <a:r>
              <a:rPr lang="ru-RU" dirty="0" err="1"/>
              <a:t>bahalaryny</a:t>
            </a:r>
            <a:r>
              <a:rPr lang="ru-RU" dirty="0"/>
              <a:t> </a:t>
            </a:r>
            <a:r>
              <a:rPr lang="ru-RU" dirty="0" err="1"/>
              <a:t>adatça</a:t>
            </a:r>
            <a:r>
              <a:rPr lang="ru-RU" dirty="0"/>
              <a:t> </a:t>
            </a:r>
            <a:r>
              <a:rPr lang="ru-RU" dirty="0" err="1"/>
              <a:t>alyp</a:t>
            </a:r>
            <a:r>
              <a:rPr lang="ru-RU" dirty="0"/>
              <a:t> </a:t>
            </a:r>
            <a:r>
              <a:rPr lang="ru-RU" dirty="0" err="1"/>
              <a:t>bolmaýar</a:t>
            </a:r>
            <a:r>
              <a:rPr lang="ru-RU" dirty="0"/>
              <a:t>. </a:t>
            </a:r>
            <a:r>
              <a:rPr lang="ru-RU" dirty="0" err="1"/>
              <a:t>Şol</a:t>
            </a:r>
            <a:r>
              <a:rPr lang="ru-RU" dirty="0"/>
              <a:t> </a:t>
            </a:r>
            <a:r>
              <a:rPr lang="ru-RU" dirty="0" err="1"/>
              <a:t>sebäpli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, </a:t>
            </a:r>
            <a:r>
              <a:rPr lang="ru-RU" dirty="0" err="1"/>
              <a:t>olaryň</a:t>
            </a:r>
            <a:r>
              <a:rPr lang="ru-RU" dirty="0"/>
              <a:t> </a:t>
            </a:r>
            <a:r>
              <a:rPr lang="ru-RU" dirty="0" err="1"/>
              <a:t>ýakynlaşan</a:t>
            </a:r>
            <a:r>
              <a:rPr lang="ru-RU" dirty="0"/>
              <a:t> (</a:t>
            </a:r>
            <a:r>
              <a:rPr lang="ru-RU" dirty="0" err="1"/>
              <a:t>ähtimallyk</a:t>
            </a:r>
            <a:r>
              <a:rPr lang="ru-RU" dirty="0"/>
              <a:t>) </a:t>
            </a:r>
            <a:r>
              <a:rPr lang="ru-RU" dirty="0" err="1"/>
              <a:t>bahalaryny</a:t>
            </a:r>
            <a:r>
              <a:rPr lang="ru-RU" dirty="0"/>
              <a:t>, </a:t>
            </a:r>
            <a:r>
              <a:rPr lang="ru-RU" dirty="0" err="1"/>
              <a:t>ýagny</a:t>
            </a:r>
            <a:r>
              <a:rPr lang="ru-RU" dirty="0"/>
              <a:t> </a:t>
            </a:r>
            <a:r>
              <a:rPr lang="ru-RU" dirty="0" err="1"/>
              <a:t>hakykata</a:t>
            </a:r>
            <a:r>
              <a:rPr lang="ru-RU" dirty="0"/>
              <a:t> </a:t>
            </a:r>
            <a:r>
              <a:rPr lang="ru-RU" dirty="0" err="1"/>
              <a:t>has</a:t>
            </a:r>
            <a:r>
              <a:rPr lang="ru-RU" dirty="0"/>
              <a:t> </a:t>
            </a:r>
            <a:r>
              <a:rPr lang="ru-RU" dirty="0" err="1"/>
              <a:t>golaý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</a:t>
            </a:r>
            <a:r>
              <a:rPr lang="ru-RU" dirty="0" err="1"/>
              <a:t>bahalaryny</a:t>
            </a:r>
            <a:r>
              <a:rPr lang="ru-RU" dirty="0"/>
              <a:t> </a:t>
            </a:r>
            <a:r>
              <a:rPr lang="ru-RU" dirty="0" err="1"/>
              <a:t>kesgitlemeklige</a:t>
            </a:r>
            <a:r>
              <a:rPr lang="ru-RU" dirty="0"/>
              <a:t> </a:t>
            </a:r>
            <a:r>
              <a:rPr lang="ru-RU" dirty="0" err="1"/>
              <a:t>zerurlyk</a:t>
            </a:r>
            <a:r>
              <a:rPr lang="ru-RU" dirty="0"/>
              <a:t> </a:t>
            </a:r>
            <a:r>
              <a:rPr lang="ru-RU" dirty="0" err="1"/>
              <a:t>döreýär</a:t>
            </a:r>
            <a:r>
              <a:rPr lang="ru-RU" dirty="0"/>
              <a:t>. </a:t>
            </a:r>
            <a:r>
              <a:rPr lang="ru-RU" dirty="0" err="1"/>
              <a:t>Şu</a:t>
            </a:r>
            <a:r>
              <a:rPr lang="ru-RU" dirty="0"/>
              <a:t> </a:t>
            </a:r>
            <a:r>
              <a:rPr lang="ru-RU" dirty="0" err="1"/>
              <a:t>maksat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ölçemeleriň</a:t>
            </a:r>
            <a:r>
              <a:rPr lang="ru-RU" dirty="0"/>
              <a:t> </a:t>
            </a:r>
            <a:r>
              <a:rPr lang="ru-RU" dirty="0" err="1"/>
              <a:t>netijelerini</a:t>
            </a:r>
            <a:r>
              <a:rPr lang="ru-RU" dirty="0"/>
              <a:t> </a:t>
            </a:r>
            <a:r>
              <a:rPr lang="ru-RU" dirty="0" err="1"/>
              <a:t>matematiki</a:t>
            </a:r>
            <a:r>
              <a:rPr lang="ru-RU" dirty="0"/>
              <a:t> </a:t>
            </a:r>
            <a:r>
              <a:rPr lang="ru-RU" dirty="0" err="1"/>
              <a:t>işläp</a:t>
            </a:r>
            <a:r>
              <a:rPr lang="ru-RU" dirty="0"/>
              <a:t> </a:t>
            </a:r>
            <a:r>
              <a:rPr lang="ru-RU" dirty="0" err="1"/>
              <a:t>düzmeklik</a:t>
            </a:r>
            <a:r>
              <a:rPr lang="ru-RU" dirty="0"/>
              <a:t> </a:t>
            </a:r>
            <a:r>
              <a:rPr lang="ru-RU" dirty="0" err="1"/>
              <a:t>ulanylýar</a:t>
            </a:r>
            <a:r>
              <a:rPr lang="ru-RU" dirty="0"/>
              <a:t>, </a:t>
            </a:r>
            <a:r>
              <a:rPr lang="ru-RU" dirty="0" err="1"/>
              <a:t>olarda</a:t>
            </a:r>
            <a:r>
              <a:rPr lang="ru-RU" dirty="0"/>
              <a:t> </a:t>
            </a:r>
            <a:r>
              <a:rPr lang="ru-RU" dirty="0" err="1"/>
              <a:t>bolsa</a:t>
            </a:r>
            <a:r>
              <a:rPr lang="ru-RU" dirty="0"/>
              <a:t> </a:t>
            </a:r>
            <a:r>
              <a:rPr lang="ru-RU" i="1" dirty="0" err="1"/>
              <a:t>ýokary</a:t>
            </a:r>
            <a:r>
              <a:rPr lang="ru-RU" i="1" dirty="0"/>
              <a:t> </a:t>
            </a:r>
            <a:r>
              <a:rPr lang="ru-RU" i="1" dirty="0" err="1"/>
              <a:t>matematikanyň</a:t>
            </a:r>
            <a:r>
              <a:rPr lang="ru-RU" i="1" dirty="0"/>
              <a:t>, </a:t>
            </a:r>
            <a:r>
              <a:rPr lang="ru-RU" i="1" dirty="0" err="1"/>
              <a:t>hasaplama</a:t>
            </a:r>
            <a:r>
              <a:rPr lang="ru-RU" i="1" dirty="0"/>
              <a:t> </a:t>
            </a:r>
            <a:r>
              <a:rPr lang="ru-RU" i="1" dirty="0" err="1"/>
              <a:t>tehnikasyynyň</a:t>
            </a:r>
            <a:r>
              <a:rPr lang="ru-RU" i="1" dirty="0"/>
              <a:t>, </a:t>
            </a:r>
            <a:r>
              <a:rPr lang="ru-RU" i="1" dirty="0" err="1"/>
              <a:t>matematiki</a:t>
            </a:r>
            <a:r>
              <a:rPr lang="ru-RU" i="1" dirty="0"/>
              <a:t> </a:t>
            </a:r>
            <a:r>
              <a:rPr lang="ru-RU" i="1" dirty="0" err="1"/>
              <a:t>statikanyň</a:t>
            </a:r>
            <a:r>
              <a:rPr lang="ru-RU" i="1" dirty="0"/>
              <a:t>, </a:t>
            </a:r>
            <a:r>
              <a:rPr lang="ru-RU" i="1" dirty="0" err="1"/>
              <a:t>ähtimallyk</a:t>
            </a:r>
            <a:r>
              <a:rPr lang="ru-RU" i="1" dirty="0"/>
              <a:t> </a:t>
            </a:r>
            <a:r>
              <a:rPr lang="ru-RU" i="1" dirty="0" err="1"/>
              <a:t>nazaryýetiniň</a:t>
            </a:r>
            <a:r>
              <a:rPr lang="ru-RU" i="1" dirty="0"/>
              <a:t>, </a:t>
            </a:r>
            <a:r>
              <a:rPr lang="ru-RU" i="1" dirty="0" err="1"/>
              <a:t>ýalňyşlyklar</a:t>
            </a:r>
            <a:r>
              <a:rPr lang="ru-RU" i="1" dirty="0"/>
              <a:t> </a:t>
            </a:r>
            <a:r>
              <a:rPr lang="ru-RU" i="1" dirty="0" err="1"/>
              <a:t>nazaryýetiniň</a:t>
            </a:r>
            <a:r>
              <a:rPr lang="ru-RU" i="1" dirty="0"/>
              <a:t>, </a:t>
            </a:r>
            <a:r>
              <a:rPr lang="ru-RU" i="1" dirty="0" err="1"/>
              <a:t>maglumatlar</a:t>
            </a:r>
            <a:r>
              <a:rPr lang="ru-RU" i="1" dirty="0"/>
              <a:t> </a:t>
            </a:r>
            <a:r>
              <a:rPr lang="ru-RU" i="1" dirty="0" err="1"/>
              <a:t>nazaryýetiniň</a:t>
            </a:r>
            <a:r>
              <a:rPr lang="ru-RU" i="1" dirty="0"/>
              <a:t> </a:t>
            </a:r>
            <a:r>
              <a:rPr lang="ru-RU" dirty="0" err="1"/>
              <a:t>gazananlaryndan</a:t>
            </a:r>
            <a:r>
              <a:rPr lang="ru-RU" dirty="0"/>
              <a:t> </a:t>
            </a:r>
            <a:r>
              <a:rPr lang="ru-RU" dirty="0" err="1"/>
              <a:t>peýdalanýarlar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36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45" y="-235920"/>
            <a:ext cx="822960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1291129"/>
            <a:ext cx="8856889" cy="5566871"/>
          </a:xfrm>
        </p:spPr>
        <p:txBody>
          <a:bodyPr>
            <a:normAutofit fontScale="85000" lnSpcReduction="10000"/>
          </a:bodyPr>
          <a:lstStyle/>
          <a:p>
            <a:pPr indent="371475"/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ölçemeleriň</a:t>
            </a:r>
            <a:r>
              <a:rPr lang="ru-RU" dirty="0"/>
              <a:t> we </a:t>
            </a:r>
            <a:r>
              <a:rPr lang="ru-RU" dirty="0" err="1"/>
              <a:t>hasaplamalaryň</a:t>
            </a:r>
            <a:r>
              <a:rPr lang="ru-RU" dirty="0"/>
              <a:t> </a:t>
            </a:r>
            <a:r>
              <a:rPr lang="ru-RU" dirty="0" err="1"/>
              <a:t>netijelerini</a:t>
            </a:r>
            <a:r>
              <a:rPr lang="ru-RU" dirty="0"/>
              <a:t> </a:t>
            </a:r>
            <a:r>
              <a:rPr lang="ru-RU" dirty="0" err="1"/>
              <a:t>işläp</a:t>
            </a:r>
            <a:r>
              <a:rPr lang="ru-RU" dirty="0"/>
              <a:t> </a:t>
            </a:r>
            <a:r>
              <a:rPr lang="ru-RU" dirty="0" err="1"/>
              <a:t>taýýarlamak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maglumatlary</a:t>
            </a:r>
            <a:r>
              <a:rPr lang="ru-RU" dirty="0"/>
              <a:t> </a:t>
            </a:r>
            <a:r>
              <a:rPr lang="ru-RU" dirty="0" err="1"/>
              <a:t>çyzgy</a:t>
            </a:r>
            <a:r>
              <a:rPr lang="ru-RU" dirty="0"/>
              <a:t> </a:t>
            </a:r>
            <a:r>
              <a:rPr lang="ru-RU" dirty="0" err="1"/>
              <a:t>görnüşinde</a:t>
            </a:r>
            <a:r>
              <a:rPr lang="ru-RU" dirty="0"/>
              <a:t> (</a:t>
            </a:r>
            <a:r>
              <a:rPr lang="ru-RU" dirty="0" err="1"/>
              <a:t>grafiki</a:t>
            </a:r>
            <a:r>
              <a:rPr lang="ru-RU" dirty="0"/>
              <a:t>) </a:t>
            </a:r>
            <a:r>
              <a:rPr lang="ru-RU" dirty="0" err="1"/>
              <a:t>göz</a:t>
            </a:r>
            <a:r>
              <a:rPr lang="ru-RU" dirty="0"/>
              <a:t> </a:t>
            </a:r>
            <a:r>
              <a:rPr lang="ru-RU" dirty="0" err="1"/>
              <a:t>öňüne</a:t>
            </a:r>
            <a:r>
              <a:rPr lang="ru-RU" dirty="0"/>
              <a:t> </a:t>
            </a:r>
            <a:r>
              <a:rPr lang="ru-RU" dirty="0" err="1"/>
              <a:t>getirmeklik</a:t>
            </a:r>
            <a:r>
              <a:rPr lang="ru-RU" dirty="0"/>
              <a:t> </a:t>
            </a:r>
            <a:r>
              <a:rPr lang="ru-RU" dirty="0" err="1"/>
              <a:t>usuly</a:t>
            </a:r>
            <a:r>
              <a:rPr lang="ru-RU" dirty="0"/>
              <a:t> </a:t>
            </a:r>
            <a:r>
              <a:rPr lang="ru-RU" dirty="0" err="1"/>
              <a:t>ulanylýar</a:t>
            </a:r>
            <a:r>
              <a:rPr lang="ru-RU" dirty="0"/>
              <a:t>. </a:t>
            </a:r>
            <a:r>
              <a:rPr lang="ru-RU" dirty="0" err="1"/>
              <a:t>Ony</a:t>
            </a:r>
            <a:r>
              <a:rPr lang="ru-RU" dirty="0"/>
              <a:t> </a:t>
            </a:r>
            <a:r>
              <a:rPr lang="ru-RU" dirty="0" err="1"/>
              <a:t>peýdalanmak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topografiki</a:t>
            </a:r>
            <a:r>
              <a:rPr lang="ru-RU" dirty="0"/>
              <a:t> </a:t>
            </a:r>
            <a:r>
              <a:rPr lang="ru-RU" dirty="0" err="1"/>
              <a:t>çyzuwyň</a:t>
            </a:r>
            <a:r>
              <a:rPr lang="ru-RU" dirty="0"/>
              <a:t> </a:t>
            </a:r>
            <a:r>
              <a:rPr lang="ru-RU" dirty="0" err="1"/>
              <a:t>emellerini</a:t>
            </a:r>
            <a:r>
              <a:rPr lang="ru-RU" dirty="0"/>
              <a:t> </a:t>
            </a:r>
            <a:r>
              <a:rPr lang="ru-RU" dirty="0" err="1"/>
              <a:t>bilmeklik</a:t>
            </a:r>
            <a:r>
              <a:rPr lang="ru-RU" dirty="0"/>
              <a:t> </a:t>
            </a:r>
            <a:r>
              <a:rPr lang="ru-RU" dirty="0" err="1"/>
              <a:t>zerur</a:t>
            </a:r>
            <a:r>
              <a:rPr lang="ru-RU" dirty="0"/>
              <a:t> </a:t>
            </a:r>
            <a:r>
              <a:rPr lang="ru-RU" dirty="0" err="1"/>
              <a:t>bolýar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usulyň</a:t>
            </a:r>
            <a:r>
              <a:rPr lang="ru-RU" dirty="0"/>
              <a:t> </a:t>
            </a:r>
            <a:r>
              <a:rPr lang="ru-RU" dirty="0" err="1"/>
              <a:t>kömegi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,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işleriň</a:t>
            </a:r>
            <a:r>
              <a:rPr lang="ru-RU" dirty="0"/>
              <a:t> </a:t>
            </a:r>
            <a:r>
              <a:rPr lang="ru-RU" dirty="0" err="1"/>
              <a:t>önümçiliginiň</a:t>
            </a:r>
            <a:r>
              <a:rPr lang="ru-RU" dirty="0"/>
              <a:t> </a:t>
            </a:r>
            <a:r>
              <a:rPr lang="ru-RU" dirty="0" err="1"/>
              <a:t>önümi</a:t>
            </a:r>
            <a:r>
              <a:rPr lang="ru-RU" dirty="0"/>
              <a:t> </a:t>
            </a:r>
            <a:r>
              <a:rPr lang="ru-RU" dirty="0" err="1"/>
              <a:t>bolan</a:t>
            </a:r>
            <a:r>
              <a:rPr lang="ru-RU" dirty="0"/>
              <a:t> we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takyklykly</a:t>
            </a:r>
            <a:r>
              <a:rPr lang="ru-RU" dirty="0"/>
              <a:t> </a:t>
            </a:r>
            <a:r>
              <a:rPr lang="ru-RU" dirty="0" err="1"/>
              <a:t>hem-de</a:t>
            </a:r>
            <a:r>
              <a:rPr lang="ru-RU" dirty="0"/>
              <a:t> </a:t>
            </a:r>
            <a:r>
              <a:rPr lang="ru-RU" dirty="0" err="1"/>
              <a:t>ýokary</a:t>
            </a:r>
            <a:r>
              <a:rPr lang="ru-RU" dirty="0"/>
              <a:t> </a:t>
            </a:r>
            <a:r>
              <a:rPr lang="ru-RU" dirty="0" err="1"/>
              <a:t>ýerine</a:t>
            </a:r>
            <a:r>
              <a:rPr lang="ru-RU" dirty="0"/>
              <a:t> </a:t>
            </a:r>
            <a:r>
              <a:rPr lang="ru-RU" dirty="0" err="1"/>
              <a:t>ýetiriş</a:t>
            </a:r>
            <a:r>
              <a:rPr lang="ru-RU" dirty="0"/>
              <a:t> </a:t>
            </a:r>
            <a:r>
              <a:rPr lang="ru-RU" dirty="0" err="1"/>
              <a:t>hilli</a:t>
            </a:r>
            <a:r>
              <a:rPr lang="ru-RU" dirty="0"/>
              <a:t> </a:t>
            </a:r>
            <a:r>
              <a:rPr lang="ru-RU" dirty="0" err="1"/>
              <a:t>çylşyrymly</a:t>
            </a:r>
            <a:r>
              <a:rPr lang="ru-RU" dirty="0"/>
              <a:t> </a:t>
            </a:r>
            <a:r>
              <a:rPr lang="ru-RU" dirty="0" err="1"/>
              <a:t>nyşan</a:t>
            </a:r>
            <a:r>
              <a:rPr lang="ru-RU" dirty="0"/>
              <a:t> </a:t>
            </a:r>
            <a:r>
              <a:rPr lang="ru-RU" dirty="0" err="1"/>
              <a:t>hili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häsiýetlenýän</a:t>
            </a:r>
            <a:r>
              <a:rPr lang="ru-RU" dirty="0"/>
              <a:t>, </a:t>
            </a:r>
            <a:r>
              <a:rPr lang="ru-RU" dirty="0" err="1"/>
              <a:t>çyzgylar</a:t>
            </a:r>
            <a:r>
              <a:rPr lang="ru-RU" dirty="0"/>
              <a:t> </a:t>
            </a:r>
            <a:r>
              <a:rPr lang="ru-RU" dirty="0" err="1"/>
              <a:t>düzülýär</a:t>
            </a:r>
            <a:r>
              <a:rPr lang="ru-RU" dirty="0"/>
              <a:t>. </a:t>
            </a:r>
          </a:p>
          <a:p>
            <a:r>
              <a:rPr lang="ru-RU" dirty="0" err="1"/>
              <a:t>Şeýle</a:t>
            </a:r>
            <a:r>
              <a:rPr lang="ru-RU" dirty="0"/>
              <a:t> </a:t>
            </a:r>
            <a:r>
              <a:rPr lang="ru-RU" dirty="0" err="1"/>
              <a:t>hem</a:t>
            </a:r>
            <a:r>
              <a:rPr lang="ru-RU" dirty="0"/>
              <a:t>, </a:t>
            </a:r>
            <a:r>
              <a:rPr lang="ru-RU" dirty="0" err="1"/>
              <a:t>geodeziýa</a:t>
            </a:r>
            <a:r>
              <a:rPr lang="ru-RU" dirty="0"/>
              <a:t> </a:t>
            </a:r>
            <a:r>
              <a:rPr lang="ru-RU" dirty="0" err="1"/>
              <a:t>geografiýa</a:t>
            </a:r>
            <a:r>
              <a:rPr lang="ru-RU" dirty="0"/>
              <a:t>, </a:t>
            </a:r>
            <a:r>
              <a:rPr lang="ru-RU" dirty="0" err="1"/>
              <a:t>geologiýa</a:t>
            </a:r>
            <a:r>
              <a:rPr lang="ru-RU" dirty="0"/>
              <a:t> we </a:t>
            </a:r>
            <a:r>
              <a:rPr lang="ru-RU" dirty="0" err="1"/>
              <a:t>geomorfologiýa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jebis</a:t>
            </a:r>
            <a:r>
              <a:rPr lang="ru-RU" dirty="0"/>
              <a:t> </a:t>
            </a:r>
            <a:r>
              <a:rPr lang="ru-RU" dirty="0" err="1"/>
              <a:t>baglanşykda</a:t>
            </a:r>
            <a:r>
              <a:rPr lang="ru-RU" dirty="0"/>
              <a:t> </a:t>
            </a:r>
            <a:r>
              <a:rPr lang="ru-RU" dirty="0" err="1"/>
              <a:t>bolýar</a:t>
            </a:r>
            <a:r>
              <a:rPr lang="ru-RU" dirty="0"/>
              <a:t>.</a:t>
            </a:r>
          </a:p>
          <a:p>
            <a:r>
              <a:rPr lang="ru-RU" b="1" i="1" dirty="0" err="1"/>
              <a:t>Geografiýa</a:t>
            </a:r>
            <a:r>
              <a:rPr lang="ru-RU" b="1" i="1" dirty="0"/>
              <a:t> </a:t>
            </a:r>
            <a:r>
              <a:rPr lang="ru-RU" dirty="0" err="1"/>
              <a:t>adamzat</a:t>
            </a:r>
            <a:r>
              <a:rPr lang="ru-RU" dirty="0"/>
              <a:t> </a:t>
            </a:r>
            <a:r>
              <a:rPr lang="ru-RU" dirty="0" err="1"/>
              <a:t>jemgyýetini</a:t>
            </a:r>
            <a:r>
              <a:rPr lang="ru-RU" dirty="0"/>
              <a:t> </a:t>
            </a:r>
            <a:r>
              <a:rPr lang="ru-RU" dirty="0" err="1"/>
              <a:t>gurşap</a:t>
            </a:r>
            <a:r>
              <a:rPr lang="ru-RU" dirty="0"/>
              <a:t> </a:t>
            </a:r>
            <a:r>
              <a:rPr lang="ru-RU" dirty="0" err="1"/>
              <a:t>alýan</a:t>
            </a:r>
            <a:r>
              <a:rPr lang="ru-RU" dirty="0"/>
              <a:t> </a:t>
            </a:r>
            <a:r>
              <a:rPr lang="ru-RU" dirty="0" err="1"/>
              <a:t>tebigy</a:t>
            </a:r>
            <a:r>
              <a:rPr lang="ru-RU" dirty="0"/>
              <a:t> </a:t>
            </a:r>
            <a:r>
              <a:rPr lang="ru-RU" dirty="0" err="1"/>
              <a:t>şertleri</a:t>
            </a:r>
            <a:r>
              <a:rPr lang="ru-RU" dirty="0"/>
              <a:t>, </a:t>
            </a:r>
            <a:r>
              <a:rPr lang="ru-RU" dirty="0" err="1"/>
              <a:t>önümçiligiň</a:t>
            </a:r>
            <a:r>
              <a:rPr lang="ru-RU" dirty="0"/>
              <a:t> </a:t>
            </a:r>
            <a:r>
              <a:rPr lang="ru-RU" dirty="0" err="1"/>
              <a:t>ýerleşişini</a:t>
            </a:r>
            <a:r>
              <a:rPr lang="ru-RU" dirty="0"/>
              <a:t> we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ösüş</a:t>
            </a:r>
            <a:r>
              <a:rPr lang="ru-RU" dirty="0"/>
              <a:t> </a:t>
            </a:r>
            <a:r>
              <a:rPr lang="ru-RU" dirty="0" err="1"/>
              <a:t>şertlerini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 </a:t>
            </a:r>
            <a:r>
              <a:rPr lang="ru-RU" dirty="0" err="1"/>
              <a:t>Geografiýany</a:t>
            </a:r>
            <a:r>
              <a:rPr lang="ru-RU" dirty="0"/>
              <a:t> </a:t>
            </a:r>
            <a:r>
              <a:rPr lang="ru-RU" dirty="0" err="1"/>
              <a:t>bilimi</a:t>
            </a:r>
            <a:r>
              <a:rPr lang="ru-RU" dirty="0"/>
              <a:t>, </a:t>
            </a:r>
            <a:r>
              <a:rPr lang="ru-RU" dirty="0" err="1"/>
              <a:t>relýefi</a:t>
            </a:r>
            <a:r>
              <a:rPr lang="ru-RU" dirty="0"/>
              <a:t>,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tebigy</a:t>
            </a:r>
            <a:r>
              <a:rPr lang="ru-RU" dirty="0"/>
              <a:t> </a:t>
            </a:r>
            <a:r>
              <a:rPr lang="ru-RU" dirty="0" err="1"/>
              <a:t>örtügini</a:t>
            </a:r>
            <a:r>
              <a:rPr lang="ru-RU" dirty="0"/>
              <a:t> (</a:t>
            </a:r>
            <a:r>
              <a:rPr lang="ru-RU" dirty="0" err="1"/>
              <a:t>ösümlikleri</a:t>
            </a:r>
            <a:r>
              <a:rPr lang="ru-RU" dirty="0"/>
              <a:t>, </a:t>
            </a:r>
            <a:r>
              <a:rPr lang="ru-RU" dirty="0" err="1"/>
              <a:t>topragy</a:t>
            </a:r>
            <a:r>
              <a:rPr lang="ru-RU" dirty="0"/>
              <a:t>, </a:t>
            </a:r>
            <a:r>
              <a:rPr lang="ru-RU" dirty="0" err="1"/>
              <a:t>deňizleri</a:t>
            </a:r>
            <a:r>
              <a:rPr lang="ru-RU" dirty="0"/>
              <a:t>, </a:t>
            </a:r>
            <a:r>
              <a:rPr lang="ru-RU" dirty="0" err="1"/>
              <a:t>kölleri,derýalary</a:t>
            </a:r>
            <a:r>
              <a:rPr lang="ru-RU" dirty="0"/>
              <a:t> we </a:t>
            </a:r>
            <a:r>
              <a:rPr lang="ru-RU" dirty="0" err="1"/>
              <a:t>ş.m</a:t>
            </a:r>
            <a:r>
              <a:rPr lang="ru-RU" dirty="0"/>
              <a:t>.) we </a:t>
            </a:r>
            <a:r>
              <a:rPr lang="ru-RU" dirty="0" err="1"/>
              <a:t>adam</a:t>
            </a:r>
            <a:r>
              <a:rPr lang="ru-RU" dirty="0"/>
              <a:t> </a:t>
            </a:r>
            <a:r>
              <a:rPr lang="ru-RU" dirty="0" err="1"/>
              <a:t>işleriniň</a:t>
            </a:r>
            <a:r>
              <a:rPr lang="ru-RU" dirty="0"/>
              <a:t> </a:t>
            </a:r>
            <a:r>
              <a:rPr lang="ru-RU" dirty="0" err="1"/>
              <a:t>netijelerini</a:t>
            </a:r>
            <a:r>
              <a:rPr lang="ru-RU" dirty="0"/>
              <a:t> (</a:t>
            </a:r>
            <a:r>
              <a:rPr lang="ru-RU" dirty="0" err="1"/>
              <a:t>ilatly</a:t>
            </a:r>
            <a:r>
              <a:rPr lang="ru-RU" dirty="0"/>
              <a:t> </a:t>
            </a:r>
            <a:r>
              <a:rPr lang="ru-RU" dirty="0" err="1"/>
              <a:t>nokatlary</a:t>
            </a:r>
            <a:r>
              <a:rPr lang="ru-RU" dirty="0"/>
              <a:t>, </a:t>
            </a:r>
            <a:r>
              <a:rPr lang="ru-RU" dirty="0" err="1"/>
              <a:t>ýollary</a:t>
            </a:r>
            <a:r>
              <a:rPr lang="ru-RU" dirty="0"/>
              <a:t>, </a:t>
            </a:r>
            <a:r>
              <a:rPr lang="ru-RU" dirty="0" err="1"/>
              <a:t>aragatnaşyk</a:t>
            </a:r>
            <a:r>
              <a:rPr lang="ru-RU" dirty="0"/>
              <a:t> </a:t>
            </a:r>
            <a:r>
              <a:rPr lang="ru-RU" dirty="0" err="1"/>
              <a:t>serişdelerini</a:t>
            </a:r>
            <a:r>
              <a:rPr lang="ru-RU" dirty="0"/>
              <a:t>, </a:t>
            </a:r>
            <a:r>
              <a:rPr lang="ru-RU" dirty="0" err="1"/>
              <a:t>kärhänäläry</a:t>
            </a:r>
            <a:r>
              <a:rPr lang="ru-RU" dirty="0"/>
              <a:t> we </a:t>
            </a:r>
            <a:r>
              <a:rPr lang="ru-RU" dirty="0" err="1"/>
              <a:t>ş.m</a:t>
            </a:r>
            <a:r>
              <a:rPr lang="ru-RU" dirty="0"/>
              <a:t>.) </a:t>
            </a:r>
            <a:r>
              <a:rPr lang="ru-RU" dirty="0" err="1"/>
              <a:t>özüne</a:t>
            </a:r>
            <a:r>
              <a:rPr lang="ru-RU" dirty="0"/>
              <a:t> </a:t>
            </a:r>
            <a:r>
              <a:rPr lang="ru-RU" dirty="0" err="1"/>
              <a:t>birleşdirýän</a:t>
            </a:r>
            <a:r>
              <a:rPr lang="ru-RU" dirty="0"/>
              <a:t>, </a:t>
            </a:r>
            <a:r>
              <a:rPr lang="ru-RU" dirty="0" err="1"/>
              <a:t>landşaftyň</a:t>
            </a:r>
            <a:r>
              <a:rPr lang="ru-RU" dirty="0"/>
              <a:t> </a:t>
            </a:r>
            <a:r>
              <a:rPr lang="ru-RU" dirty="0" err="1"/>
              <a:t>elementlerini</a:t>
            </a:r>
            <a:r>
              <a:rPr lang="ru-RU" dirty="0"/>
              <a:t> </a:t>
            </a:r>
            <a:r>
              <a:rPr lang="ru-RU" dirty="0" err="1"/>
              <a:t>dogry</a:t>
            </a:r>
            <a:r>
              <a:rPr lang="ru-RU" dirty="0"/>
              <a:t> </a:t>
            </a:r>
            <a:r>
              <a:rPr lang="ru-RU" dirty="0" err="1"/>
              <a:t>kesgitlemekligi</a:t>
            </a:r>
            <a:r>
              <a:rPr lang="ru-RU" dirty="0"/>
              <a:t> </a:t>
            </a:r>
            <a:r>
              <a:rPr lang="ru-RU" dirty="0" err="1"/>
              <a:t>üpjün</a:t>
            </a:r>
            <a:r>
              <a:rPr lang="ru-RU" dirty="0"/>
              <a:t> </a:t>
            </a:r>
            <a:r>
              <a:rPr lang="ru-RU" dirty="0" err="1"/>
              <a:t>edýär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6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054655"/>
            <a:ext cx="8704185" cy="480334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Geologiýa</a:t>
            </a:r>
            <a:r>
              <a:rPr lang="ru-RU" b="1" i="1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gurluşyny</a:t>
            </a:r>
            <a:r>
              <a:rPr lang="ru-RU" dirty="0"/>
              <a:t>, </a:t>
            </a:r>
            <a:r>
              <a:rPr lang="ru-RU" dirty="0" err="1"/>
              <a:t>mineral</a:t>
            </a:r>
            <a:r>
              <a:rPr lang="ru-RU" dirty="0"/>
              <a:t> </a:t>
            </a:r>
            <a:r>
              <a:rPr lang="ru-RU" dirty="0" err="1"/>
              <a:t>düzümini</a:t>
            </a:r>
            <a:r>
              <a:rPr lang="ru-RU" dirty="0"/>
              <a:t> we </a:t>
            </a:r>
            <a:r>
              <a:rPr lang="ru-RU" dirty="0" err="1"/>
              <a:t>ösüşini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 </a:t>
            </a:r>
            <a:r>
              <a:rPr lang="ru-RU" b="1" dirty="0" err="1"/>
              <a:t>Geomorfologiýa</a:t>
            </a:r>
            <a:r>
              <a:rPr lang="ru-RU" dirty="0"/>
              <a:t> – </a:t>
            </a:r>
            <a:r>
              <a:rPr lang="ru-RU" dirty="0" err="1"/>
              <a:t>ýer</a:t>
            </a:r>
            <a:r>
              <a:rPr lang="ru-RU" dirty="0"/>
              <a:t> </a:t>
            </a:r>
            <a:r>
              <a:rPr lang="ru-RU" dirty="0" err="1"/>
              <a:t>üstüniň</a:t>
            </a:r>
            <a:r>
              <a:rPr lang="ru-RU" dirty="0"/>
              <a:t> </a:t>
            </a:r>
            <a:r>
              <a:rPr lang="ru-RU" dirty="0" err="1"/>
              <a:t>relýefini</a:t>
            </a:r>
            <a:r>
              <a:rPr lang="ru-RU" dirty="0"/>
              <a:t> we </a:t>
            </a:r>
            <a:r>
              <a:rPr lang="ru-RU" dirty="0" err="1"/>
              <a:t>olaryň</a:t>
            </a:r>
            <a:r>
              <a:rPr lang="ru-RU" dirty="0"/>
              <a:t> </a:t>
            </a:r>
            <a:r>
              <a:rPr lang="ru-RU" dirty="0" err="1"/>
              <a:t>üýtgeýşiniň</a:t>
            </a:r>
            <a:r>
              <a:rPr lang="ru-RU" dirty="0"/>
              <a:t> </a:t>
            </a:r>
            <a:r>
              <a:rPr lang="ru-RU" dirty="0" err="1"/>
              <a:t>kanunalaýyklygyny</a:t>
            </a:r>
            <a:r>
              <a:rPr lang="ru-RU" dirty="0"/>
              <a:t> </a:t>
            </a:r>
            <a:r>
              <a:rPr lang="ru-RU" dirty="0" err="1"/>
              <a:t>öwrenýär</a:t>
            </a:r>
            <a:r>
              <a:rPr lang="ru-RU" dirty="0"/>
              <a:t>. </a:t>
            </a:r>
          </a:p>
          <a:p>
            <a:r>
              <a:rPr lang="ru-RU" dirty="0" err="1"/>
              <a:t>Fotosuratlary</a:t>
            </a:r>
            <a:r>
              <a:rPr lang="ru-RU" dirty="0"/>
              <a:t> </a:t>
            </a:r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ulanmaklyk</a:t>
            </a:r>
            <a:r>
              <a:rPr lang="ru-RU" dirty="0"/>
              <a:t> </a:t>
            </a:r>
            <a:r>
              <a:rPr lang="ru-RU" i="1" dirty="0" err="1"/>
              <a:t>fotografiýany</a:t>
            </a:r>
            <a:r>
              <a:rPr lang="ru-RU" i="1" dirty="0"/>
              <a:t> </a:t>
            </a:r>
            <a:r>
              <a:rPr lang="ru-RU" dirty="0" err="1"/>
              <a:t>bilmekligi</a:t>
            </a:r>
            <a:r>
              <a:rPr lang="ru-RU" dirty="0"/>
              <a:t> </a:t>
            </a:r>
            <a:r>
              <a:rPr lang="ru-RU" dirty="0" err="1"/>
              <a:t>talap</a:t>
            </a:r>
            <a:r>
              <a:rPr lang="ru-RU" dirty="0"/>
              <a:t> </a:t>
            </a:r>
            <a:r>
              <a:rPr lang="ru-RU" dirty="0" err="1"/>
              <a:t>edýär</a:t>
            </a:r>
            <a:r>
              <a:rPr lang="ru-RU" dirty="0"/>
              <a:t>.</a:t>
            </a:r>
          </a:p>
          <a:p>
            <a:r>
              <a:rPr lang="ru-RU" dirty="0"/>
              <a:t>Häzirki </a:t>
            </a:r>
            <a:r>
              <a:rPr lang="ru-RU" dirty="0" err="1"/>
              <a:t>wagtda</a:t>
            </a:r>
            <a:r>
              <a:rPr lang="ru-RU" dirty="0"/>
              <a:t> </a:t>
            </a:r>
            <a:r>
              <a:rPr lang="ru-RU" dirty="0" err="1"/>
              <a:t>sanly</a:t>
            </a:r>
            <a:r>
              <a:rPr lang="ru-RU" dirty="0"/>
              <a:t> we </a:t>
            </a:r>
            <a:r>
              <a:rPr lang="ru-RU" dirty="0" err="1"/>
              <a:t>elektron</a:t>
            </a:r>
            <a:r>
              <a:rPr lang="ru-RU" dirty="0"/>
              <a:t> </a:t>
            </a:r>
            <a:r>
              <a:rPr lang="ru-RU" dirty="0" err="1"/>
              <a:t>kartalaşdyrmaklygyň</a:t>
            </a:r>
            <a:r>
              <a:rPr lang="ru-RU" dirty="0"/>
              <a:t>, </a:t>
            </a:r>
            <a:r>
              <a:rPr lang="ru-RU" dirty="0" err="1"/>
              <a:t>geomaglumat</a:t>
            </a:r>
            <a:r>
              <a:rPr lang="ru-RU" dirty="0"/>
              <a:t> we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nawigasiýa</a:t>
            </a:r>
            <a:r>
              <a:rPr lang="ru-RU" dirty="0"/>
              <a:t> </a:t>
            </a:r>
            <a:r>
              <a:rPr lang="ru-RU" dirty="0" err="1"/>
              <a:t>ulgamlarynyň</a:t>
            </a:r>
            <a:r>
              <a:rPr lang="ru-RU" dirty="0"/>
              <a:t>, </a:t>
            </a:r>
            <a:r>
              <a:rPr lang="ru-RU" dirty="0" err="1"/>
              <a:t>aerokosmiki</a:t>
            </a:r>
            <a:r>
              <a:rPr lang="ru-RU" dirty="0"/>
              <a:t> </a:t>
            </a:r>
            <a:r>
              <a:rPr lang="ru-RU" dirty="0" err="1"/>
              <a:t>serişdeler</a:t>
            </a:r>
            <a:r>
              <a:rPr lang="ru-RU" dirty="0"/>
              <a:t> </a:t>
            </a:r>
            <a:r>
              <a:rPr lang="ru-RU" dirty="0" err="1"/>
              <a:t>bilen</a:t>
            </a:r>
            <a:r>
              <a:rPr lang="ru-RU" dirty="0"/>
              <a:t> </a:t>
            </a:r>
            <a:r>
              <a:rPr lang="ru-RU" dirty="0" err="1"/>
              <a:t>Ýeri</a:t>
            </a:r>
            <a:r>
              <a:rPr lang="ru-RU" dirty="0"/>
              <a:t> </a:t>
            </a:r>
            <a:r>
              <a:rPr lang="ru-RU" dirty="0" err="1"/>
              <a:t>uzak</a:t>
            </a:r>
            <a:r>
              <a:rPr lang="ru-RU" dirty="0"/>
              <a:t> </a:t>
            </a:r>
            <a:r>
              <a:rPr lang="ru-RU" dirty="0" err="1"/>
              <a:t>aralykdan</a:t>
            </a:r>
            <a:r>
              <a:rPr lang="ru-RU" dirty="0"/>
              <a:t> </a:t>
            </a:r>
            <a:r>
              <a:rPr lang="ru-RU" dirty="0" err="1"/>
              <a:t>zondirlemegiň</a:t>
            </a:r>
            <a:r>
              <a:rPr lang="ru-RU" dirty="0"/>
              <a:t> </a:t>
            </a:r>
            <a:r>
              <a:rPr lang="ru-RU" dirty="0" err="1"/>
              <a:t>giňden</a:t>
            </a:r>
            <a:r>
              <a:rPr lang="ru-RU" dirty="0"/>
              <a:t> </a:t>
            </a:r>
            <a:r>
              <a:rPr lang="ru-RU" dirty="0" err="1"/>
              <a:t>peýdalanylmagy</a:t>
            </a:r>
            <a:r>
              <a:rPr lang="ru-RU" dirty="0"/>
              <a:t> </a:t>
            </a:r>
            <a:r>
              <a:rPr lang="ru-RU" dirty="0" err="1"/>
              <a:t>sebäpli</a:t>
            </a:r>
            <a:r>
              <a:rPr lang="ru-RU" dirty="0"/>
              <a:t> </a:t>
            </a:r>
            <a:r>
              <a:rPr lang="ru-RU" dirty="0" err="1"/>
              <a:t>geodeziýada</a:t>
            </a:r>
            <a:r>
              <a:rPr lang="ru-RU" dirty="0"/>
              <a:t> </a:t>
            </a:r>
            <a:r>
              <a:rPr lang="ru-RU" dirty="0" err="1"/>
              <a:t>informatikanyň</a:t>
            </a:r>
            <a:r>
              <a:rPr lang="ru-RU" dirty="0"/>
              <a:t>, </a:t>
            </a:r>
            <a:r>
              <a:rPr lang="ru-RU" dirty="0" err="1"/>
              <a:t>awtomatikanyň</a:t>
            </a:r>
            <a:r>
              <a:rPr lang="ru-RU" dirty="0"/>
              <a:t> we </a:t>
            </a:r>
            <a:r>
              <a:rPr lang="ru-RU" dirty="0" err="1"/>
              <a:t>elektronikanyň</a:t>
            </a:r>
            <a:r>
              <a:rPr lang="ru-RU" dirty="0"/>
              <a:t> </a:t>
            </a:r>
            <a:r>
              <a:rPr lang="ru-RU" dirty="0" err="1"/>
              <a:t>gazananlaryny</a:t>
            </a:r>
            <a:r>
              <a:rPr lang="ru-RU" dirty="0"/>
              <a:t> </a:t>
            </a:r>
            <a:r>
              <a:rPr lang="ru-RU" dirty="0" err="1"/>
              <a:t>ulanmaklyk</a:t>
            </a:r>
            <a:r>
              <a:rPr lang="ru-RU" dirty="0"/>
              <a:t> </a:t>
            </a:r>
            <a:r>
              <a:rPr lang="ru-RU" dirty="0" err="1"/>
              <a:t>uly</a:t>
            </a:r>
            <a:r>
              <a:rPr lang="ru-RU" dirty="0"/>
              <a:t> </a:t>
            </a:r>
            <a:r>
              <a:rPr lang="ru-RU" dirty="0" err="1"/>
              <a:t>mana</a:t>
            </a:r>
            <a:r>
              <a:rPr lang="ru-RU" dirty="0"/>
              <a:t> </a:t>
            </a:r>
            <a:r>
              <a:rPr lang="ru-RU" dirty="0" err="1"/>
              <a:t>eýe</a:t>
            </a:r>
            <a:r>
              <a:rPr lang="ru-RU" dirty="0"/>
              <a:t> </a:t>
            </a:r>
            <a:r>
              <a:rPr lang="ru-RU" dirty="0" err="1"/>
              <a:t>bolýar</a:t>
            </a:r>
            <a:r>
              <a:rPr lang="ru-RU" dirty="0"/>
              <a:t>. </a:t>
            </a:r>
          </a:p>
          <a:p>
            <a:r>
              <a:rPr lang="ru-RU" dirty="0" err="1"/>
              <a:t>Geodeziýa</a:t>
            </a:r>
            <a:r>
              <a:rPr lang="ru-RU" dirty="0"/>
              <a:t> </a:t>
            </a:r>
            <a:r>
              <a:rPr lang="ru-RU" dirty="0" err="1"/>
              <a:t>ylmy</a:t>
            </a:r>
            <a:r>
              <a:rPr lang="ru-RU" dirty="0"/>
              <a:t> </a:t>
            </a:r>
            <a:r>
              <a:rPr lang="ru-RU" dirty="0" err="1"/>
              <a:t>özüniň</a:t>
            </a:r>
            <a:r>
              <a:rPr lang="ru-RU" dirty="0"/>
              <a:t> </a:t>
            </a:r>
            <a:r>
              <a:rPr lang="ru-RU" dirty="0" err="1"/>
              <a:t>ösüş</a:t>
            </a:r>
            <a:r>
              <a:rPr lang="ru-RU" dirty="0"/>
              <a:t> </a:t>
            </a:r>
            <a:r>
              <a:rPr lang="ru-RU" dirty="0" err="1"/>
              <a:t>döwründe</a:t>
            </a:r>
            <a:r>
              <a:rPr lang="ru-RU" dirty="0"/>
              <a:t> </a:t>
            </a:r>
            <a:r>
              <a:rPr lang="ru-RU" dirty="0" err="1"/>
              <a:t>birnäçe</a:t>
            </a:r>
            <a:r>
              <a:rPr lang="ru-RU" dirty="0"/>
              <a:t> </a:t>
            </a:r>
            <a:r>
              <a:rPr lang="ru-RU" dirty="0" err="1"/>
              <a:t>ylmy</a:t>
            </a:r>
            <a:r>
              <a:rPr lang="ru-RU" dirty="0"/>
              <a:t> </a:t>
            </a:r>
            <a:r>
              <a:rPr lang="ru-RU" dirty="0" err="1"/>
              <a:t>derslere</a:t>
            </a:r>
            <a:r>
              <a:rPr lang="ru-RU" dirty="0"/>
              <a:t> </a:t>
            </a:r>
            <a:r>
              <a:rPr lang="ru-RU" dirty="0" err="1"/>
              <a:t>bölündi</a:t>
            </a:r>
            <a:r>
              <a:rPr lang="ru-RU" dirty="0"/>
              <a:t>: </a:t>
            </a:r>
            <a:r>
              <a:rPr lang="ru-RU" dirty="0" err="1"/>
              <a:t>ýokary</a:t>
            </a:r>
            <a:r>
              <a:rPr lang="ru-RU" dirty="0"/>
              <a:t> </a:t>
            </a:r>
            <a:r>
              <a:rPr lang="ru-RU" dirty="0" err="1"/>
              <a:t>geodeziýa</a:t>
            </a:r>
            <a:r>
              <a:rPr lang="ru-RU" dirty="0"/>
              <a:t>, </a:t>
            </a:r>
            <a:r>
              <a:rPr lang="ru-RU" dirty="0" err="1"/>
              <a:t>topografiýa</a:t>
            </a:r>
            <a:r>
              <a:rPr lang="ru-RU" dirty="0"/>
              <a:t>, </a:t>
            </a:r>
            <a:r>
              <a:rPr lang="ru-RU" dirty="0" err="1"/>
              <a:t>inženerçilik</a:t>
            </a:r>
            <a:r>
              <a:rPr lang="ru-RU" dirty="0"/>
              <a:t> </a:t>
            </a:r>
            <a:r>
              <a:rPr lang="ru-RU" dirty="0" err="1"/>
              <a:t>geodeziýasyna</a:t>
            </a:r>
            <a:r>
              <a:rPr lang="ru-RU" dirty="0"/>
              <a:t>, </a:t>
            </a:r>
            <a:r>
              <a:rPr lang="ru-RU" dirty="0" err="1"/>
              <a:t>kartografiýa</a:t>
            </a:r>
            <a:r>
              <a:rPr lang="ru-RU" dirty="0"/>
              <a:t>, </a:t>
            </a:r>
            <a:r>
              <a:rPr lang="ru-RU" dirty="0" err="1"/>
              <a:t>fotogrammetriýa</a:t>
            </a:r>
            <a:r>
              <a:rPr lang="ru-RU" dirty="0"/>
              <a:t>, </a:t>
            </a:r>
            <a:r>
              <a:rPr lang="ru-RU" dirty="0" err="1"/>
              <a:t>radiogeodeziýa</a:t>
            </a:r>
            <a:r>
              <a:rPr lang="ru-RU" dirty="0"/>
              <a:t>, </a:t>
            </a:r>
            <a:r>
              <a:rPr lang="ru-RU" dirty="0" err="1"/>
              <a:t>kosmiki</a:t>
            </a:r>
            <a:r>
              <a:rPr lang="ru-RU" dirty="0"/>
              <a:t> </a:t>
            </a:r>
            <a:r>
              <a:rPr lang="ru-RU" dirty="0" err="1"/>
              <a:t>geodeziýa</a:t>
            </a:r>
            <a:r>
              <a:rPr lang="ru-RU" dirty="0"/>
              <a:t>, </a:t>
            </a:r>
            <a:r>
              <a:rPr lang="ru-RU" dirty="0" err="1"/>
              <a:t>geodeziki</a:t>
            </a:r>
            <a:r>
              <a:rPr lang="ru-RU" dirty="0"/>
              <a:t> </a:t>
            </a:r>
            <a:r>
              <a:rPr lang="ru-RU" dirty="0" err="1"/>
              <a:t>abzal</a:t>
            </a:r>
            <a:r>
              <a:rPr lang="ru-RU" dirty="0"/>
              <a:t> </a:t>
            </a:r>
            <a:r>
              <a:rPr lang="ru-RU" dirty="0" err="1"/>
              <a:t>öwreişe</a:t>
            </a:r>
            <a:r>
              <a:rPr lang="ru-RU" dirty="0"/>
              <a:t> we </a:t>
            </a:r>
            <a:r>
              <a:rPr lang="ru-RU" dirty="0" err="1"/>
              <a:t>başgalara</a:t>
            </a:r>
            <a:r>
              <a:rPr lang="ru-RU" dirty="0"/>
              <a:t>.</a:t>
            </a:r>
          </a:p>
          <a:p>
            <a:r>
              <a:rPr lang="ru-RU" b="1" dirty="0" err="1"/>
              <a:t>Ýokary</a:t>
            </a:r>
            <a:r>
              <a:rPr lang="ru-RU" b="1" dirty="0"/>
              <a:t> </a:t>
            </a:r>
            <a:r>
              <a:rPr lang="ru-RU" b="1" dirty="0" err="1"/>
              <a:t>geodeziýa</a:t>
            </a:r>
            <a:r>
              <a:rPr lang="ru-RU" b="1" dirty="0"/>
              <a:t> </a:t>
            </a:r>
            <a:r>
              <a:rPr lang="ru-RU" dirty="0" err="1"/>
              <a:t>Ýeriň</a:t>
            </a:r>
            <a:r>
              <a:rPr lang="ru-RU" dirty="0"/>
              <a:t> </a:t>
            </a:r>
            <a:r>
              <a:rPr lang="ru-RU" dirty="0" err="1"/>
              <a:t>gabarasyny</a:t>
            </a:r>
            <a:r>
              <a:rPr lang="ru-RU" dirty="0"/>
              <a:t> (</a:t>
            </a:r>
            <a:r>
              <a:rPr lang="ru-RU" dirty="0" err="1"/>
              <a:t>formasyny</a:t>
            </a:r>
            <a:r>
              <a:rPr lang="ru-RU" dirty="0"/>
              <a:t>), we </a:t>
            </a:r>
            <a:r>
              <a:rPr lang="ru-RU" dirty="0" err="1"/>
              <a:t>ölçeglerini</a:t>
            </a:r>
            <a:r>
              <a:rPr lang="ru-RU" dirty="0"/>
              <a:t>, </a:t>
            </a:r>
            <a:r>
              <a:rPr lang="ru-RU" dirty="0" err="1"/>
              <a:t>onuň</a:t>
            </a:r>
            <a:r>
              <a:rPr lang="ru-RU" dirty="0"/>
              <a:t> </a:t>
            </a:r>
            <a:r>
              <a:rPr lang="ru-RU" dirty="0" err="1"/>
              <a:t>gabygynyň</a:t>
            </a:r>
            <a:r>
              <a:rPr lang="ru-RU" dirty="0"/>
              <a:t> </a:t>
            </a:r>
            <a:r>
              <a:rPr lang="ru-RU" dirty="0" err="1"/>
              <a:t>hereketini</a:t>
            </a:r>
            <a:r>
              <a:rPr lang="ru-RU" dirty="0"/>
              <a:t> we </a:t>
            </a:r>
            <a:r>
              <a:rPr lang="ru-RU" dirty="0" err="1"/>
              <a:t>şulary</a:t>
            </a:r>
            <a:r>
              <a:rPr lang="ru-RU" dirty="0"/>
              <a:t> </a:t>
            </a:r>
            <a:r>
              <a:rPr lang="ru-RU" dirty="0" err="1"/>
              <a:t>kesgitleýär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3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2385</Words>
  <Application>Microsoft Office PowerPoint</Application>
  <PresentationFormat>Экран (4:3)</PresentationFormat>
  <Paragraphs>125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Geodeziýa barada düşünje</vt:lpstr>
      <vt:lpstr>Geodeziýa barada düşünje</vt:lpstr>
      <vt:lpstr>Презентация PowerPoint</vt:lpstr>
      <vt:lpstr>Презентация PowerPoint</vt:lpstr>
      <vt:lpstr>Häzirki wagtda geodeziýa köp taraply ugur bolup, çylşyrymly ylmy we amaly meseleleri çözýär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Geodeziýanyň gysgaça ösüş taryhy</vt:lpstr>
      <vt:lpstr>Ýeriň görnüşi (formasy) we ölçegleri barada düşünje</vt:lpstr>
      <vt:lpstr>Презентация PowerPoint</vt:lpstr>
      <vt:lpstr>Презентация PowerPoint</vt:lpstr>
      <vt:lpstr>3-nji surat. Geoid-Ýeriň derejeli üsti </vt:lpstr>
      <vt:lpstr>Презентация PowerPoint</vt:lpstr>
      <vt:lpstr>Презентация PowerPoint</vt:lpstr>
      <vt:lpstr>Презентация PowerPoint</vt:lpstr>
      <vt:lpstr>Ýeriň fiziki üsti </vt:lpstr>
      <vt:lpstr>4-nji surat. Ýerüsti meýdanyň relýefi </vt:lpstr>
      <vt:lpstr>Geodeziýanyň meseleleri: 1) uzak wagtlyk meseleleri:</vt:lpstr>
      <vt:lpstr>Ýakyn wagtlar üçin meseler</vt:lpstr>
      <vt:lpstr>Презентация PowerPoint</vt:lpstr>
      <vt:lpstr>Geodeziýanyň ähli meseleleri ýörite geodeziki enjamlar bilen ýerine ýetirilýän ýörite geodeziki ölçegleriň esasynda çözülýär</vt:lpstr>
      <vt:lpstr>Презентация PowerPoint</vt:lpstr>
      <vt:lpstr>Презентация PowerPoint</vt:lpstr>
      <vt:lpstr>Geodeziýanyň ösmegi onuň birnäçe bölümlere bölünmegine getirýär</vt:lpstr>
      <vt:lpstr>Презентация PowerPoint</vt:lpstr>
      <vt:lpstr>Geodeziýanyň ösmegi onuň birnäçe bölümlere bölünmegine getirýär</vt:lpstr>
      <vt:lpstr>Markşeýderçilik- ýeriň aşagyndaky geodezik ölçeg işlerini geçirýär (tuneller, şahtalar we ş.m)</vt:lpstr>
      <vt:lpstr>Slide Title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Lenovo</cp:lastModifiedBy>
  <cp:revision>101</cp:revision>
  <dcterms:created xsi:type="dcterms:W3CDTF">2013-08-21T19:17:07Z</dcterms:created>
  <dcterms:modified xsi:type="dcterms:W3CDTF">2021-09-03T07:29:42Z</dcterms:modified>
</cp:coreProperties>
</file>