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  <p:sldMasterId id="2147483818" r:id="rId2"/>
  </p:sldMasterIdLst>
  <p:sldIdLst>
    <p:sldId id="256" r:id="rId3"/>
    <p:sldId id="257" r:id="rId4"/>
    <p:sldId id="263" r:id="rId5"/>
    <p:sldId id="262" r:id="rId6"/>
    <p:sldId id="258" r:id="rId7"/>
    <p:sldId id="268" r:id="rId8"/>
    <p:sldId id="267" r:id="rId9"/>
    <p:sldId id="266" r:id="rId10"/>
    <p:sldId id="265" r:id="rId11"/>
    <p:sldId id="264" r:id="rId12"/>
    <p:sldId id="259" r:id="rId13"/>
    <p:sldId id="261" r:id="rId14"/>
    <p:sldId id="26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8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177" y="439615"/>
            <a:ext cx="10972799" cy="5679831"/>
          </a:xfrm>
        </p:spPr>
        <p:txBody>
          <a:bodyPr>
            <a:normAutofit/>
          </a:bodyPr>
          <a:lstStyle/>
          <a:p>
            <a:pPr algn="ctr"/>
            <a:r>
              <a:rPr lang="tk-TM" sz="36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Ykdysady teoriýanyň predmeti</a:t>
            </a:r>
          </a:p>
          <a:p>
            <a:pPr algn="ctr"/>
            <a:r>
              <a:rPr lang="tk-TM" sz="36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4000" dirty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1.Ykdysadyýet barada düşünje.</a:t>
            </a: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2.Ykdysady nazaryýet dersi.</a:t>
            </a: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3.Ykdysady kanunlar we kategoriýalar.</a:t>
            </a: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4. Durmuş ykdysady hadysalary öwrenmegiň usullary.</a:t>
            </a:r>
          </a:p>
          <a:p>
            <a:pPr algn="ctr"/>
            <a:endParaRPr lang="tk-TM" sz="2800" dirty="0" smtClean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endParaRPr lang="tk-TM" sz="2800" dirty="0" smtClean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endParaRPr lang="tk-TM" sz="2400" dirty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endParaRPr lang="tk-TM" sz="2400" dirty="0" smtClean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410092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barlanylýan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bölmekdir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sebäp-netije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jemgyýetdäki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esaslandyrylýar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hataryna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modelleşdirmek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eksperiment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Derňelip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teoretiki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netijäniň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nähili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laýykdygy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2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4642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akylýetiriş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Jemgyýetdäki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ýüzleý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öwrenilmelidir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çykarylmalydyr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görkezmelidir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özgertmek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nobatdaky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çykarylan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34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931" y="545123"/>
            <a:ext cx="1089366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köpçüliginiň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ylaýtada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garaýşynyň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ýetirende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häzirkizaman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pikirlenmeleri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taýýarlamalydyr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bilse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täsirliligi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esaslandyrmagy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başarsa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häzirkizaman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9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12960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tizleşdirmekde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haryt-pul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döretmekde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döredijilikli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duýulýar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günüň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pikirleniş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terbiýelemegiň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44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99177" cy="5899639"/>
          </a:xfrm>
        </p:spPr>
        <p:txBody>
          <a:bodyPr/>
          <a:lstStyle/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häzirkizaman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gelýäris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berýäris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oýkonomiks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hojalygyny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sungaty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005383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jemlenen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sepgidiň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aňladylmasydyr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özenini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tk-TM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Garaşsyzlygymyzy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alanymyzdan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2020-nji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maksatnamasy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2006-njy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25-nji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oktýabrynda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menistanyň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nebit-gaz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2030-njy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maksatnamasy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maksatnamalar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üstünlikli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67292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prosesiniň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pudaklarynda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işlerden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Muňa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aňyýet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Şularyň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hal-ýagdaýynyň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ýokarlanmagyna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barýar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şertidir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iýip-içmegi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geýinmegi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jaýynyň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zerurlyklar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Şundan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alynsa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esasydygy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aýdyňlaşýar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700" dirty="0"/>
              <a:t> </a:t>
            </a: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71782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beýanyny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umumylaşan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mydama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sebäp-netije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gitmegine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Günüň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ýaşyşy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täzeden-täze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ykdysadyýetimiziň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geljekde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oňatlaşmagy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80195" cy="5899639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meýline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üýtgedip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ýatyryp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erk-islegine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bolmazdan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meýline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dolandyryjy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bähbitleri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peýdalanmalydyrlar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0046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Tebigatyň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kanunlaryndan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tapawutlylykda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tk-TM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tk-TM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durnuklysy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durnuksyzy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görä-de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dürli-dürlidir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dargaýan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ýitirýärler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böwet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renta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feodalizm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oňaýly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päsgel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ýitirdi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dialektiki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Dialektiki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garşylyklaryň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abstragirleme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Abstragirleme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derňelýän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seýrek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ýek-tük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tötänden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geçýänlerinden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ünsüňi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almazlygy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018830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manysyna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ysyndan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reňkinden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ünsüňi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manysyny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ünsüňi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haryt-pul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öwrülmeginden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manysyna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kesgitläp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derňemek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88</TotalTime>
  <Words>1256</Words>
  <Application>Microsoft Office PowerPoint</Application>
  <PresentationFormat>Произвольный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18</cp:revision>
  <dcterms:created xsi:type="dcterms:W3CDTF">2020-01-23T08:14:17Z</dcterms:created>
  <dcterms:modified xsi:type="dcterms:W3CDTF">2021-02-12T05:33:09Z</dcterms:modified>
</cp:coreProperties>
</file>