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62" r:id="rId7"/>
    <p:sldId id="263"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2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1EC657B-1A74-4D67-B2BF-AF4514CB98E8}" type="doc">
      <dgm:prSet loTypeId="urn:microsoft.com/office/officeart/2005/8/layout/lProcess1" loCatId="process" qsTypeId="urn:microsoft.com/office/officeart/2005/8/quickstyle/simple1" qsCatId="simple" csTypeId="urn:microsoft.com/office/officeart/2005/8/colors/accent1_2" csCatId="accent1" phldr="1"/>
      <dgm:spPr/>
      <dgm:t>
        <a:bodyPr/>
        <a:lstStyle/>
        <a:p>
          <a:endParaRPr lang="ru-RU"/>
        </a:p>
      </dgm:t>
    </dgm:pt>
    <dgm:pt modelId="{5381C047-9023-44C1-9744-5B202B23DBB5}">
      <dgm:prSet phldrT="[Текст]"/>
      <dgm:spPr/>
      <dgm:t>
        <a:bodyPr/>
        <a:lstStyle/>
        <a:p>
          <a:r>
            <a:rPr lang="tk-TM" b="1" dirty="0" smtClean="0"/>
            <a:t>Urşuň sebäpleri</a:t>
          </a:r>
          <a:endParaRPr lang="ru-RU" b="1" dirty="0"/>
        </a:p>
      </dgm:t>
    </dgm:pt>
    <dgm:pt modelId="{E37DFA4E-A693-4C92-946A-704B42897820}" type="parTrans" cxnId="{6EAE2A88-B493-4BD4-B17B-3171AE40EC8A}">
      <dgm:prSet/>
      <dgm:spPr/>
      <dgm:t>
        <a:bodyPr/>
        <a:lstStyle/>
        <a:p>
          <a:endParaRPr lang="ru-RU" b="1"/>
        </a:p>
      </dgm:t>
    </dgm:pt>
    <dgm:pt modelId="{16C9887B-26D0-4A67-ADA2-17EE45856688}" type="sibTrans" cxnId="{6EAE2A88-B493-4BD4-B17B-3171AE40EC8A}">
      <dgm:prSet/>
      <dgm:spPr/>
      <dgm:t>
        <a:bodyPr/>
        <a:lstStyle/>
        <a:p>
          <a:endParaRPr lang="ru-RU" b="1"/>
        </a:p>
      </dgm:t>
    </dgm:pt>
    <dgm:pt modelId="{BD306CA3-ED28-4AA5-8CEF-A14E6F509F77}">
      <dgm:prSet/>
      <dgm:spPr/>
      <dgm:t>
        <a:bodyPr/>
        <a:lstStyle/>
        <a:p>
          <a:r>
            <a:rPr lang="tr-TR" b="1" dirty="0" smtClean="0"/>
            <a:t>Urşuň iň esasy sebäpleriniň biri  iri kapitalistik ýurtlaryň arasyndaky  dünýäni özara bölüşmek meýili.</a:t>
          </a:r>
          <a:endParaRPr lang="ru-RU" b="1" dirty="0"/>
        </a:p>
      </dgm:t>
    </dgm:pt>
    <dgm:pt modelId="{44AADBB7-9808-4F06-B7D3-08775EB418AC}" type="parTrans" cxnId="{C188C406-AA56-4629-B4A5-2EC70257A2C4}">
      <dgm:prSet/>
      <dgm:spPr/>
      <dgm:t>
        <a:bodyPr/>
        <a:lstStyle/>
        <a:p>
          <a:endParaRPr lang="ru-RU" b="1"/>
        </a:p>
      </dgm:t>
    </dgm:pt>
    <dgm:pt modelId="{46816970-58C7-4E7A-8399-822C03178E90}" type="sibTrans" cxnId="{C188C406-AA56-4629-B4A5-2EC70257A2C4}">
      <dgm:prSet/>
      <dgm:spPr/>
      <dgm:t>
        <a:bodyPr/>
        <a:lstStyle/>
        <a:p>
          <a:endParaRPr lang="ru-RU" b="1"/>
        </a:p>
      </dgm:t>
    </dgm:pt>
    <dgm:pt modelId="{DFD1665E-47F0-48C1-876A-13F5166FE0E0}">
      <dgm:prSet/>
      <dgm:spPr/>
      <dgm:t>
        <a:bodyPr/>
        <a:lstStyle/>
        <a:p>
          <a:r>
            <a:rPr lang="en-US" b="1" dirty="0" err="1" smtClean="0"/>
            <a:t>Ösen</a:t>
          </a:r>
          <a:r>
            <a:rPr lang="en-US" b="1" dirty="0" smtClean="0"/>
            <a:t> </a:t>
          </a:r>
          <a:r>
            <a:rPr lang="en-US" b="1" dirty="0" err="1" smtClean="0"/>
            <a:t>kapitalistik</a:t>
          </a:r>
          <a:r>
            <a:rPr lang="en-US" b="1" dirty="0" smtClean="0"/>
            <a:t> </a:t>
          </a:r>
          <a:r>
            <a:rPr lang="en-US" b="1" dirty="0" err="1" smtClean="0"/>
            <a:t>ýurtlaryň</a:t>
          </a:r>
          <a:r>
            <a:rPr lang="en-US" b="1" dirty="0" smtClean="0"/>
            <a:t>  (ABŞ, </a:t>
          </a:r>
          <a:r>
            <a:rPr lang="en-US" b="1" dirty="0" err="1" smtClean="0"/>
            <a:t>Angliýa</a:t>
          </a:r>
          <a:r>
            <a:rPr lang="en-US" b="1" dirty="0" smtClean="0"/>
            <a:t>, </a:t>
          </a:r>
          <a:r>
            <a:rPr lang="en-US" b="1" dirty="0" err="1" smtClean="0"/>
            <a:t>Fransiýa</a:t>
          </a:r>
          <a:r>
            <a:rPr lang="en-US" b="1" dirty="0" smtClean="0"/>
            <a:t>) </a:t>
          </a:r>
          <a:r>
            <a:rPr lang="en-US" b="1" dirty="0" err="1" smtClean="0"/>
            <a:t>ykdysady</a:t>
          </a:r>
          <a:r>
            <a:rPr lang="en-US" b="1" dirty="0" smtClean="0"/>
            <a:t> </a:t>
          </a:r>
          <a:r>
            <a:rPr lang="en-US" b="1" dirty="0" err="1" smtClean="0"/>
            <a:t>krizisi</a:t>
          </a:r>
          <a:r>
            <a:rPr lang="en-US" b="1" dirty="0" smtClean="0"/>
            <a:t>.</a:t>
          </a:r>
          <a:endParaRPr lang="ru-RU" b="1" dirty="0"/>
        </a:p>
      </dgm:t>
    </dgm:pt>
    <dgm:pt modelId="{FE0995DE-24E6-4D70-AF01-611E552E5A8C}" type="parTrans" cxnId="{534F275C-4839-46B9-B409-39C40E1C8B6C}">
      <dgm:prSet/>
      <dgm:spPr/>
      <dgm:t>
        <a:bodyPr/>
        <a:lstStyle/>
        <a:p>
          <a:endParaRPr lang="ru-RU" b="1"/>
        </a:p>
      </dgm:t>
    </dgm:pt>
    <dgm:pt modelId="{C8C0E9D9-9D85-4916-A359-515488BB59B2}" type="sibTrans" cxnId="{534F275C-4839-46B9-B409-39C40E1C8B6C}">
      <dgm:prSet/>
      <dgm:spPr/>
      <dgm:t>
        <a:bodyPr/>
        <a:lstStyle/>
        <a:p>
          <a:endParaRPr lang="ru-RU" b="1"/>
        </a:p>
      </dgm:t>
    </dgm:pt>
    <dgm:pt modelId="{F108F564-7070-4689-B990-A04AF22C4B66}">
      <dgm:prSet/>
      <dgm:spPr/>
      <dgm:t>
        <a:bodyPr/>
        <a:lstStyle/>
        <a:p>
          <a:r>
            <a:rPr lang="en-US" b="1" dirty="0" err="1" smtClean="0"/>
            <a:t>Üçler</a:t>
          </a:r>
          <a:r>
            <a:rPr lang="en-US" b="1" dirty="0" smtClean="0"/>
            <a:t> </a:t>
          </a:r>
          <a:r>
            <a:rPr lang="en-US" b="1" dirty="0" err="1" smtClean="0"/>
            <a:t>birleşmesiniň</a:t>
          </a:r>
          <a:r>
            <a:rPr lang="en-US" b="1" dirty="0" smtClean="0"/>
            <a:t> </a:t>
          </a:r>
          <a:r>
            <a:rPr lang="en-US" b="1" dirty="0" err="1" smtClean="0"/>
            <a:t>Italiýa</a:t>
          </a:r>
          <a:r>
            <a:rPr lang="en-US" b="1" dirty="0" smtClean="0"/>
            <a:t>, </a:t>
          </a:r>
          <a:r>
            <a:rPr lang="en-US" b="1" dirty="0" err="1" smtClean="0"/>
            <a:t>Ýaponiýa</a:t>
          </a:r>
          <a:r>
            <a:rPr lang="en-US" b="1" dirty="0" smtClean="0"/>
            <a:t>, </a:t>
          </a:r>
          <a:r>
            <a:rPr lang="en-US" b="1" dirty="0" err="1" smtClean="0"/>
            <a:t>Germaniýa</a:t>
          </a:r>
          <a:r>
            <a:rPr lang="en-US" b="1" dirty="0" smtClean="0"/>
            <a:t> we </a:t>
          </a:r>
          <a:r>
            <a:rPr lang="en-US" b="1" dirty="0" err="1" smtClean="0"/>
            <a:t>Antantanyň</a:t>
          </a:r>
          <a:r>
            <a:rPr lang="en-US" b="1" dirty="0" smtClean="0"/>
            <a:t> (ABŞ, </a:t>
          </a:r>
          <a:r>
            <a:rPr lang="en-US" b="1" dirty="0" err="1" smtClean="0"/>
            <a:t>Angliýa</a:t>
          </a:r>
          <a:r>
            <a:rPr lang="en-US" b="1" dirty="0" smtClean="0"/>
            <a:t>, </a:t>
          </a:r>
          <a:r>
            <a:rPr lang="en-US" b="1" dirty="0" err="1" smtClean="0"/>
            <a:t>Fransiýa</a:t>
          </a:r>
          <a:r>
            <a:rPr lang="en-US" b="1" dirty="0" smtClean="0"/>
            <a:t>) </a:t>
          </a:r>
          <a:r>
            <a:rPr lang="en-US" b="1" dirty="0" err="1" smtClean="0"/>
            <a:t>arasyndaky</a:t>
          </a:r>
          <a:r>
            <a:rPr lang="en-US" b="1" dirty="0" smtClean="0"/>
            <a:t> </a:t>
          </a:r>
          <a:r>
            <a:rPr lang="en-US" b="1" dirty="0" err="1" smtClean="0"/>
            <a:t>gapma-garşylyk</a:t>
          </a:r>
          <a:r>
            <a:rPr lang="en-US" b="1" dirty="0" smtClean="0"/>
            <a:t>.</a:t>
          </a:r>
          <a:endParaRPr lang="ru-RU" b="1" dirty="0"/>
        </a:p>
      </dgm:t>
    </dgm:pt>
    <dgm:pt modelId="{877232D9-ACCB-4B36-B54F-BD4287078274}" type="parTrans" cxnId="{E66DDCC4-F2E7-4036-8A37-65DA0C96C56F}">
      <dgm:prSet/>
      <dgm:spPr/>
      <dgm:t>
        <a:bodyPr/>
        <a:lstStyle/>
        <a:p>
          <a:endParaRPr lang="ru-RU" b="1"/>
        </a:p>
      </dgm:t>
    </dgm:pt>
    <dgm:pt modelId="{073F5B8A-C997-48A9-A5C0-CAD63F38C474}" type="sibTrans" cxnId="{E66DDCC4-F2E7-4036-8A37-65DA0C96C56F}">
      <dgm:prSet/>
      <dgm:spPr/>
      <dgm:t>
        <a:bodyPr/>
        <a:lstStyle/>
        <a:p>
          <a:endParaRPr lang="ru-RU" b="1"/>
        </a:p>
      </dgm:t>
    </dgm:pt>
    <dgm:pt modelId="{390F84EA-F149-4BE2-94C8-0899172D7AE2}">
      <dgm:prSet/>
      <dgm:spPr/>
      <dgm:t>
        <a:bodyPr/>
        <a:lstStyle/>
        <a:p>
          <a:r>
            <a:rPr lang="en-US" b="1" dirty="0" smtClean="0"/>
            <a:t>Bu </a:t>
          </a:r>
          <a:r>
            <a:rPr lang="en-US" b="1" dirty="0" err="1" smtClean="0"/>
            <a:t>döwletlerde</a:t>
          </a:r>
          <a:r>
            <a:rPr lang="en-US" b="1" dirty="0" smtClean="0"/>
            <a:t> </a:t>
          </a:r>
          <a:r>
            <a:rPr lang="en-US" b="1" dirty="0" err="1" smtClean="0"/>
            <a:t>bolşewizme</a:t>
          </a:r>
          <a:r>
            <a:rPr lang="en-US" b="1" dirty="0" smtClean="0"/>
            <a:t> </a:t>
          </a:r>
          <a:r>
            <a:rPr lang="en-US" b="1" dirty="0" err="1" smtClean="0"/>
            <a:t>bolan</a:t>
          </a:r>
          <a:r>
            <a:rPr lang="en-US" b="1" dirty="0" smtClean="0"/>
            <a:t> </a:t>
          </a:r>
          <a:r>
            <a:rPr lang="en-US" b="1" dirty="0" err="1" smtClean="0"/>
            <a:t>ýigrenç</a:t>
          </a:r>
          <a:r>
            <a:rPr lang="en-US" b="1" dirty="0" smtClean="0"/>
            <a:t>.</a:t>
          </a:r>
          <a:endParaRPr lang="ru-RU" b="1" dirty="0"/>
        </a:p>
      </dgm:t>
    </dgm:pt>
    <dgm:pt modelId="{8E35AC29-968E-440C-A8EB-753D82C11FB4}" type="parTrans" cxnId="{F2D91A5C-14A6-40C3-90E3-B2F825391084}">
      <dgm:prSet/>
      <dgm:spPr/>
      <dgm:t>
        <a:bodyPr/>
        <a:lstStyle/>
        <a:p>
          <a:endParaRPr lang="ru-RU" b="1"/>
        </a:p>
      </dgm:t>
    </dgm:pt>
    <dgm:pt modelId="{C93B26D3-12F4-4C6F-9C00-B420AC91C293}" type="sibTrans" cxnId="{F2D91A5C-14A6-40C3-90E3-B2F825391084}">
      <dgm:prSet/>
      <dgm:spPr/>
      <dgm:t>
        <a:bodyPr/>
        <a:lstStyle/>
        <a:p>
          <a:endParaRPr lang="ru-RU" b="1"/>
        </a:p>
      </dgm:t>
    </dgm:pt>
    <dgm:pt modelId="{3562B531-A1B1-409B-8FD7-9118C1D1BE51}">
      <dgm:prSet/>
      <dgm:spPr/>
      <dgm:t>
        <a:bodyPr/>
        <a:lstStyle/>
        <a:p>
          <a:r>
            <a:rPr lang="en-US" b="1" dirty="0" err="1" smtClean="0"/>
            <a:t>Faşizimiň</a:t>
          </a:r>
          <a:r>
            <a:rPr lang="en-US" b="1" dirty="0" smtClean="0"/>
            <a:t> </a:t>
          </a:r>
          <a:r>
            <a:rPr lang="en-US" b="1" dirty="0" err="1" smtClean="0"/>
            <a:t>döremegi</a:t>
          </a:r>
          <a:r>
            <a:rPr lang="en-US" b="1" dirty="0" smtClean="0"/>
            <a:t>…</a:t>
          </a:r>
          <a:endParaRPr lang="ru-RU" b="1" dirty="0"/>
        </a:p>
      </dgm:t>
    </dgm:pt>
    <dgm:pt modelId="{6159F733-3098-45E0-9D06-9E1E992E5F54}" type="parTrans" cxnId="{ACA94574-A8A7-4705-BC0E-93467EBB31AD}">
      <dgm:prSet/>
      <dgm:spPr/>
      <dgm:t>
        <a:bodyPr/>
        <a:lstStyle/>
        <a:p>
          <a:endParaRPr lang="ru-RU" b="1"/>
        </a:p>
      </dgm:t>
    </dgm:pt>
    <dgm:pt modelId="{1EAB9E1E-F409-4E8A-A76A-42E56792ECBE}" type="sibTrans" cxnId="{ACA94574-A8A7-4705-BC0E-93467EBB31AD}">
      <dgm:prSet/>
      <dgm:spPr/>
      <dgm:t>
        <a:bodyPr/>
        <a:lstStyle/>
        <a:p>
          <a:endParaRPr lang="ru-RU" b="1"/>
        </a:p>
      </dgm:t>
    </dgm:pt>
    <dgm:pt modelId="{F7E19318-4C86-49CD-94FE-0E1E1BE49116}">
      <dgm:prSet/>
      <dgm:spPr/>
      <dgm:t>
        <a:bodyPr/>
        <a:lstStyle/>
        <a:p>
          <a:r>
            <a:rPr lang="en-US" b="1" dirty="0" smtClean="0"/>
            <a:t>SSSR </a:t>
          </a:r>
          <a:r>
            <a:rPr lang="en-US" b="1" dirty="0" err="1" smtClean="0"/>
            <a:t>döwletiniň</a:t>
          </a:r>
          <a:r>
            <a:rPr lang="en-US" b="1" dirty="0" smtClean="0"/>
            <a:t> </a:t>
          </a:r>
          <a:r>
            <a:rPr lang="en-US" b="1" dirty="0" err="1" smtClean="0"/>
            <a:t>içindäki</a:t>
          </a:r>
          <a:r>
            <a:rPr lang="en-US" b="1" dirty="0" smtClean="0"/>
            <a:t> </a:t>
          </a:r>
          <a:r>
            <a:rPr lang="en-US" b="1" dirty="0" err="1" smtClean="0"/>
            <a:t>tutha-tutlyk</a:t>
          </a:r>
          <a:r>
            <a:rPr lang="en-US" b="1" dirty="0" smtClean="0"/>
            <a:t>, </a:t>
          </a:r>
          <a:r>
            <a:rPr lang="en-US" b="1" dirty="0" err="1" smtClean="0"/>
            <a:t>bolşewizm</a:t>
          </a:r>
          <a:r>
            <a:rPr lang="en-US" b="1" dirty="0" smtClean="0"/>
            <a:t> </a:t>
          </a:r>
          <a:r>
            <a:rPr lang="en-US" b="1" dirty="0" err="1" smtClean="0"/>
            <a:t>howpy</a:t>
          </a:r>
          <a:r>
            <a:rPr lang="en-US" b="1" dirty="0" smtClean="0"/>
            <a:t>.</a:t>
          </a:r>
          <a:endParaRPr lang="ru-RU" b="1" dirty="0"/>
        </a:p>
      </dgm:t>
    </dgm:pt>
    <dgm:pt modelId="{54840415-0E37-4500-A542-586C0D5AFE08}" type="parTrans" cxnId="{7B52CDB9-5ED0-4A69-B4DE-8A31B30BFAA1}">
      <dgm:prSet/>
      <dgm:spPr/>
      <dgm:t>
        <a:bodyPr/>
        <a:lstStyle/>
        <a:p>
          <a:endParaRPr lang="ru-RU" b="1"/>
        </a:p>
      </dgm:t>
    </dgm:pt>
    <dgm:pt modelId="{9C1B3472-ACBA-43EA-B4CC-121626658D47}" type="sibTrans" cxnId="{7B52CDB9-5ED0-4A69-B4DE-8A31B30BFAA1}">
      <dgm:prSet/>
      <dgm:spPr/>
      <dgm:t>
        <a:bodyPr/>
        <a:lstStyle/>
        <a:p>
          <a:endParaRPr lang="ru-RU" b="1"/>
        </a:p>
      </dgm:t>
    </dgm:pt>
    <dgm:pt modelId="{46885375-C72D-4341-A843-A797240D98CE}" type="pres">
      <dgm:prSet presAssocID="{11EC657B-1A74-4D67-B2BF-AF4514CB98E8}" presName="Name0" presStyleCnt="0">
        <dgm:presLayoutVars>
          <dgm:dir/>
          <dgm:animLvl val="lvl"/>
          <dgm:resizeHandles val="exact"/>
        </dgm:presLayoutVars>
      </dgm:prSet>
      <dgm:spPr/>
      <dgm:t>
        <a:bodyPr/>
        <a:lstStyle/>
        <a:p>
          <a:endParaRPr lang="ru-RU"/>
        </a:p>
      </dgm:t>
    </dgm:pt>
    <dgm:pt modelId="{2A6193A7-0C84-476F-B971-3F82768C1573}" type="pres">
      <dgm:prSet presAssocID="{5381C047-9023-44C1-9744-5B202B23DBB5}" presName="vertFlow" presStyleCnt="0"/>
      <dgm:spPr/>
    </dgm:pt>
    <dgm:pt modelId="{7A0A6452-DFD2-4184-9DB7-6316FF121A41}" type="pres">
      <dgm:prSet presAssocID="{5381C047-9023-44C1-9744-5B202B23DBB5}" presName="header" presStyleLbl="node1" presStyleIdx="0" presStyleCnt="1"/>
      <dgm:spPr/>
      <dgm:t>
        <a:bodyPr/>
        <a:lstStyle/>
        <a:p>
          <a:endParaRPr lang="ru-RU"/>
        </a:p>
      </dgm:t>
    </dgm:pt>
    <dgm:pt modelId="{BD3F537F-25D3-4045-99E7-3577D04AD6C4}" type="pres">
      <dgm:prSet presAssocID="{44AADBB7-9808-4F06-B7D3-08775EB418AC}" presName="parTrans" presStyleLbl="sibTrans2D1" presStyleIdx="0" presStyleCnt="6"/>
      <dgm:spPr/>
      <dgm:t>
        <a:bodyPr/>
        <a:lstStyle/>
        <a:p>
          <a:endParaRPr lang="ru-RU"/>
        </a:p>
      </dgm:t>
    </dgm:pt>
    <dgm:pt modelId="{523A1E42-B261-41AA-9C41-667E1BFAF4F0}" type="pres">
      <dgm:prSet presAssocID="{BD306CA3-ED28-4AA5-8CEF-A14E6F509F77}" presName="child" presStyleLbl="alignAccFollowNode1" presStyleIdx="0" presStyleCnt="6" custScaleX="181304">
        <dgm:presLayoutVars>
          <dgm:chMax val="0"/>
          <dgm:bulletEnabled val="1"/>
        </dgm:presLayoutVars>
      </dgm:prSet>
      <dgm:spPr/>
      <dgm:t>
        <a:bodyPr/>
        <a:lstStyle/>
        <a:p>
          <a:endParaRPr lang="ru-RU"/>
        </a:p>
      </dgm:t>
    </dgm:pt>
    <dgm:pt modelId="{15E0181B-827C-43FA-B5F3-151FAF2EE8AB}" type="pres">
      <dgm:prSet presAssocID="{46816970-58C7-4E7A-8399-822C03178E90}" presName="sibTrans" presStyleLbl="sibTrans2D1" presStyleIdx="1" presStyleCnt="6"/>
      <dgm:spPr/>
      <dgm:t>
        <a:bodyPr/>
        <a:lstStyle/>
        <a:p>
          <a:endParaRPr lang="ru-RU"/>
        </a:p>
      </dgm:t>
    </dgm:pt>
    <dgm:pt modelId="{B2FDA9FE-9A07-439A-9180-8ACD98879A08}" type="pres">
      <dgm:prSet presAssocID="{DFD1665E-47F0-48C1-876A-13F5166FE0E0}" presName="child" presStyleLbl="alignAccFollowNode1" presStyleIdx="1" presStyleCnt="6" custScaleX="186655">
        <dgm:presLayoutVars>
          <dgm:chMax val="0"/>
          <dgm:bulletEnabled val="1"/>
        </dgm:presLayoutVars>
      </dgm:prSet>
      <dgm:spPr/>
      <dgm:t>
        <a:bodyPr/>
        <a:lstStyle/>
        <a:p>
          <a:endParaRPr lang="ru-RU"/>
        </a:p>
      </dgm:t>
    </dgm:pt>
    <dgm:pt modelId="{DE3131B2-F7A1-4BD9-B189-E417F196511F}" type="pres">
      <dgm:prSet presAssocID="{C8C0E9D9-9D85-4916-A359-515488BB59B2}" presName="sibTrans" presStyleLbl="sibTrans2D1" presStyleIdx="2" presStyleCnt="6"/>
      <dgm:spPr/>
      <dgm:t>
        <a:bodyPr/>
        <a:lstStyle/>
        <a:p>
          <a:endParaRPr lang="ru-RU"/>
        </a:p>
      </dgm:t>
    </dgm:pt>
    <dgm:pt modelId="{EA86711F-2B40-434A-B613-6AF682A8B03C}" type="pres">
      <dgm:prSet presAssocID="{F108F564-7070-4689-B990-A04AF22C4B66}" presName="child" presStyleLbl="alignAccFollowNode1" presStyleIdx="2" presStyleCnt="6" custScaleX="192007">
        <dgm:presLayoutVars>
          <dgm:chMax val="0"/>
          <dgm:bulletEnabled val="1"/>
        </dgm:presLayoutVars>
      </dgm:prSet>
      <dgm:spPr/>
      <dgm:t>
        <a:bodyPr/>
        <a:lstStyle/>
        <a:p>
          <a:endParaRPr lang="ru-RU"/>
        </a:p>
      </dgm:t>
    </dgm:pt>
    <dgm:pt modelId="{EFFF4DFB-7D6A-4156-909F-E167176CE0A7}" type="pres">
      <dgm:prSet presAssocID="{073F5B8A-C997-48A9-A5C0-CAD63F38C474}" presName="sibTrans" presStyleLbl="sibTrans2D1" presStyleIdx="3" presStyleCnt="6"/>
      <dgm:spPr/>
      <dgm:t>
        <a:bodyPr/>
        <a:lstStyle/>
        <a:p>
          <a:endParaRPr lang="ru-RU"/>
        </a:p>
      </dgm:t>
    </dgm:pt>
    <dgm:pt modelId="{6BEDCEFD-AE2D-4125-AB12-26924D049A5F}" type="pres">
      <dgm:prSet presAssocID="{390F84EA-F149-4BE2-94C8-0899172D7AE2}" presName="child" presStyleLbl="alignAccFollowNode1" presStyleIdx="3" presStyleCnt="6" custScaleX="202710">
        <dgm:presLayoutVars>
          <dgm:chMax val="0"/>
          <dgm:bulletEnabled val="1"/>
        </dgm:presLayoutVars>
      </dgm:prSet>
      <dgm:spPr/>
      <dgm:t>
        <a:bodyPr/>
        <a:lstStyle/>
        <a:p>
          <a:endParaRPr lang="ru-RU"/>
        </a:p>
      </dgm:t>
    </dgm:pt>
    <dgm:pt modelId="{1D24454A-9E26-4C35-BEF7-39CA40FF0671}" type="pres">
      <dgm:prSet presAssocID="{C93B26D3-12F4-4C6F-9C00-B420AC91C293}" presName="sibTrans" presStyleLbl="sibTrans2D1" presStyleIdx="4" presStyleCnt="6"/>
      <dgm:spPr/>
      <dgm:t>
        <a:bodyPr/>
        <a:lstStyle/>
        <a:p>
          <a:endParaRPr lang="ru-RU"/>
        </a:p>
      </dgm:t>
    </dgm:pt>
    <dgm:pt modelId="{4A480B4E-E388-4283-848E-BD71B32C9075}" type="pres">
      <dgm:prSet presAssocID="{3562B531-A1B1-409B-8FD7-9118C1D1BE51}" presName="child" presStyleLbl="alignAccFollowNode1" presStyleIdx="4" presStyleCnt="6" custScaleX="208062">
        <dgm:presLayoutVars>
          <dgm:chMax val="0"/>
          <dgm:bulletEnabled val="1"/>
        </dgm:presLayoutVars>
      </dgm:prSet>
      <dgm:spPr/>
      <dgm:t>
        <a:bodyPr/>
        <a:lstStyle/>
        <a:p>
          <a:endParaRPr lang="ru-RU"/>
        </a:p>
      </dgm:t>
    </dgm:pt>
    <dgm:pt modelId="{7E097D34-0618-4269-8FA1-57101234B5DB}" type="pres">
      <dgm:prSet presAssocID="{1EAB9E1E-F409-4E8A-A76A-42E56792ECBE}" presName="sibTrans" presStyleLbl="sibTrans2D1" presStyleIdx="5" presStyleCnt="6"/>
      <dgm:spPr/>
      <dgm:t>
        <a:bodyPr/>
        <a:lstStyle/>
        <a:p>
          <a:endParaRPr lang="ru-RU"/>
        </a:p>
      </dgm:t>
    </dgm:pt>
    <dgm:pt modelId="{474BA743-6AA1-405B-9C34-59C176932E9D}" type="pres">
      <dgm:prSet presAssocID="{F7E19318-4C86-49CD-94FE-0E1E1BE49116}" presName="child" presStyleLbl="alignAccFollowNode1" presStyleIdx="5" presStyleCnt="6" custScaleX="208062">
        <dgm:presLayoutVars>
          <dgm:chMax val="0"/>
          <dgm:bulletEnabled val="1"/>
        </dgm:presLayoutVars>
      </dgm:prSet>
      <dgm:spPr/>
      <dgm:t>
        <a:bodyPr/>
        <a:lstStyle/>
        <a:p>
          <a:endParaRPr lang="ru-RU"/>
        </a:p>
      </dgm:t>
    </dgm:pt>
  </dgm:ptLst>
  <dgm:cxnLst>
    <dgm:cxn modelId="{D748996A-74CA-47CE-BDD1-743FC52CC407}" type="presOf" srcId="{5381C047-9023-44C1-9744-5B202B23DBB5}" destId="{7A0A6452-DFD2-4184-9DB7-6316FF121A41}" srcOrd="0" destOrd="0" presId="urn:microsoft.com/office/officeart/2005/8/layout/lProcess1"/>
    <dgm:cxn modelId="{F2D91A5C-14A6-40C3-90E3-B2F825391084}" srcId="{5381C047-9023-44C1-9744-5B202B23DBB5}" destId="{390F84EA-F149-4BE2-94C8-0899172D7AE2}" srcOrd="3" destOrd="0" parTransId="{8E35AC29-968E-440C-A8EB-753D82C11FB4}" sibTransId="{C93B26D3-12F4-4C6F-9C00-B420AC91C293}"/>
    <dgm:cxn modelId="{0ED145EF-396E-4795-892E-8FB53A60B629}" type="presOf" srcId="{11EC657B-1A74-4D67-B2BF-AF4514CB98E8}" destId="{46885375-C72D-4341-A843-A797240D98CE}" srcOrd="0" destOrd="0" presId="urn:microsoft.com/office/officeart/2005/8/layout/lProcess1"/>
    <dgm:cxn modelId="{72B79309-B587-4288-A6D9-9571F7C7828A}" type="presOf" srcId="{C93B26D3-12F4-4C6F-9C00-B420AC91C293}" destId="{1D24454A-9E26-4C35-BEF7-39CA40FF0671}" srcOrd="0" destOrd="0" presId="urn:microsoft.com/office/officeart/2005/8/layout/lProcess1"/>
    <dgm:cxn modelId="{ACA94574-A8A7-4705-BC0E-93467EBB31AD}" srcId="{5381C047-9023-44C1-9744-5B202B23DBB5}" destId="{3562B531-A1B1-409B-8FD7-9118C1D1BE51}" srcOrd="4" destOrd="0" parTransId="{6159F733-3098-45E0-9D06-9E1E992E5F54}" sibTransId="{1EAB9E1E-F409-4E8A-A76A-42E56792ECBE}"/>
    <dgm:cxn modelId="{534F275C-4839-46B9-B409-39C40E1C8B6C}" srcId="{5381C047-9023-44C1-9744-5B202B23DBB5}" destId="{DFD1665E-47F0-48C1-876A-13F5166FE0E0}" srcOrd="1" destOrd="0" parTransId="{FE0995DE-24E6-4D70-AF01-611E552E5A8C}" sibTransId="{C8C0E9D9-9D85-4916-A359-515488BB59B2}"/>
    <dgm:cxn modelId="{6318AA90-6336-4EDC-A3A4-600E4546D5B2}" type="presOf" srcId="{F7E19318-4C86-49CD-94FE-0E1E1BE49116}" destId="{474BA743-6AA1-405B-9C34-59C176932E9D}" srcOrd="0" destOrd="0" presId="urn:microsoft.com/office/officeart/2005/8/layout/lProcess1"/>
    <dgm:cxn modelId="{1AA1792A-FB2C-49E5-8A66-5FB25A23BAE0}" type="presOf" srcId="{1EAB9E1E-F409-4E8A-A76A-42E56792ECBE}" destId="{7E097D34-0618-4269-8FA1-57101234B5DB}" srcOrd="0" destOrd="0" presId="urn:microsoft.com/office/officeart/2005/8/layout/lProcess1"/>
    <dgm:cxn modelId="{7B52CDB9-5ED0-4A69-B4DE-8A31B30BFAA1}" srcId="{5381C047-9023-44C1-9744-5B202B23DBB5}" destId="{F7E19318-4C86-49CD-94FE-0E1E1BE49116}" srcOrd="5" destOrd="0" parTransId="{54840415-0E37-4500-A542-586C0D5AFE08}" sibTransId="{9C1B3472-ACBA-43EA-B4CC-121626658D47}"/>
    <dgm:cxn modelId="{501EA7E8-0A82-4917-B4BA-3537A17381A2}" type="presOf" srcId="{390F84EA-F149-4BE2-94C8-0899172D7AE2}" destId="{6BEDCEFD-AE2D-4125-AB12-26924D049A5F}" srcOrd="0" destOrd="0" presId="urn:microsoft.com/office/officeart/2005/8/layout/lProcess1"/>
    <dgm:cxn modelId="{6F85A166-4061-4C4B-BEE6-9259D39EE8FB}" type="presOf" srcId="{DFD1665E-47F0-48C1-876A-13F5166FE0E0}" destId="{B2FDA9FE-9A07-439A-9180-8ACD98879A08}" srcOrd="0" destOrd="0" presId="urn:microsoft.com/office/officeart/2005/8/layout/lProcess1"/>
    <dgm:cxn modelId="{E66DDCC4-F2E7-4036-8A37-65DA0C96C56F}" srcId="{5381C047-9023-44C1-9744-5B202B23DBB5}" destId="{F108F564-7070-4689-B990-A04AF22C4B66}" srcOrd="2" destOrd="0" parTransId="{877232D9-ACCB-4B36-B54F-BD4287078274}" sibTransId="{073F5B8A-C997-48A9-A5C0-CAD63F38C474}"/>
    <dgm:cxn modelId="{96315EE8-57B0-4B4F-B319-23607C921B3E}" type="presOf" srcId="{F108F564-7070-4689-B990-A04AF22C4B66}" destId="{EA86711F-2B40-434A-B613-6AF682A8B03C}" srcOrd="0" destOrd="0" presId="urn:microsoft.com/office/officeart/2005/8/layout/lProcess1"/>
    <dgm:cxn modelId="{4FE57212-1312-40D2-8AC8-501B918C968A}" type="presOf" srcId="{3562B531-A1B1-409B-8FD7-9118C1D1BE51}" destId="{4A480B4E-E388-4283-848E-BD71B32C9075}" srcOrd="0" destOrd="0" presId="urn:microsoft.com/office/officeart/2005/8/layout/lProcess1"/>
    <dgm:cxn modelId="{6A89E48F-BD32-4955-A0EC-48D7ED1D6B27}" type="presOf" srcId="{44AADBB7-9808-4F06-B7D3-08775EB418AC}" destId="{BD3F537F-25D3-4045-99E7-3577D04AD6C4}" srcOrd="0" destOrd="0" presId="urn:microsoft.com/office/officeart/2005/8/layout/lProcess1"/>
    <dgm:cxn modelId="{5CA76A37-BFC2-458A-BE97-20B37ADF4062}" type="presOf" srcId="{BD306CA3-ED28-4AA5-8CEF-A14E6F509F77}" destId="{523A1E42-B261-41AA-9C41-667E1BFAF4F0}" srcOrd="0" destOrd="0" presId="urn:microsoft.com/office/officeart/2005/8/layout/lProcess1"/>
    <dgm:cxn modelId="{C188C406-AA56-4629-B4A5-2EC70257A2C4}" srcId="{5381C047-9023-44C1-9744-5B202B23DBB5}" destId="{BD306CA3-ED28-4AA5-8CEF-A14E6F509F77}" srcOrd="0" destOrd="0" parTransId="{44AADBB7-9808-4F06-B7D3-08775EB418AC}" sibTransId="{46816970-58C7-4E7A-8399-822C03178E90}"/>
    <dgm:cxn modelId="{1FE7343F-2B97-406F-813C-83E14499CDF2}" type="presOf" srcId="{073F5B8A-C997-48A9-A5C0-CAD63F38C474}" destId="{EFFF4DFB-7D6A-4156-909F-E167176CE0A7}" srcOrd="0" destOrd="0" presId="urn:microsoft.com/office/officeart/2005/8/layout/lProcess1"/>
    <dgm:cxn modelId="{B05DBAC5-D634-49FB-AD37-82809D9C3C2A}" type="presOf" srcId="{46816970-58C7-4E7A-8399-822C03178E90}" destId="{15E0181B-827C-43FA-B5F3-151FAF2EE8AB}" srcOrd="0" destOrd="0" presId="urn:microsoft.com/office/officeart/2005/8/layout/lProcess1"/>
    <dgm:cxn modelId="{AACFF64B-BF9C-4205-891A-4326F89480CF}" type="presOf" srcId="{C8C0E9D9-9D85-4916-A359-515488BB59B2}" destId="{DE3131B2-F7A1-4BD9-B189-E417F196511F}" srcOrd="0" destOrd="0" presId="urn:microsoft.com/office/officeart/2005/8/layout/lProcess1"/>
    <dgm:cxn modelId="{6EAE2A88-B493-4BD4-B17B-3171AE40EC8A}" srcId="{11EC657B-1A74-4D67-B2BF-AF4514CB98E8}" destId="{5381C047-9023-44C1-9744-5B202B23DBB5}" srcOrd="0" destOrd="0" parTransId="{E37DFA4E-A693-4C92-946A-704B42897820}" sibTransId="{16C9887B-26D0-4A67-ADA2-17EE45856688}"/>
    <dgm:cxn modelId="{0813DD2B-0D50-40D9-8233-27DD489599B9}" type="presParOf" srcId="{46885375-C72D-4341-A843-A797240D98CE}" destId="{2A6193A7-0C84-476F-B971-3F82768C1573}" srcOrd="0" destOrd="0" presId="urn:microsoft.com/office/officeart/2005/8/layout/lProcess1"/>
    <dgm:cxn modelId="{071C1384-3CE8-430F-8CEE-FC1E816E320E}" type="presParOf" srcId="{2A6193A7-0C84-476F-B971-3F82768C1573}" destId="{7A0A6452-DFD2-4184-9DB7-6316FF121A41}" srcOrd="0" destOrd="0" presId="urn:microsoft.com/office/officeart/2005/8/layout/lProcess1"/>
    <dgm:cxn modelId="{1FD82043-2702-4C71-A866-A89F9C2C337B}" type="presParOf" srcId="{2A6193A7-0C84-476F-B971-3F82768C1573}" destId="{BD3F537F-25D3-4045-99E7-3577D04AD6C4}" srcOrd="1" destOrd="0" presId="urn:microsoft.com/office/officeart/2005/8/layout/lProcess1"/>
    <dgm:cxn modelId="{4D81708A-0B7E-41C2-BB51-CB148539931D}" type="presParOf" srcId="{2A6193A7-0C84-476F-B971-3F82768C1573}" destId="{523A1E42-B261-41AA-9C41-667E1BFAF4F0}" srcOrd="2" destOrd="0" presId="urn:microsoft.com/office/officeart/2005/8/layout/lProcess1"/>
    <dgm:cxn modelId="{1F426B43-94D3-4884-8723-F7593E68A1B4}" type="presParOf" srcId="{2A6193A7-0C84-476F-B971-3F82768C1573}" destId="{15E0181B-827C-43FA-B5F3-151FAF2EE8AB}" srcOrd="3" destOrd="0" presId="urn:microsoft.com/office/officeart/2005/8/layout/lProcess1"/>
    <dgm:cxn modelId="{F5135C3D-E4B1-482C-B9B1-D88CE240781B}" type="presParOf" srcId="{2A6193A7-0C84-476F-B971-3F82768C1573}" destId="{B2FDA9FE-9A07-439A-9180-8ACD98879A08}" srcOrd="4" destOrd="0" presId="urn:microsoft.com/office/officeart/2005/8/layout/lProcess1"/>
    <dgm:cxn modelId="{207A56AD-A8F5-4E5E-A6B4-87A1F2248F58}" type="presParOf" srcId="{2A6193A7-0C84-476F-B971-3F82768C1573}" destId="{DE3131B2-F7A1-4BD9-B189-E417F196511F}" srcOrd="5" destOrd="0" presId="urn:microsoft.com/office/officeart/2005/8/layout/lProcess1"/>
    <dgm:cxn modelId="{0A5BA246-D4F8-4465-9AB6-4EBC1FDA9FB8}" type="presParOf" srcId="{2A6193A7-0C84-476F-B971-3F82768C1573}" destId="{EA86711F-2B40-434A-B613-6AF682A8B03C}" srcOrd="6" destOrd="0" presId="urn:microsoft.com/office/officeart/2005/8/layout/lProcess1"/>
    <dgm:cxn modelId="{3E0CBE2C-12AD-42EF-9832-C081E872A4B3}" type="presParOf" srcId="{2A6193A7-0C84-476F-B971-3F82768C1573}" destId="{EFFF4DFB-7D6A-4156-909F-E167176CE0A7}" srcOrd="7" destOrd="0" presId="urn:microsoft.com/office/officeart/2005/8/layout/lProcess1"/>
    <dgm:cxn modelId="{B73E5572-B5E2-40D3-A6DA-4F90EEA227F9}" type="presParOf" srcId="{2A6193A7-0C84-476F-B971-3F82768C1573}" destId="{6BEDCEFD-AE2D-4125-AB12-26924D049A5F}" srcOrd="8" destOrd="0" presId="urn:microsoft.com/office/officeart/2005/8/layout/lProcess1"/>
    <dgm:cxn modelId="{532F7375-2227-4A27-A746-031835F04036}" type="presParOf" srcId="{2A6193A7-0C84-476F-B971-3F82768C1573}" destId="{1D24454A-9E26-4C35-BEF7-39CA40FF0671}" srcOrd="9" destOrd="0" presId="urn:microsoft.com/office/officeart/2005/8/layout/lProcess1"/>
    <dgm:cxn modelId="{C6F3DA09-6A6B-4F67-9131-8FA4383DB390}" type="presParOf" srcId="{2A6193A7-0C84-476F-B971-3F82768C1573}" destId="{4A480B4E-E388-4283-848E-BD71B32C9075}" srcOrd="10" destOrd="0" presId="urn:microsoft.com/office/officeart/2005/8/layout/lProcess1"/>
    <dgm:cxn modelId="{C381CA86-35D2-4123-95BB-92C33780F634}" type="presParOf" srcId="{2A6193A7-0C84-476F-B971-3F82768C1573}" destId="{7E097D34-0618-4269-8FA1-57101234B5DB}" srcOrd="11" destOrd="0" presId="urn:microsoft.com/office/officeart/2005/8/layout/lProcess1"/>
    <dgm:cxn modelId="{ED7A3CA6-AA70-40B9-A5E2-FD84C14B1EFC}" type="presParOf" srcId="{2A6193A7-0C84-476F-B971-3F82768C1573}" destId="{474BA743-6AA1-405B-9C34-59C176932E9D}" srcOrd="12"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0A6452-DFD2-4184-9DB7-6316FF121A41}">
      <dsp:nvSpPr>
        <dsp:cNvPr id="0" name=""/>
        <dsp:cNvSpPr/>
      </dsp:nvSpPr>
      <dsp:spPr>
        <a:xfrm>
          <a:off x="2273958" y="747"/>
          <a:ext cx="2691082" cy="672770"/>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r>
            <a:rPr lang="tk-TM" sz="2700" b="1" kern="1200" dirty="0" smtClean="0"/>
            <a:t>Urşuň sebäpleri</a:t>
          </a:r>
          <a:endParaRPr lang="ru-RU" sz="2700" b="1" kern="1200" dirty="0"/>
        </a:p>
      </dsp:txBody>
      <dsp:txXfrm>
        <a:off x="2293663" y="20452"/>
        <a:ext cx="2651672" cy="633360"/>
      </dsp:txXfrm>
    </dsp:sp>
    <dsp:sp modelId="{BD3F537F-25D3-4045-99E7-3577D04AD6C4}">
      <dsp:nvSpPr>
        <dsp:cNvPr id="0" name=""/>
        <dsp:cNvSpPr/>
      </dsp:nvSpPr>
      <dsp:spPr>
        <a:xfrm rot="5400000">
          <a:off x="3560632" y="732385"/>
          <a:ext cx="117734" cy="117734"/>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23A1E42-B261-41AA-9C41-667E1BFAF4F0}">
      <dsp:nvSpPr>
        <dsp:cNvPr id="0" name=""/>
        <dsp:cNvSpPr/>
      </dsp:nvSpPr>
      <dsp:spPr>
        <a:xfrm>
          <a:off x="1179980" y="908987"/>
          <a:ext cx="4879039" cy="672770"/>
        </a:xfrm>
        <a:prstGeom prst="roundRect">
          <a:avLst>
            <a:gd name="adj" fmla="val 10000"/>
          </a:avLst>
        </a:prstGeom>
        <a:solidFill>
          <a:schemeClr val="accent1">
            <a:alpha val="90000"/>
            <a:tint val="40000"/>
            <a:hueOff val="0"/>
            <a:satOff val="0"/>
            <a:lumOff val="0"/>
            <a:alphaOff val="0"/>
          </a:scheme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tr-TR" sz="1400" b="1" kern="1200" dirty="0" smtClean="0"/>
            <a:t>Urşuň iň esasy sebäpleriniň biri  iri kapitalistik ýurtlaryň arasyndaky  dünýäni özara bölüşmek meýili.</a:t>
          </a:r>
          <a:endParaRPr lang="ru-RU" sz="1400" b="1" kern="1200" dirty="0"/>
        </a:p>
      </dsp:txBody>
      <dsp:txXfrm>
        <a:off x="1199685" y="928692"/>
        <a:ext cx="4839629" cy="633360"/>
      </dsp:txXfrm>
    </dsp:sp>
    <dsp:sp modelId="{15E0181B-827C-43FA-B5F3-151FAF2EE8AB}">
      <dsp:nvSpPr>
        <dsp:cNvPr id="0" name=""/>
        <dsp:cNvSpPr/>
      </dsp:nvSpPr>
      <dsp:spPr>
        <a:xfrm rot="5400000">
          <a:off x="3560632" y="1640625"/>
          <a:ext cx="117734" cy="117734"/>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2FDA9FE-9A07-439A-9180-8ACD98879A08}">
      <dsp:nvSpPr>
        <dsp:cNvPr id="0" name=""/>
        <dsp:cNvSpPr/>
      </dsp:nvSpPr>
      <dsp:spPr>
        <a:xfrm>
          <a:off x="1107980" y="1817227"/>
          <a:ext cx="5023039" cy="672770"/>
        </a:xfrm>
        <a:prstGeom prst="roundRect">
          <a:avLst>
            <a:gd name="adj" fmla="val 10000"/>
          </a:avLst>
        </a:prstGeom>
        <a:solidFill>
          <a:schemeClr val="accent1">
            <a:alpha val="90000"/>
            <a:tint val="40000"/>
            <a:hueOff val="0"/>
            <a:satOff val="0"/>
            <a:lumOff val="0"/>
            <a:alphaOff val="0"/>
          </a:scheme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err="1" smtClean="0"/>
            <a:t>Ösen</a:t>
          </a:r>
          <a:r>
            <a:rPr lang="en-US" sz="1400" b="1" kern="1200" dirty="0" smtClean="0"/>
            <a:t> </a:t>
          </a:r>
          <a:r>
            <a:rPr lang="en-US" sz="1400" b="1" kern="1200" dirty="0" err="1" smtClean="0"/>
            <a:t>kapitalistik</a:t>
          </a:r>
          <a:r>
            <a:rPr lang="en-US" sz="1400" b="1" kern="1200" dirty="0" smtClean="0"/>
            <a:t> </a:t>
          </a:r>
          <a:r>
            <a:rPr lang="en-US" sz="1400" b="1" kern="1200" dirty="0" err="1" smtClean="0"/>
            <a:t>ýurtlaryň</a:t>
          </a:r>
          <a:r>
            <a:rPr lang="en-US" sz="1400" b="1" kern="1200" dirty="0" smtClean="0"/>
            <a:t>  (ABŞ, </a:t>
          </a:r>
          <a:r>
            <a:rPr lang="en-US" sz="1400" b="1" kern="1200" dirty="0" err="1" smtClean="0"/>
            <a:t>Angliýa</a:t>
          </a:r>
          <a:r>
            <a:rPr lang="en-US" sz="1400" b="1" kern="1200" dirty="0" smtClean="0"/>
            <a:t>, </a:t>
          </a:r>
          <a:r>
            <a:rPr lang="en-US" sz="1400" b="1" kern="1200" dirty="0" err="1" smtClean="0"/>
            <a:t>Fransiýa</a:t>
          </a:r>
          <a:r>
            <a:rPr lang="en-US" sz="1400" b="1" kern="1200" dirty="0" smtClean="0"/>
            <a:t>) </a:t>
          </a:r>
          <a:r>
            <a:rPr lang="en-US" sz="1400" b="1" kern="1200" dirty="0" err="1" smtClean="0"/>
            <a:t>ykdysady</a:t>
          </a:r>
          <a:r>
            <a:rPr lang="en-US" sz="1400" b="1" kern="1200" dirty="0" smtClean="0"/>
            <a:t> </a:t>
          </a:r>
          <a:r>
            <a:rPr lang="en-US" sz="1400" b="1" kern="1200" dirty="0" err="1" smtClean="0"/>
            <a:t>krizisi</a:t>
          </a:r>
          <a:r>
            <a:rPr lang="en-US" sz="1400" b="1" kern="1200" dirty="0" smtClean="0"/>
            <a:t>.</a:t>
          </a:r>
          <a:endParaRPr lang="ru-RU" sz="1400" b="1" kern="1200" dirty="0"/>
        </a:p>
      </dsp:txBody>
      <dsp:txXfrm>
        <a:off x="1127685" y="1836932"/>
        <a:ext cx="4983629" cy="633360"/>
      </dsp:txXfrm>
    </dsp:sp>
    <dsp:sp modelId="{DE3131B2-F7A1-4BD9-B189-E417F196511F}">
      <dsp:nvSpPr>
        <dsp:cNvPr id="0" name=""/>
        <dsp:cNvSpPr/>
      </dsp:nvSpPr>
      <dsp:spPr>
        <a:xfrm rot="5400000">
          <a:off x="3560632" y="2548865"/>
          <a:ext cx="117734" cy="117734"/>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A86711F-2B40-434A-B613-6AF682A8B03C}">
      <dsp:nvSpPr>
        <dsp:cNvPr id="0" name=""/>
        <dsp:cNvSpPr/>
      </dsp:nvSpPr>
      <dsp:spPr>
        <a:xfrm>
          <a:off x="1035966" y="2725468"/>
          <a:ext cx="5167066" cy="672770"/>
        </a:xfrm>
        <a:prstGeom prst="roundRect">
          <a:avLst>
            <a:gd name="adj" fmla="val 10000"/>
          </a:avLst>
        </a:prstGeom>
        <a:solidFill>
          <a:schemeClr val="accent1">
            <a:alpha val="90000"/>
            <a:tint val="40000"/>
            <a:hueOff val="0"/>
            <a:satOff val="0"/>
            <a:lumOff val="0"/>
            <a:alphaOff val="0"/>
          </a:scheme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err="1" smtClean="0"/>
            <a:t>Üçler</a:t>
          </a:r>
          <a:r>
            <a:rPr lang="en-US" sz="1400" b="1" kern="1200" dirty="0" smtClean="0"/>
            <a:t> </a:t>
          </a:r>
          <a:r>
            <a:rPr lang="en-US" sz="1400" b="1" kern="1200" dirty="0" err="1" smtClean="0"/>
            <a:t>birleşmesiniň</a:t>
          </a:r>
          <a:r>
            <a:rPr lang="en-US" sz="1400" b="1" kern="1200" dirty="0" smtClean="0"/>
            <a:t> </a:t>
          </a:r>
          <a:r>
            <a:rPr lang="en-US" sz="1400" b="1" kern="1200" dirty="0" err="1" smtClean="0"/>
            <a:t>Italiýa</a:t>
          </a:r>
          <a:r>
            <a:rPr lang="en-US" sz="1400" b="1" kern="1200" dirty="0" smtClean="0"/>
            <a:t>, </a:t>
          </a:r>
          <a:r>
            <a:rPr lang="en-US" sz="1400" b="1" kern="1200" dirty="0" err="1" smtClean="0"/>
            <a:t>Ýaponiýa</a:t>
          </a:r>
          <a:r>
            <a:rPr lang="en-US" sz="1400" b="1" kern="1200" dirty="0" smtClean="0"/>
            <a:t>, </a:t>
          </a:r>
          <a:r>
            <a:rPr lang="en-US" sz="1400" b="1" kern="1200" dirty="0" err="1" smtClean="0"/>
            <a:t>Germaniýa</a:t>
          </a:r>
          <a:r>
            <a:rPr lang="en-US" sz="1400" b="1" kern="1200" dirty="0" smtClean="0"/>
            <a:t> we </a:t>
          </a:r>
          <a:r>
            <a:rPr lang="en-US" sz="1400" b="1" kern="1200" dirty="0" err="1" smtClean="0"/>
            <a:t>Antantanyň</a:t>
          </a:r>
          <a:r>
            <a:rPr lang="en-US" sz="1400" b="1" kern="1200" dirty="0" smtClean="0"/>
            <a:t> (ABŞ, </a:t>
          </a:r>
          <a:r>
            <a:rPr lang="en-US" sz="1400" b="1" kern="1200" dirty="0" err="1" smtClean="0"/>
            <a:t>Angliýa</a:t>
          </a:r>
          <a:r>
            <a:rPr lang="en-US" sz="1400" b="1" kern="1200" dirty="0" smtClean="0"/>
            <a:t>, </a:t>
          </a:r>
          <a:r>
            <a:rPr lang="en-US" sz="1400" b="1" kern="1200" dirty="0" err="1" smtClean="0"/>
            <a:t>Fransiýa</a:t>
          </a:r>
          <a:r>
            <a:rPr lang="en-US" sz="1400" b="1" kern="1200" dirty="0" smtClean="0"/>
            <a:t>) </a:t>
          </a:r>
          <a:r>
            <a:rPr lang="en-US" sz="1400" b="1" kern="1200" dirty="0" err="1" smtClean="0"/>
            <a:t>arasyndaky</a:t>
          </a:r>
          <a:r>
            <a:rPr lang="en-US" sz="1400" b="1" kern="1200" dirty="0" smtClean="0"/>
            <a:t> </a:t>
          </a:r>
          <a:r>
            <a:rPr lang="en-US" sz="1400" b="1" kern="1200" dirty="0" err="1" smtClean="0"/>
            <a:t>gapma-garşylyk</a:t>
          </a:r>
          <a:r>
            <a:rPr lang="en-US" sz="1400" b="1" kern="1200" dirty="0" smtClean="0"/>
            <a:t>.</a:t>
          </a:r>
          <a:endParaRPr lang="ru-RU" sz="1400" b="1" kern="1200" dirty="0"/>
        </a:p>
      </dsp:txBody>
      <dsp:txXfrm>
        <a:off x="1055671" y="2745173"/>
        <a:ext cx="5127656" cy="633360"/>
      </dsp:txXfrm>
    </dsp:sp>
    <dsp:sp modelId="{EFFF4DFB-7D6A-4156-909F-E167176CE0A7}">
      <dsp:nvSpPr>
        <dsp:cNvPr id="0" name=""/>
        <dsp:cNvSpPr/>
      </dsp:nvSpPr>
      <dsp:spPr>
        <a:xfrm rot="5400000">
          <a:off x="3560632" y="3457106"/>
          <a:ext cx="117734" cy="117734"/>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BEDCEFD-AE2D-4125-AB12-26924D049A5F}">
      <dsp:nvSpPr>
        <dsp:cNvPr id="0" name=""/>
        <dsp:cNvSpPr/>
      </dsp:nvSpPr>
      <dsp:spPr>
        <a:xfrm>
          <a:off x="891953" y="3633708"/>
          <a:ext cx="5455092" cy="672770"/>
        </a:xfrm>
        <a:prstGeom prst="roundRect">
          <a:avLst>
            <a:gd name="adj" fmla="val 10000"/>
          </a:avLst>
        </a:prstGeom>
        <a:solidFill>
          <a:schemeClr val="accent1">
            <a:alpha val="90000"/>
            <a:tint val="40000"/>
            <a:hueOff val="0"/>
            <a:satOff val="0"/>
            <a:lumOff val="0"/>
            <a:alphaOff val="0"/>
          </a:scheme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t>Bu </a:t>
          </a:r>
          <a:r>
            <a:rPr lang="en-US" sz="1400" b="1" kern="1200" dirty="0" err="1" smtClean="0"/>
            <a:t>döwletlerde</a:t>
          </a:r>
          <a:r>
            <a:rPr lang="en-US" sz="1400" b="1" kern="1200" dirty="0" smtClean="0"/>
            <a:t> </a:t>
          </a:r>
          <a:r>
            <a:rPr lang="en-US" sz="1400" b="1" kern="1200" dirty="0" err="1" smtClean="0"/>
            <a:t>bolşewizme</a:t>
          </a:r>
          <a:r>
            <a:rPr lang="en-US" sz="1400" b="1" kern="1200" dirty="0" smtClean="0"/>
            <a:t> </a:t>
          </a:r>
          <a:r>
            <a:rPr lang="en-US" sz="1400" b="1" kern="1200" dirty="0" err="1" smtClean="0"/>
            <a:t>bolan</a:t>
          </a:r>
          <a:r>
            <a:rPr lang="en-US" sz="1400" b="1" kern="1200" dirty="0" smtClean="0"/>
            <a:t> </a:t>
          </a:r>
          <a:r>
            <a:rPr lang="en-US" sz="1400" b="1" kern="1200" dirty="0" err="1" smtClean="0"/>
            <a:t>ýigrenç</a:t>
          </a:r>
          <a:r>
            <a:rPr lang="en-US" sz="1400" b="1" kern="1200" dirty="0" smtClean="0"/>
            <a:t>.</a:t>
          </a:r>
          <a:endParaRPr lang="ru-RU" sz="1400" b="1" kern="1200" dirty="0"/>
        </a:p>
      </dsp:txBody>
      <dsp:txXfrm>
        <a:off x="911658" y="3653413"/>
        <a:ext cx="5415682" cy="633360"/>
      </dsp:txXfrm>
    </dsp:sp>
    <dsp:sp modelId="{1D24454A-9E26-4C35-BEF7-39CA40FF0671}">
      <dsp:nvSpPr>
        <dsp:cNvPr id="0" name=""/>
        <dsp:cNvSpPr/>
      </dsp:nvSpPr>
      <dsp:spPr>
        <a:xfrm rot="5400000">
          <a:off x="3560632" y="4365346"/>
          <a:ext cx="117734" cy="117734"/>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A480B4E-E388-4283-848E-BD71B32C9075}">
      <dsp:nvSpPr>
        <dsp:cNvPr id="0" name=""/>
        <dsp:cNvSpPr/>
      </dsp:nvSpPr>
      <dsp:spPr>
        <a:xfrm>
          <a:off x="819940" y="4541948"/>
          <a:ext cx="5599119" cy="672770"/>
        </a:xfrm>
        <a:prstGeom prst="roundRect">
          <a:avLst>
            <a:gd name="adj" fmla="val 10000"/>
          </a:avLst>
        </a:prstGeom>
        <a:solidFill>
          <a:schemeClr val="accent1">
            <a:alpha val="90000"/>
            <a:tint val="40000"/>
            <a:hueOff val="0"/>
            <a:satOff val="0"/>
            <a:lumOff val="0"/>
            <a:alphaOff val="0"/>
          </a:scheme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err="1" smtClean="0"/>
            <a:t>Faşizimiň</a:t>
          </a:r>
          <a:r>
            <a:rPr lang="en-US" sz="1400" b="1" kern="1200" dirty="0" smtClean="0"/>
            <a:t> </a:t>
          </a:r>
          <a:r>
            <a:rPr lang="en-US" sz="1400" b="1" kern="1200" dirty="0" err="1" smtClean="0"/>
            <a:t>döremegi</a:t>
          </a:r>
          <a:r>
            <a:rPr lang="en-US" sz="1400" b="1" kern="1200" dirty="0" smtClean="0"/>
            <a:t>…</a:t>
          </a:r>
          <a:endParaRPr lang="ru-RU" sz="1400" b="1" kern="1200" dirty="0"/>
        </a:p>
      </dsp:txBody>
      <dsp:txXfrm>
        <a:off x="839645" y="4561653"/>
        <a:ext cx="5559709" cy="633360"/>
      </dsp:txXfrm>
    </dsp:sp>
    <dsp:sp modelId="{7E097D34-0618-4269-8FA1-57101234B5DB}">
      <dsp:nvSpPr>
        <dsp:cNvPr id="0" name=""/>
        <dsp:cNvSpPr/>
      </dsp:nvSpPr>
      <dsp:spPr>
        <a:xfrm rot="5400000">
          <a:off x="3560632" y="5273586"/>
          <a:ext cx="117734" cy="117734"/>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74BA743-6AA1-405B-9C34-59C176932E9D}">
      <dsp:nvSpPr>
        <dsp:cNvPr id="0" name=""/>
        <dsp:cNvSpPr/>
      </dsp:nvSpPr>
      <dsp:spPr>
        <a:xfrm>
          <a:off x="819940" y="5450188"/>
          <a:ext cx="5599119" cy="672770"/>
        </a:xfrm>
        <a:prstGeom prst="roundRect">
          <a:avLst>
            <a:gd name="adj" fmla="val 10000"/>
          </a:avLst>
        </a:prstGeom>
        <a:solidFill>
          <a:schemeClr val="accent1">
            <a:alpha val="90000"/>
            <a:tint val="40000"/>
            <a:hueOff val="0"/>
            <a:satOff val="0"/>
            <a:lumOff val="0"/>
            <a:alphaOff val="0"/>
          </a:scheme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t>SSSR </a:t>
          </a:r>
          <a:r>
            <a:rPr lang="en-US" sz="1400" b="1" kern="1200" dirty="0" err="1" smtClean="0"/>
            <a:t>döwletiniň</a:t>
          </a:r>
          <a:r>
            <a:rPr lang="en-US" sz="1400" b="1" kern="1200" dirty="0" smtClean="0"/>
            <a:t> </a:t>
          </a:r>
          <a:r>
            <a:rPr lang="en-US" sz="1400" b="1" kern="1200" dirty="0" err="1" smtClean="0"/>
            <a:t>içindäki</a:t>
          </a:r>
          <a:r>
            <a:rPr lang="en-US" sz="1400" b="1" kern="1200" dirty="0" smtClean="0"/>
            <a:t> </a:t>
          </a:r>
          <a:r>
            <a:rPr lang="en-US" sz="1400" b="1" kern="1200" dirty="0" err="1" smtClean="0"/>
            <a:t>tutha-tutlyk</a:t>
          </a:r>
          <a:r>
            <a:rPr lang="en-US" sz="1400" b="1" kern="1200" dirty="0" smtClean="0"/>
            <a:t>, </a:t>
          </a:r>
          <a:r>
            <a:rPr lang="en-US" sz="1400" b="1" kern="1200" dirty="0" err="1" smtClean="0"/>
            <a:t>bolşewizm</a:t>
          </a:r>
          <a:r>
            <a:rPr lang="en-US" sz="1400" b="1" kern="1200" dirty="0" smtClean="0"/>
            <a:t> </a:t>
          </a:r>
          <a:r>
            <a:rPr lang="en-US" sz="1400" b="1" kern="1200" dirty="0" err="1" smtClean="0"/>
            <a:t>howpy</a:t>
          </a:r>
          <a:r>
            <a:rPr lang="en-US" sz="1400" b="1" kern="1200" dirty="0" smtClean="0"/>
            <a:t>.</a:t>
          </a:r>
          <a:endParaRPr lang="ru-RU" sz="1400" b="1" kern="1200" dirty="0"/>
        </a:p>
      </dsp:txBody>
      <dsp:txXfrm>
        <a:off x="839645" y="5469893"/>
        <a:ext cx="5559709" cy="633360"/>
      </dsp:txXfrm>
    </dsp:sp>
  </dsp:spTree>
</dsp:drawing>
</file>

<file path=ppt/diagrams/layout1.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4C71EC6-210F-42DE-9C53-41977AD35B3D}" type="datetimeFigureOut">
              <a:rPr lang="ru-RU" smtClean="0"/>
              <a:t>07.05.2016</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07.05.2016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B4C71EC6-210F-42DE-9C53-41977AD35B3D}" type="datetimeFigureOut">
              <a:rPr lang="ru-RU" smtClean="0"/>
              <a:t>07.05.2016</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07.05.2016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4C71EC6-210F-42DE-9C53-41977AD35B3D}" type="datetimeFigureOut">
              <a:rPr lang="ru-RU" smtClean="0"/>
              <a:t>07.05.2016</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07.05.2016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t>07.05.2016</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B4C71EC6-210F-42DE-9C53-41977AD35B3D}" type="datetimeFigureOut">
              <a:rPr lang="ru-RU" smtClean="0"/>
              <a:t>07.05.2016</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B4C71EC6-210F-42DE-9C53-41977AD35B3D}" type="datetimeFigureOut">
              <a:rPr lang="ru-RU" smtClean="0"/>
              <a:t>07.05.2016</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07.05.2016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B4C71EC6-210F-42DE-9C53-41977AD35B3D}" type="datetimeFigureOut">
              <a:rPr lang="ru-RU" smtClean="0"/>
              <a:t>07.05.2016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4C71EC6-210F-42DE-9C53-41977AD35B3D}" type="datetimeFigureOut">
              <a:rPr lang="ru-RU" smtClean="0"/>
              <a:t>07.05.2016</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1380768"/>
          </a:xfrm>
        </p:spPr>
        <p:txBody>
          <a:bodyPr>
            <a:normAutofit fontScale="90000"/>
          </a:bodyPr>
          <a:lstStyle/>
          <a:p>
            <a:pPr algn="ctr"/>
            <a:r>
              <a:rPr lang="sq-AL" b="1" dirty="0"/>
              <a:t>Tema:</a:t>
            </a:r>
            <a:r>
              <a:rPr lang="ru-RU" b="1" dirty="0" err="1"/>
              <a:t>Türkmenistan</a:t>
            </a:r>
            <a:r>
              <a:rPr lang="ru-RU" b="1" dirty="0"/>
              <a:t> </a:t>
            </a:r>
            <a:r>
              <a:rPr lang="ru-RU" b="1" dirty="0" err="1"/>
              <a:t>Beýik</a:t>
            </a:r>
            <a:r>
              <a:rPr lang="ru-RU" b="1" dirty="0"/>
              <a:t> </a:t>
            </a:r>
            <a:r>
              <a:rPr lang="ru-RU" b="1" dirty="0" err="1"/>
              <a:t>watançylyk</a:t>
            </a:r>
            <a:r>
              <a:rPr lang="ru-RU" b="1" dirty="0"/>
              <a:t> </a:t>
            </a:r>
            <a:r>
              <a:rPr lang="ru-RU" b="1" dirty="0" err="1"/>
              <a:t>urşy</a:t>
            </a:r>
            <a:r>
              <a:rPr lang="ru-RU" b="1" dirty="0"/>
              <a:t> </a:t>
            </a:r>
            <a:r>
              <a:rPr lang="ru-RU" b="1" dirty="0" err="1"/>
              <a:t>ýyllarynda</a:t>
            </a:r>
            <a:r>
              <a:rPr lang="ru-RU" b="1" dirty="0" smtClean="0"/>
              <a:t>.</a:t>
            </a:r>
            <a:endParaRPr lang="ru-RU" dirty="0"/>
          </a:p>
        </p:txBody>
      </p:sp>
      <p:sp>
        <p:nvSpPr>
          <p:cNvPr id="3" name="Объект 2"/>
          <p:cNvSpPr>
            <a:spLocks noGrp="1"/>
          </p:cNvSpPr>
          <p:nvPr>
            <p:ph idx="1"/>
          </p:nvPr>
        </p:nvSpPr>
        <p:spPr>
          <a:xfrm>
            <a:off x="457200" y="1772816"/>
            <a:ext cx="8229600" cy="4353347"/>
          </a:xfrm>
        </p:spPr>
        <p:txBody>
          <a:bodyPr>
            <a:noAutofit/>
          </a:bodyPr>
          <a:lstStyle/>
          <a:p>
            <a:pPr algn="ctr"/>
            <a:r>
              <a:rPr lang="ru-RU" sz="3200" b="1" dirty="0" err="1"/>
              <a:t>Meýilnama</a:t>
            </a:r>
            <a:r>
              <a:rPr lang="ru-RU" sz="3200" b="1" dirty="0"/>
              <a:t>:</a:t>
            </a:r>
            <a:endParaRPr lang="ru-RU" sz="3200" dirty="0"/>
          </a:p>
          <a:p>
            <a:pPr lvl="0"/>
            <a:r>
              <a:rPr lang="ru-RU" sz="3200" b="1" dirty="0" err="1"/>
              <a:t>Beýik</a:t>
            </a:r>
            <a:r>
              <a:rPr lang="ru-RU" sz="3200" b="1" dirty="0"/>
              <a:t> </a:t>
            </a:r>
            <a:r>
              <a:rPr lang="ru-RU" sz="3200" b="1" dirty="0" err="1"/>
              <a:t>watançylyk</a:t>
            </a:r>
            <a:r>
              <a:rPr lang="ru-RU" sz="3200" b="1" dirty="0"/>
              <a:t> </a:t>
            </a:r>
            <a:r>
              <a:rPr lang="ru-RU" sz="3200" b="1" dirty="0" err="1"/>
              <a:t>urşunyň</a:t>
            </a:r>
            <a:r>
              <a:rPr lang="ru-RU" sz="3200" b="1" dirty="0"/>
              <a:t> </a:t>
            </a:r>
            <a:r>
              <a:rPr lang="ru-RU" sz="3200" b="1" dirty="0" err="1"/>
              <a:t>başlanmagy</a:t>
            </a:r>
            <a:r>
              <a:rPr lang="ru-RU" sz="3200" b="1" dirty="0"/>
              <a:t>.</a:t>
            </a:r>
            <a:endParaRPr lang="ru-RU" sz="3200" dirty="0"/>
          </a:p>
          <a:p>
            <a:pPr lvl="0"/>
            <a:r>
              <a:rPr lang="ru-RU" sz="3200" b="1" dirty="0" err="1"/>
              <a:t>Uruş</a:t>
            </a:r>
            <a:r>
              <a:rPr lang="ru-RU" sz="3200" b="1" dirty="0"/>
              <a:t> </a:t>
            </a:r>
            <a:r>
              <a:rPr lang="ru-RU" sz="3200" b="1" dirty="0" err="1"/>
              <a:t>ýyllarynda</a:t>
            </a:r>
            <a:r>
              <a:rPr lang="ru-RU" sz="3200" b="1" dirty="0"/>
              <a:t> </a:t>
            </a:r>
            <a:r>
              <a:rPr lang="ru-RU" sz="3200" b="1" dirty="0" err="1"/>
              <a:t>türkmen</a:t>
            </a:r>
            <a:r>
              <a:rPr lang="ru-RU" sz="3200" b="1" dirty="0"/>
              <a:t> </a:t>
            </a:r>
            <a:r>
              <a:rPr lang="ru-RU" sz="3200" b="1" dirty="0" err="1"/>
              <a:t>halkynyň</a:t>
            </a:r>
            <a:r>
              <a:rPr lang="ru-RU" sz="3200" b="1" dirty="0"/>
              <a:t> </a:t>
            </a:r>
            <a:r>
              <a:rPr lang="ru-RU" sz="3200" b="1" dirty="0" err="1"/>
              <a:t>edermenligi</a:t>
            </a:r>
            <a:r>
              <a:rPr lang="ru-RU" sz="3200" b="1" dirty="0"/>
              <a:t>.</a:t>
            </a:r>
            <a:endParaRPr lang="ru-RU" sz="3200" dirty="0"/>
          </a:p>
          <a:p>
            <a:pPr lvl="0"/>
            <a:r>
              <a:rPr lang="ru-RU" sz="3200" b="1" dirty="0" err="1"/>
              <a:t>Türkmenistan</a:t>
            </a:r>
            <a:r>
              <a:rPr lang="ru-RU" sz="3200" b="1" dirty="0"/>
              <a:t> </a:t>
            </a:r>
            <a:r>
              <a:rPr lang="ru-RU" sz="3200" b="1" dirty="0" err="1"/>
              <a:t>uruşdan</a:t>
            </a:r>
            <a:r>
              <a:rPr lang="ru-RU" sz="3200" b="1" dirty="0"/>
              <a:t> </a:t>
            </a:r>
            <a:r>
              <a:rPr lang="ru-RU" sz="3200" b="1" dirty="0" err="1"/>
              <a:t>soňky</a:t>
            </a:r>
            <a:r>
              <a:rPr lang="ru-RU" sz="3200" b="1" dirty="0"/>
              <a:t> </a:t>
            </a:r>
            <a:r>
              <a:rPr lang="ru-RU" sz="3200" b="1" dirty="0" err="1"/>
              <a:t>ýyllarda</a:t>
            </a:r>
            <a:r>
              <a:rPr lang="ru-RU" sz="3200" b="1" dirty="0"/>
              <a:t>.</a:t>
            </a:r>
            <a:endParaRPr lang="ru-RU" sz="3200" dirty="0"/>
          </a:p>
          <a:p>
            <a:pPr lvl="0"/>
            <a:r>
              <a:rPr lang="ru-RU" sz="3200" b="1" dirty="0" err="1"/>
              <a:t>Türkmen</a:t>
            </a:r>
            <a:r>
              <a:rPr lang="ru-RU" sz="3200" b="1" dirty="0"/>
              <a:t> </a:t>
            </a:r>
            <a:r>
              <a:rPr lang="ru-RU" sz="3200" b="1" dirty="0" err="1"/>
              <a:t>halkynyň</a:t>
            </a:r>
            <a:r>
              <a:rPr lang="ru-RU" sz="3200" b="1" dirty="0"/>
              <a:t> </a:t>
            </a:r>
            <a:r>
              <a:rPr lang="ru-RU" sz="3200" b="1" dirty="0" err="1"/>
              <a:t>medeniýeti</a:t>
            </a:r>
            <a:r>
              <a:rPr lang="ru-RU" sz="3200" b="1" dirty="0" smtClean="0"/>
              <a:t>.</a:t>
            </a:r>
            <a:endParaRPr lang="ru-RU" sz="3200" dirty="0"/>
          </a:p>
        </p:txBody>
      </p:sp>
    </p:spTree>
    <p:extLst>
      <p:ext uri="{BB962C8B-B14F-4D97-AF65-F5344CB8AC3E}">
        <p14:creationId xmlns:p14="http://schemas.microsoft.com/office/powerpoint/2010/main" val="2225493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lgn="ctr"/>
            <a:r>
              <a:rPr lang="ru-RU" sz="4000" dirty="0" err="1"/>
              <a:t>Beýik</a:t>
            </a:r>
            <a:r>
              <a:rPr lang="ru-RU" sz="4000" dirty="0"/>
              <a:t> </a:t>
            </a:r>
            <a:r>
              <a:rPr lang="ru-RU" sz="4000" dirty="0" err="1"/>
              <a:t>watançylyk</a:t>
            </a:r>
            <a:r>
              <a:rPr lang="ru-RU" sz="4000" dirty="0"/>
              <a:t> </a:t>
            </a:r>
            <a:r>
              <a:rPr lang="ru-RU" sz="4000" dirty="0" err="1"/>
              <a:t>urşunyň</a:t>
            </a:r>
            <a:r>
              <a:rPr lang="ru-RU" sz="4000" dirty="0"/>
              <a:t> </a:t>
            </a:r>
            <a:r>
              <a:rPr lang="ru-RU" sz="4000" dirty="0" err="1"/>
              <a:t>başlanmagy</a:t>
            </a:r>
            <a:r>
              <a:rPr lang="ru-RU" sz="4000" dirty="0" smtClean="0"/>
              <a:t>.</a:t>
            </a:r>
            <a:endParaRPr lang="ru-RU" dirty="0"/>
          </a:p>
        </p:txBody>
      </p:sp>
      <p:sp>
        <p:nvSpPr>
          <p:cNvPr id="3" name="Объект 2"/>
          <p:cNvSpPr>
            <a:spLocks noGrp="1"/>
          </p:cNvSpPr>
          <p:nvPr>
            <p:ph idx="1"/>
          </p:nvPr>
        </p:nvSpPr>
        <p:spPr>
          <a:xfrm>
            <a:off x="107504" y="1609416"/>
            <a:ext cx="7931224" cy="4846320"/>
          </a:xfrm>
        </p:spPr>
        <p:txBody>
          <a:bodyPr>
            <a:normAutofit lnSpcReduction="10000"/>
          </a:bodyPr>
          <a:lstStyle/>
          <a:p>
            <a:pPr algn="just"/>
            <a:r>
              <a:rPr lang="tk-TM" b="1" dirty="0" smtClean="0"/>
              <a:t>Ikinji jahan urşuna </a:t>
            </a:r>
            <a:r>
              <a:rPr lang="tr-TR" b="1" dirty="0" smtClean="0"/>
              <a:t>dünýa </a:t>
            </a:r>
            <a:r>
              <a:rPr lang="tr-TR" b="1" dirty="0"/>
              <a:t>ýurtlarynyň  </a:t>
            </a:r>
            <a:r>
              <a:rPr lang="tr-TR" b="1" dirty="0">
                <a:solidFill>
                  <a:srgbClr val="0070C0"/>
                </a:solidFill>
                <a:effectLst>
                  <a:outerShdw blurRad="38100" dist="38100" dir="2700000" algn="tl">
                    <a:srgbClr val="000000">
                      <a:alpha val="43137"/>
                    </a:srgbClr>
                  </a:outerShdw>
                </a:effectLst>
              </a:rPr>
              <a:t>72-si</a:t>
            </a:r>
            <a:r>
              <a:rPr lang="tr-TR" b="1" dirty="0"/>
              <a:t> gatnaşyp, dünýäň  5/4  ilatyny öz içine aldy.  Bu uruşda ölen-ýitenleriň sany çenden aşa köp boldy. Diňe  SSSR döwletinden bu uruşda  26 mln. 465 müň. adam ölüp, 40mln. adam dereksiz ýiten hasaplanýar, jemi 67 mln adam uruşdan gaýdyp gelmedi. 35 mln. adam uruşdan maýyp bolup geldi.</a:t>
            </a:r>
            <a:endParaRPr lang="ru-RU" b="1" dirty="0"/>
          </a:p>
          <a:p>
            <a:pPr algn="just"/>
            <a:r>
              <a:rPr lang="tr-TR" b="1" dirty="0"/>
              <a:t>Faşistik Germaniýa bu uruşda 13,9 mln adam ýitirdi. Mundan başgada  uruşda müňlerçe şäherler, posýoloklar, obalar ýykyldy. 25 mln adam öýsüz-öwzarsyz galdy</a:t>
            </a:r>
            <a:r>
              <a:rPr lang="ru-RU" b="1" dirty="0" smtClean="0"/>
              <a:t>.</a:t>
            </a:r>
            <a:endParaRPr lang="ru-RU" b="1" dirty="0"/>
          </a:p>
        </p:txBody>
      </p:sp>
    </p:spTree>
    <p:extLst>
      <p:ext uri="{BB962C8B-B14F-4D97-AF65-F5344CB8AC3E}">
        <p14:creationId xmlns:p14="http://schemas.microsoft.com/office/powerpoint/2010/main" val="40700526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3501113346"/>
              </p:ext>
            </p:extLst>
          </p:nvPr>
        </p:nvGraphicFramePr>
        <p:xfrm>
          <a:off x="457200" y="332656"/>
          <a:ext cx="7239000" cy="61237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198159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p:cNvPicPr>
            <a:picLocks noGrp="1" noChangeAspect="1"/>
          </p:cNvPicPr>
          <p:nvPr>
            <p:ph sz="half" idx="1"/>
          </p:nvPr>
        </p:nvPicPr>
        <p:blipFill rotWithShape="1">
          <a:blip r:embed="rId2">
            <a:extLst>
              <a:ext uri="{28A0092B-C50C-407E-A947-70E740481C1C}">
                <a14:useLocalDpi xmlns:a14="http://schemas.microsoft.com/office/drawing/2010/main" val="0"/>
              </a:ext>
            </a:extLst>
          </a:blip>
          <a:srcRect r="42056" b="39196"/>
          <a:stretch/>
        </p:blipFill>
        <p:spPr>
          <a:xfrm>
            <a:off x="467544" y="548680"/>
            <a:ext cx="3450293" cy="5120544"/>
          </a:xfrm>
        </p:spPr>
      </p:pic>
      <p:pic>
        <p:nvPicPr>
          <p:cNvPr id="6" name="Объект 5"/>
          <p:cNvPicPr>
            <a:picLocks noGrp="1" noChangeAspect="1"/>
          </p:cNvPicPr>
          <p:nvPr>
            <p:ph sz="half" idx="2"/>
          </p:nvPr>
        </p:nvPicPr>
        <p:blipFill rotWithShape="1">
          <a:blip r:embed="rId3">
            <a:extLst>
              <a:ext uri="{28A0092B-C50C-407E-A947-70E740481C1C}">
                <a14:useLocalDpi xmlns:a14="http://schemas.microsoft.com/office/drawing/2010/main" val="0"/>
              </a:ext>
            </a:extLst>
          </a:blip>
          <a:srcRect l="3407" t="2010" r="11423" b="5524"/>
          <a:stretch/>
        </p:blipFill>
        <p:spPr>
          <a:xfrm>
            <a:off x="3779912" y="692696"/>
            <a:ext cx="4226558" cy="3888432"/>
          </a:xfrm>
        </p:spPr>
      </p:pic>
      <p:sp>
        <p:nvSpPr>
          <p:cNvPr id="7" name="TextBox 6"/>
          <p:cNvSpPr txBox="1"/>
          <p:nvPr/>
        </p:nvSpPr>
        <p:spPr>
          <a:xfrm>
            <a:off x="4968098" y="5013176"/>
            <a:ext cx="1850186" cy="461665"/>
          </a:xfrm>
          <a:prstGeom prst="rect">
            <a:avLst/>
          </a:prstGeom>
          <a:noFill/>
        </p:spPr>
        <p:txBody>
          <a:bodyPr wrap="none" rtlCol="0">
            <a:spAutoFit/>
          </a:bodyPr>
          <a:lstStyle/>
          <a:p>
            <a:r>
              <a:rPr lang="en-US" sz="2400" b="1" dirty="0" smtClean="0">
                <a:latin typeface="Times New Roman" panose="02020603050405020304" pitchFamily="18" charset="0"/>
                <a:cs typeface="Times New Roman" panose="02020603050405020304" pitchFamily="18" charset="0"/>
              </a:rPr>
              <a:t>Adolf </a:t>
            </a:r>
            <a:r>
              <a:rPr lang="en-US" sz="2400" b="1" dirty="0" err="1" smtClean="0">
                <a:latin typeface="Times New Roman" panose="02020603050405020304" pitchFamily="18" charset="0"/>
                <a:cs typeface="Times New Roman" panose="02020603050405020304" pitchFamily="18" charset="0"/>
              </a:rPr>
              <a:t>Gitler</a:t>
            </a:r>
            <a:endParaRPr lang="ru-RU"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51479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just"/>
            <a:r>
              <a:rPr lang="tk-TM" sz="1400" b="0" cap="none" dirty="0" smtClean="0">
                <a:latin typeface="Times New Roman" pitchFamily="18" charset="0"/>
                <a:cs typeface="Times New Roman" pitchFamily="18" charset="0"/>
              </a:rPr>
              <a:t>	</a:t>
            </a:r>
            <a:endParaRPr lang="ru-RU" sz="1400" cap="none" dirty="0">
              <a:latin typeface="Times New Roman" pitchFamily="18" charset="0"/>
              <a:cs typeface="Times New Roman" pitchFamily="18" charset="0"/>
            </a:endParaRPr>
          </a:p>
        </p:txBody>
      </p:sp>
      <p:sp>
        <p:nvSpPr>
          <p:cNvPr id="6" name="Объект 5"/>
          <p:cNvSpPr>
            <a:spLocks noGrp="1"/>
          </p:cNvSpPr>
          <p:nvPr>
            <p:ph sz="half" idx="1"/>
          </p:nvPr>
        </p:nvSpPr>
        <p:spPr/>
        <p:txBody>
          <a:bodyPr>
            <a:normAutofit fontScale="85000" lnSpcReduction="20000"/>
          </a:bodyPr>
          <a:lstStyle/>
          <a:p>
            <a:endParaRPr lang="ru-RU"/>
          </a:p>
        </p:txBody>
      </p:sp>
      <p:sp>
        <p:nvSpPr>
          <p:cNvPr id="7" name="Объект 6"/>
          <p:cNvSpPr>
            <a:spLocks noGrp="1"/>
          </p:cNvSpPr>
          <p:nvPr>
            <p:ph sz="half" idx="2"/>
          </p:nvPr>
        </p:nvSpPr>
        <p:spPr>
          <a:xfrm>
            <a:off x="4644008" y="188640"/>
            <a:ext cx="4240520" cy="6480720"/>
          </a:xfrm>
        </p:spPr>
        <p:txBody>
          <a:bodyPr>
            <a:normAutofit fontScale="85000" lnSpcReduction="20000"/>
          </a:bodyPr>
          <a:lstStyle/>
          <a:p>
            <a:pPr algn="just"/>
            <a:r>
              <a:rPr lang="tr-TR" b="1" dirty="0">
                <a:solidFill>
                  <a:srgbClr val="00B050"/>
                </a:solidFill>
                <a:latin typeface="Times New Roman" pitchFamily="18" charset="0"/>
                <a:cs typeface="Times New Roman" pitchFamily="18" charset="0"/>
              </a:rPr>
              <a:t>1945-nji ýylyň 2-nji maýynda berlin gyzyl goşun tarapyndan doly eýelendi. Reýhstagyň üstüne gyzyl baýdak dikildi. Ýöne, staliniň gaty gyssamagy sebäpli berliniň ugrundaky </a:t>
            </a:r>
            <a:r>
              <a:rPr lang="tr-TR" b="1" dirty="0" smtClean="0">
                <a:solidFill>
                  <a:srgbClr val="00B050"/>
                </a:solidFill>
                <a:latin typeface="Times New Roman" pitchFamily="18" charset="0"/>
                <a:cs typeface="Times New Roman" pitchFamily="18" charset="0"/>
              </a:rPr>
              <a:t>söweşde</a:t>
            </a:r>
            <a:r>
              <a:rPr lang="tk-TM" b="1" dirty="0" smtClean="0">
                <a:solidFill>
                  <a:srgbClr val="00B050"/>
                </a:solidFill>
                <a:latin typeface="Times New Roman" pitchFamily="18" charset="0"/>
                <a:cs typeface="Times New Roman" pitchFamily="18" charset="0"/>
              </a:rPr>
              <a:t> </a:t>
            </a:r>
            <a:r>
              <a:rPr lang="tr-TR" b="1" dirty="0" smtClean="0">
                <a:solidFill>
                  <a:srgbClr val="00B050"/>
                </a:solidFill>
                <a:latin typeface="Times New Roman" pitchFamily="18" charset="0"/>
                <a:cs typeface="Times New Roman" pitchFamily="18" charset="0"/>
              </a:rPr>
              <a:t>219 gyzyl </a:t>
            </a:r>
            <a:r>
              <a:rPr lang="tr-TR" b="1" dirty="0">
                <a:solidFill>
                  <a:srgbClr val="00B050"/>
                </a:solidFill>
                <a:latin typeface="Times New Roman" pitchFamily="18" charset="0"/>
                <a:cs typeface="Times New Roman" pitchFamily="18" charset="0"/>
              </a:rPr>
              <a:t>goşun uly ýitgiler çekipdi. </a:t>
            </a:r>
            <a:r>
              <a:rPr lang="tr-TR" b="1" dirty="0" smtClean="0">
                <a:solidFill>
                  <a:srgbClr val="00B050"/>
                </a:solidFill>
                <a:latin typeface="Times New Roman" pitchFamily="18" charset="0"/>
                <a:cs typeface="Times New Roman" pitchFamily="18" charset="0"/>
              </a:rPr>
              <a:t>1945-nji </a:t>
            </a:r>
            <a:r>
              <a:rPr lang="tr-TR" b="1" dirty="0">
                <a:solidFill>
                  <a:srgbClr val="00B050"/>
                </a:solidFill>
                <a:latin typeface="Times New Roman" pitchFamily="18" charset="0"/>
                <a:cs typeface="Times New Roman" pitchFamily="18" charset="0"/>
              </a:rPr>
              <a:t>ýylyň 8-nji maý gijesi berlinde germaniýanyň doly boýun egýändigi hakyndaky akta gol çekildi. Ýewropada uruş gutardy. Germaniýa </a:t>
            </a:r>
            <a:r>
              <a:rPr lang="tr-TR" b="1" dirty="0" smtClean="0">
                <a:solidFill>
                  <a:srgbClr val="00B050"/>
                </a:solidFill>
                <a:latin typeface="Times New Roman" pitchFamily="18" charset="0"/>
                <a:cs typeface="Times New Roman" pitchFamily="18" charset="0"/>
              </a:rPr>
              <a:t>SSSR-iň</a:t>
            </a:r>
            <a:r>
              <a:rPr lang="tr-TR" b="1" dirty="0">
                <a:solidFill>
                  <a:srgbClr val="00B050"/>
                </a:solidFill>
                <a:latin typeface="Times New Roman" pitchFamily="18" charset="0"/>
                <a:cs typeface="Times New Roman" pitchFamily="18" charset="0"/>
              </a:rPr>
              <a:t>, </a:t>
            </a:r>
            <a:r>
              <a:rPr lang="tr-TR" b="1" dirty="0" smtClean="0">
                <a:solidFill>
                  <a:srgbClr val="00B050"/>
                </a:solidFill>
                <a:latin typeface="Times New Roman" pitchFamily="18" charset="0"/>
                <a:cs typeface="Times New Roman" pitchFamily="18" charset="0"/>
              </a:rPr>
              <a:t>ABŞ-nyň</a:t>
            </a:r>
            <a:r>
              <a:rPr lang="tr-TR" b="1" dirty="0">
                <a:solidFill>
                  <a:srgbClr val="00B050"/>
                </a:solidFill>
                <a:latin typeface="Times New Roman" pitchFamily="18" charset="0"/>
                <a:cs typeface="Times New Roman" pitchFamily="18" charset="0"/>
              </a:rPr>
              <a:t>, </a:t>
            </a:r>
            <a:r>
              <a:rPr lang="tr-TR" b="1" dirty="0" smtClean="0">
                <a:solidFill>
                  <a:srgbClr val="00B050"/>
                </a:solidFill>
                <a:latin typeface="Times New Roman" pitchFamily="18" charset="0"/>
                <a:cs typeface="Times New Roman" pitchFamily="18" charset="0"/>
              </a:rPr>
              <a:t>Beýik Britaniýanyň </a:t>
            </a:r>
            <a:r>
              <a:rPr lang="tr-TR" b="1" dirty="0">
                <a:solidFill>
                  <a:srgbClr val="00B050"/>
                </a:solidFill>
                <a:latin typeface="Times New Roman" pitchFamily="18" charset="0"/>
                <a:cs typeface="Times New Roman" pitchFamily="18" charset="0"/>
              </a:rPr>
              <a:t>we </a:t>
            </a:r>
            <a:r>
              <a:rPr lang="tr-TR" b="1" dirty="0" smtClean="0">
                <a:solidFill>
                  <a:srgbClr val="00B050"/>
                </a:solidFill>
                <a:latin typeface="Times New Roman" pitchFamily="18" charset="0"/>
                <a:cs typeface="Times New Roman" pitchFamily="18" charset="0"/>
              </a:rPr>
              <a:t>Fransiýanyň </a:t>
            </a:r>
            <a:r>
              <a:rPr lang="tr-TR" b="1" dirty="0">
                <a:solidFill>
                  <a:srgbClr val="00B050"/>
                </a:solidFill>
                <a:latin typeface="Times New Roman" pitchFamily="18" charset="0"/>
                <a:cs typeface="Times New Roman" pitchFamily="18" charset="0"/>
              </a:rPr>
              <a:t>harby wekillerinden düzülen gözegçilik geňeşi tarapyndan dolandyrylyp başlandy. </a:t>
            </a:r>
            <a:endParaRPr lang="ru-RU"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88640"/>
            <a:ext cx="4752528" cy="63876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90032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191" y="1196752"/>
            <a:ext cx="8046640" cy="5661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Прямоугольник 4"/>
          <p:cNvSpPr/>
          <p:nvPr/>
        </p:nvSpPr>
        <p:spPr>
          <a:xfrm>
            <a:off x="179512" y="188640"/>
            <a:ext cx="8496944" cy="954107"/>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tr-TR" sz="2800" b="1" dirty="0"/>
              <a:t>Ýeňijileriň Germaniýadaky</a:t>
            </a:r>
          </a:p>
          <a:p>
            <a:pPr algn="ctr"/>
            <a:r>
              <a:rPr lang="tr-TR" sz="2800" b="1" dirty="0"/>
              <a:t>eýelän ýerleri</a:t>
            </a:r>
            <a:endParaRPr lang="ru-RU" sz="2800" b="1" dirty="0"/>
          </a:p>
        </p:txBody>
      </p:sp>
    </p:spTree>
    <p:extLst>
      <p:ext uri="{BB962C8B-B14F-4D97-AF65-F5344CB8AC3E}">
        <p14:creationId xmlns:p14="http://schemas.microsoft.com/office/powerpoint/2010/main" val="592547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0"/>
            <a:ext cx="8964488"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774706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105</TotalTime>
  <Words>263</Words>
  <Application>Microsoft Office PowerPoint</Application>
  <PresentationFormat>Экран (4:3)</PresentationFormat>
  <Paragraphs>21</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Изящная</vt:lpstr>
      <vt:lpstr>Tema:Türkmenistan Beýik watançylyk urşy ýyllarynda.</vt:lpstr>
      <vt:lpstr>Beýik watançylyk urşunyň başlanmagy.</vt:lpstr>
      <vt:lpstr>Презентация PowerPoint</vt:lpstr>
      <vt:lpstr>Презентация PowerPoint</vt:lpstr>
      <vt:lpstr> </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Tema:Türkmenistan Beýik watançylyk urşy ýyllarynda.</dc:title>
  <dc:creator>ХЕМРА</dc:creator>
  <cp:lastModifiedBy>User</cp:lastModifiedBy>
  <cp:revision>7</cp:revision>
  <dcterms:created xsi:type="dcterms:W3CDTF">2016-05-03T03:57:45Z</dcterms:created>
  <dcterms:modified xsi:type="dcterms:W3CDTF">2016-05-07T06:44:37Z</dcterms:modified>
</cp:coreProperties>
</file>