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321" r:id="rId3"/>
    <p:sldId id="322" r:id="rId4"/>
    <p:sldId id="323" r:id="rId5"/>
    <p:sldId id="324" r:id="rId6"/>
    <p:sldId id="325" r:id="rId7"/>
    <p:sldId id="326" r:id="rId8"/>
    <p:sldId id="327" r:id="rId9"/>
    <p:sldId id="328" r:id="rId10"/>
    <p:sldId id="329"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3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E41DFF-02BC-46D6-A9E3-B768682670A1}" type="datetimeFigureOut">
              <a:rPr lang="ru-RU" smtClean="0"/>
              <a:t>22.03.2020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33073-F5DA-4FAA-B928-F4A5BB6D5080}" type="slidenum">
              <a:rPr lang="ru-RU" smtClean="0"/>
              <a:t>‹#›</a:t>
            </a:fld>
            <a:endParaRPr lang="ru-RU"/>
          </a:p>
        </p:txBody>
      </p:sp>
    </p:spTree>
    <p:extLst>
      <p:ext uri="{BB962C8B-B14F-4D97-AF65-F5344CB8AC3E}">
        <p14:creationId xmlns:p14="http://schemas.microsoft.com/office/powerpoint/2010/main" val="3241391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A677528-9D9D-4F18-B982-A024BFAFD740}"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1096713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A677528-9D9D-4F18-B982-A024BFAFD740}"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3180147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A677528-9D9D-4F18-B982-A024BFAFD740}"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296379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A677528-9D9D-4F18-B982-A024BFAFD740}"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1836864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A677528-9D9D-4F18-B982-A024BFAFD740}"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246377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A677528-9D9D-4F18-B982-A024BFAFD740}" type="datetimeFigureOut">
              <a:rPr lang="ru-RU" smtClean="0"/>
              <a:t>22.03.2020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2550686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A677528-9D9D-4F18-B982-A024BFAFD740}" type="datetimeFigureOut">
              <a:rPr lang="ru-RU" smtClean="0"/>
              <a:t>22.03.2020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343043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A677528-9D9D-4F18-B982-A024BFAFD740}" type="datetimeFigureOut">
              <a:rPr lang="ru-RU" smtClean="0"/>
              <a:t>22.03.2020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75854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A677528-9D9D-4F18-B982-A024BFAFD740}" type="datetimeFigureOut">
              <a:rPr lang="ru-RU" smtClean="0"/>
              <a:t>22.03.2020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99695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A677528-9D9D-4F18-B982-A024BFAFD740}" type="datetimeFigureOut">
              <a:rPr lang="ru-RU" smtClean="0"/>
              <a:t>22.03.2020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324382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A677528-9D9D-4F18-B982-A024BFAFD740}" type="datetimeFigureOut">
              <a:rPr lang="ru-RU" smtClean="0"/>
              <a:t>22.03.2020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831EF8-6A24-4AEF-BFC1-17FE6FC5B723}" type="slidenum">
              <a:rPr lang="ru-RU" smtClean="0"/>
              <a:t>‹#›</a:t>
            </a:fld>
            <a:endParaRPr lang="ru-RU"/>
          </a:p>
        </p:txBody>
      </p:sp>
    </p:spTree>
    <p:extLst>
      <p:ext uri="{BB962C8B-B14F-4D97-AF65-F5344CB8AC3E}">
        <p14:creationId xmlns:p14="http://schemas.microsoft.com/office/powerpoint/2010/main" val="64379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677528-9D9D-4F18-B982-A024BFAFD740}" type="datetimeFigureOut">
              <a:rPr lang="ru-RU" smtClean="0"/>
              <a:t>22.03.2020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31EF8-6A24-4AEF-BFC1-17FE6FC5B723}" type="slidenum">
              <a:rPr lang="ru-RU" smtClean="0"/>
              <a:t>‹#›</a:t>
            </a:fld>
            <a:endParaRPr lang="ru-RU"/>
          </a:p>
        </p:txBody>
      </p:sp>
    </p:spTree>
    <p:extLst>
      <p:ext uri="{BB962C8B-B14F-4D97-AF65-F5344CB8AC3E}">
        <p14:creationId xmlns:p14="http://schemas.microsoft.com/office/powerpoint/2010/main" val="974053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712"/>
            <a:ext cx="7630151" cy="2411760"/>
          </a:xfrm>
        </p:spPr>
        <p:txBody>
          <a:bodyPr>
            <a:normAutofit fontScale="90000"/>
          </a:bodyPr>
          <a:lstStyle/>
          <a:p>
            <a:r>
              <a:rPr lang="tk-TM" sz="3200" b="1" dirty="0" smtClean="0">
                <a:ln w="1905"/>
                <a:solidFill>
                  <a:srgbClr val="FF0000"/>
                </a:solidFill>
                <a:effectLst>
                  <a:innerShdw blurRad="69850" dist="43180" dir="5400000">
                    <a:srgbClr val="000000">
                      <a:alpha val="65000"/>
                    </a:srgbClr>
                  </a:innerShdw>
                </a:effectLst>
                <a:latin typeface="Times New Roman" pitchFamily="18" charset="0"/>
                <a:ea typeface="+mn-ea"/>
                <a:cs typeface="Times New Roman" pitchFamily="18" charset="0"/>
              </a:rPr>
              <a:t/>
            </a:r>
            <a:br>
              <a:rPr lang="tk-TM" sz="3200" b="1" dirty="0" smtClean="0">
                <a:ln w="1905"/>
                <a:solidFill>
                  <a:srgbClr val="FF0000"/>
                </a:solidFill>
                <a:effectLst>
                  <a:innerShdw blurRad="69850" dist="43180" dir="5400000">
                    <a:srgbClr val="000000">
                      <a:alpha val="65000"/>
                    </a:srgbClr>
                  </a:innerShdw>
                </a:effectLst>
                <a:latin typeface="Times New Roman" pitchFamily="18" charset="0"/>
                <a:ea typeface="+mn-ea"/>
                <a:cs typeface="Times New Roman" pitchFamily="18" charset="0"/>
              </a:rPr>
            </a:br>
            <a:r>
              <a:rPr lang="tk-TM" sz="3200" b="1" dirty="0" smtClean="0">
                <a:ln w="1905"/>
                <a:solidFill>
                  <a:srgbClr val="FF0000"/>
                </a:solidFill>
                <a:effectLst>
                  <a:innerShdw blurRad="69850" dist="43180" dir="5400000">
                    <a:srgbClr val="000000">
                      <a:alpha val="65000"/>
                    </a:srgbClr>
                  </a:innerShdw>
                </a:effectLst>
                <a:latin typeface="Times New Roman" pitchFamily="18" charset="0"/>
                <a:ea typeface="+mn-ea"/>
                <a:cs typeface="Times New Roman" pitchFamily="18" charset="0"/>
              </a:rPr>
              <a:t>7-nji </a:t>
            </a:r>
            <a:r>
              <a:rPr lang="tk-TM" sz="3200" b="1" dirty="0" smtClean="0">
                <a:ln w="1905"/>
                <a:solidFill>
                  <a:srgbClr val="FF0000"/>
                </a:solidFill>
                <a:effectLst>
                  <a:innerShdw blurRad="69850" dist="43180" dir="5400000">
                    <a:srgbClr val="000000">
                      <a:alpha val="65000"/>
                    </a:srgbClr>
                  </a:innerShdw>
                </a:effectLst>
                <a:latin typeface="Times New Roman" pitchFamily="18" charset="0"/>
                <a:ea typeface="+mn-ea"/>
                <a:cs typeface="Times New Roman" pitchFamily="18" charset="0"/>
              </a:rPr>
              <a:t>umumy okuwyň temasy: </a:t>
            </a:r>
            <a:br>
              <a:rPr lang="tk-TM" sz="3200" b="1" dirty="0" smtClean="0">
                <a:ln w="1905"/>
                <a:solidFill>
                  <a:srgbClr val="FF0000"/>
                </a:solidFill>
                <a:effectLst>
                  <a:innerShdw blurRad="69850" dist="43180" dir="5400000">
                    <a:srgbClr val="000000">
                      <a:alpha val="65000"/>
                    </a:srgbClr>
                  </a:innerShdw>
                </a:effectLst>
                <a:latin typeface="Times New Roman" pitchFamily="18" charset="0"/>
                <a:ea typeface="+mn-ea"/>
                <a:cs typeface="Times New Roman" pitchFamily="18" charset="0"/>
              </a:rPr>
            </a:br>
            <a:r>
              <a:rPr lang="ru-RU" sz="3200" b="1" dirty="0" err="1">
                <a:latin typeface="Times New Roman" pitchFamily="18" charset="0"/>
                <a:cs typeface="Times New Roman" pitchFamily="18" charset="0"/>
              </a:rPr>
              <a:t>Tema</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Inedördül</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niwelirlemäniñ</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planynda</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gorizontallary</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geçirmek</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Ýer</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üstüni</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tekizlemek</a:t>
            </a:r>
            <a:r>
              <a:rPr lang="ru-RU" sz="3200" b="1" dirty="0">
                <a:latin typeface="Times New Roman" pitchFamily="18" charset="0"/>
                <a:cs typeface="Times New Roman" pitchFamily="18" charset="0"/>
              </a:rPr>
              <a:t>.</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endParaRPr lang="ru-RU" sz="3100" dirty="0"/>
          </a:p>
        </p:txBody>
      </p:sp>
      <p:sp>
        <p:nvSpPr>
          <p:cNvPr id="3" name="Объект 2"/>
          <p:cNvSpPr>
            <a:spLocks noGrp="1"/>
          </p:cNvSpPr>
          <p:nvPr>
            <p:ph idx="1"/>
          </p:nvPr>
        </p:nvSpPr>
        <p:spPr>
          <a:xfrm>
            <a:off x="1115616" y="1772816"/>
            <a:ext cx="7128792" cy="3384376"/>
          </a:xfrm>
        </p:spPr>
        <p:txBody>
          <a:bodyPr>
            <a:normAutofit fontScale="25000" lnSpcReduction="20000"/>
          </a:bodyPr>
          <a:lstStyle/>
          <a:p>
            <a:pPr marL="0" lvl="0" indent="0" algn="ctr">
              <a:lnSpc>
                <a:spcPct val="115000"/>
              </a:lnSpc>
              <a:spcBef>
                <a:spcPts val="0"/>
              </a:spcBef>
              <a:buNone/>
            </a:pPr>
            <a:r>
              <a:rPr lang="tk-TM" sz="9600" b="1" dirty="0">
                <a:ln w="1905"/>
                <a:solidFill>
                  <a:srgbClr val="002060"/>
                </a:solidFill>
                <a:effectLst>
                  <a:innerShdw blurRad="69850" dist="43180" dir="5400000">
                    <a:srgbClr val="000000">
                      <a:alpha val="65000"/>
                    </a:srgbClr>
                  </a:innerShdw>
                </a:effectLst>
                <a:latin typeface="Times New Roman" pitchFamily="18" charset="0"/>
                <a:cs typeface="Times New Roman" pitchFamily="18" charset="0"/>
              </a:rPr>
              <a:t> </a:t>
            </a:r>
            <a:endParaRPr lang="tk-TM" sz="9600" b="1" dirty="0" smtClean="0">
              <a:ln w="1905"/>
              <a:solidFill>
                <a:srgbClr val="002060"/>
              </a:solidFill>
              <a:effectLst>
                <a:innerShdw blurRad="69850" dist="43180" dir="5400000">
                  <a:srgbClr val="000000">
                    <a:alpha val="65000"/>
                  </a:srgbClr>
                </a:innerShdw>
              </a:effectLst>
              <a:latin typeface="Times New Roman" pitchFamily="18" charset="0"/>
              <a:cs typeface="Times New Roman" pitchFamily="18" charset="0"/>
            </a:endParaRPr>
          </a:p>
          <a:p>
            <a:pPr marL="0" lvl="0" indent="0" algn="ctr">
              <a:lnSpc>
                <a:spcPct val="115000"/>
              </a:lnSpc>
              <a:spcBef>
                <a:spcPts val="0"/>
              </a:spcBef>
              <a:buNone/>
            </a:pPr>
            <a:endParaRPr lang="tk-TM" sz="9600" b="1" dirty="0">
              <a:ln w="1905"/>
              <a:solidFill>
                <a:srgbClr val="002060"/>
              </a:solidFill>
              <a:effectLst>
                <a:innerShdw blurRad="69850" dist="43180" dir="5400000">
                  <a:srgbClr val="000000">
                    <a:alpha val="65000"/>
                  </a:srgbClr>
                </a:innerShdw>
              </a:effectLst>
              <a:latin typeface="Times New Roman" pitchFamily="18" charset="0"/>
              <a:cs typeface="Times New Roman" pitchFamily="18" charset="0"/>
            </a:endParaRPr>
          </a:p>
          <a:p>
            <a:pPr marL="0" lvl="0" indent="0" algn="ctr">
              <a:lnSpc>
                <a:spcPct val="115000"/>
              </a:lnSpc>
              <a:spcBef>
                <a:spcPts val="0"/>
              </a:spcBef>
              <a:buNone/>
            </a:pPr>
            <a:r>
              <a:rPr lang="tk-TM" sz="11200" b="1" dirty="0" smtClean="0">
                <a:ln w="1905"/>
                <a:solidFill>
                  <a:srgbClr val="002060"/>
                </a:solidFill>
                <a:effectLst>
                  <a:innerShdw blurRad="69850" dist="43180" dir="5400000">
                    <a:srgbClr val="000000">
                      <a:alpha val="65000"/>
                    </a:srgbClr>
                  </a:innerShdw>
                </a:effectLst>
                <a:latin typeface="Times New Roman" pitchFamily="18" charset="0"/>
                <a:cs typeface="Times New Roman" pitchFamily="18" charset="0"/>
              </a:rPr>
              <a:t>Soraglar:</a:t>
            </a:r>
          </a:p>
          <a:p>
            <a:r>
              <a:rPr lang="ru-RU" sz="11200" b="1" dirty="0" smtClean="0">
                <a:latin typeface="Times New Roman" pitchFamily="18" charset="0"/>
                <a:cs typeface="Times New Roman" pitchFamily="18" charset="0"/>
              </a:rPr>
              <a:t>1. </a:t>
            </a:r>
            <a:r>
              <a:rPr lang="ru-RU" sz="9600" b="1" dirty="0" err="1">
                <a:latin typeface="Times New Roman" pitchFamily="18" charset="0"/>
                <a:cs typeface="Times New Roman" pitchFamily="18" charset="0"/>
              </a:rPr>
              <a:t>Inedördül</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niwelirlemäniñ</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planynda</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gorizontallary</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geçirmegiň</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tärleri</a:t>
            </a:r>
            <a:r>
              <a:rPr lang="ru-RU" sz="9600" b="1" dirty="0">
                <a:latin typeface="Times New Roman" pitchFamily="18" charset="0"/>
                <a:cs typeface="Times New Roman" pitchFamily="18" charset="0"/>
              </a:rPr>
              <a:t>. </a:t>
            </a:r>
            <a:endParaRPr lang="ru-RU" sz="11200" b="1" dirty="0" smtClean="0">
              <a:latin typeface="Times New Roman" pitchFamily="18" charset="0"/>
              <a:cs typeface="Times New Roman" pitchFamily="18" charset="0"/>
            </a:endParaRPr>
          </a:p>
          <a:p>
            <a:r>
              <a:rPr lang="ru-RU" sz="11200" b="1" dirty="0" smtClean="0">
                <a:latin typeface="Times New Roman" pitchFamily="18" charset="0"/>
                <a:cs typeface="Times New Roman" pitchFamily="18" charset="0"/>
              </a:rPr>
              <a:t>2</a:t>
            </a:r>
            <a:r>
              <a:rPr lang="ru-RU" sz="112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Inedördül</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niwelirlemede</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plan</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gurmak</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we</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taýýarlamak</a:t>
            </a:r>
            <a:r>
              <a:rPr lang="ru-RU" sz="9600" b="1" dirty="0" smtClean="0">
                <a:latin typeface="Times New Roman" pitchFamily="18" charset="0"/>
                <a:cs typeface="Times New Roman" pitchFamily="18" charset="0"/>
              </a:rPr>
              <a:t>.</a:t>
            </a:r>
            <a:endParaRPr lang="ru-RU" sz="11200" b="1" dirty="0">
              <a:latin typeface="Times New Roman" pitchFamily="18" charset="0"/>
              <a:cs typeface="Times New Roman" pitchFamily="18" charset="0"/>
            </a:endParaRPr>
          </a:p>
          <a:p>
            <a:r>
              <a:rPr lang="ru-RU" sz="11200" b="1" dirty="0">
                <a:latin typeface="Times New Roman" pitchFamily="18" charset="0"/>
                <a:cs typeface="Times New Roman" pitchFamily="18" charset="0"/>
              </a:rPr>
              <a:t>3. </a:t>
            </a:r>
            <a:r>
              <a:rPr lang="ru-RU" sz="9600" b="1" dirty="0" err="1">
                <a:latin typeface="Times New Roman" pitchFamily="18" charset="0"/>
                <a:cs typeface="Times New Roman" pitchFamily="18" charset="0"/>
              </a:rPr>
              <a:t>Inedördül</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niwelirlemäniñ</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netijeleri</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esasynda</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ýer</a:t>
            </a:r>
            <a:r>
              <a:rPr lang="ru-RU" sz="9600" b="1" dirty="0">
                <a:latin typeface="Times New Roman" pitchFamily="18" charset="0"/>
                <a:cs typeface="Times New Roman" pitchFamily="18" charset="0"/>
              </a:rPr>
              <a:t> </a:t>
            </a:r>
            <a:r>
              <a:rPr lang="ru-RU" sz="9600" b="1" dirty="0" err="1">
                <a:latin typeface="Times New Roman" pitchFamily="18" charset="0"/>
                <a:cs typeface="Times New Roman" pitchFamily="18" charset="0"/>
              </a:rPr>
              <a:t>üstüni</a:t>
            </a:r>
            <a:r>
              <a:rPr lang="ru-RU" sz="9600" b="1" dirty="0">
                <a:latin typeface="Times New Roman" pitchFamily="18" charset="0"/>
                <a:cs typeface="Times New Roman" pitchFamily="18" charset="0"/>
              </a:rPr>
              <a:t> </a:t>
            </a:r>
            <a:r>
              <a:rPr lang="ru-RU" sz="9600" b="1" dirty="0" err="1" smtClean="0">
                <a:latin typeface="Times New Roman" pitchFamily="18" charset="0"/>
                <a:cs typeface="Times New Roman" pitchFamily="18" charset="0"/>
              </a:rPr>
              <a:t>tekizlemek</a:t>
            </a:r>
            <a:r>
              <a:rPr lang="ru-RU" sz="11200" b="1" dirty="0" smtClean="0">
                <a:latin typeface="Times New Roman" pitchFamily="18" charset="0"/>
                <a:cs typeface="Times New Roman" pitchFamily="18" charset="0"/>
              </a:rPr>
              <a:t>.</a:t>
            </a:r>
            <a:endParaRPr lang="ru-RU" sz="11200" b="1" dirty="0" smtClean="0">
              <a:latin typeface="Times New Roman" pitchFamily="18" charset="0"/>
              <a:cs typeface="Times New Roman" pitchFamily="18" charset="0"/>
            </a:endParaRPr>
          </a:p>
          <a:p>
            <a:pPr marL="0" lvl="0" indent="1787525" algn="ctr">
              <a:lnSpc>
                <a:spcPct val="115000"/>
              </a:lnSpc>
              <a:spcBef>
                <a:spcPts val="0"/>
              </a:spcBef>
              <a:buNone/>
            </a:pPr>
            <a:r>
              <a:rPr lang="tk-TM" sz="9600" b="1" dirty="0" smtClean="0">
                <a:ln w="1905"/>
                <a:solidFill>
                  <a:srgbClr val="002060"/>
                </a:solidFill>
                <a:effectLst>
                  <a:innerShdw blurRad="69850" dist="43180" dir="5400000">
                    <a:srgbClr val="000000">
                      <a:alpha val="65000"/>
                    </a:srgbClr>
                  </a:innerShdw>
                </a:effectLst>
                <a:latin typeface="Times New Roman" pitchFamily="18" charset="0"/>
                <a:ea typeface="Calibri"/>
                <a:cs typeface="Times New Roman" pitchFamily="18" charset="0"/>
              </a:rPr>
              <a:t>      </a:t>
            </a:r>
            <a:endParaRPr lang="tk-TM" sz="2400" b="1" dirty="0" smtClean="0">
              <a:ln w="1905"/>
              <a:solidFill>
                <a:srgbClr val="002060"/>
              </a:solidFill>
              <a:effectLst>
                <a:innerShdw blurRad="69850" dist="43180" dir="5400000">
                  <a:srgbClr val="000000">
                    <a:alpha val="65000"/>
                  </a:srgbClr>
                </a:innerShdw>
              </a:effectLst>
              <a:latin typeface="Times New Roman" pitchFamily="18" charset="0"/>
              <a:ea typeface="Calibri"/>
              <a:cs typeface="Times New Roman" pitchFamily="18" charset="0"/>
            </a:endParaRPr>
          </a:p>
          <a:p>
            <a:pPr marL="0" lvl="0" indent="1787525">
              <a:lnSpc>
                <a:spcPct val="115000"/>
              </a:lnSpc>
              <a:spcBef>
                <a:spcPts val="0"/>
              </a:spcBef>
              <a:buNone/>
            </a:pPr>
            <a:endParaRPr lang="tk-TM" sz="2400" b="1" dirty="0">
              <a:ln w="1905"/>
              <a:solidFill>
                <a:srgbClr val="002060"/>
              </a:solidFill>
              <a:effectLst>
                <a:innerShdw blurRad="69850" dist="43180" dir="5400000">
                  <a:srgbClr val="000000">
                    <a:alpha val="65000"/>
                  </a:srgbClr>
                </a:innerShdw>
              </a:effectLst>
              <a:latin typeface="Times New Roman" pitchFamily="18" charset="0"/>
              <a:ea typeface="Calibri"/>
              <a:cs typeface="Times New Roman" pitchFamily="18" charset="0"/>
            </a:endParaRPr>
          </a:p>
          <a:p>
            <a:pPr marL="0" lvl="0" indent="1787525">
              <a:lnSpc>
                <a:spcPct val="115000"/>
              </a:lnSpc>
              <a:spcBef>
                <a:spcPts val="0"/>
              </a:spcBef>
              <a:buNone/>
            </a:pPr>
            <a:endParaRPr lang="tk-TM" sz="2400" b="1" dirty="0" smtClean="0">
              <a:ln w="1905"/>
              <a:solidFill>
                <a:srgbClr val="002060"/>
              </a:solidFill>
              <a:effectLst>
                <a:innerShdw blurRad="69850" dist="43180" dir="5400000">
                  <a:srgbClr val="000000">
                    <a:alpha val="65000"/>
                  </a:srgbClr>
                </a:innerShdw>
              </a:effectLst>
              <a:latin typeface="Times New Roman" pitchFamily="18" charset="0"/>
              <a:ea typeface="Calibri"/>
              <a:cs typeface="Times New Roman" pitchFamily="18" charset="0"/>
            </a:endParaRPr>
          </a:p>
          <a:p>
            <a:pPr marL="0" lvl="0" indent="1787525" algn="just">
              <a:lnSpc>
                <a:spcPct val="115000"/>
              </a:lnSpc>
              <a:spcBef>
                <a:spcPts val="0"/>
              </a:spcBef>
              <a:buNone/>
            </a:pPr>
            <a:r>
              <a:rPr lang="tk-TM" b="1" dirty="0" smtClean="0">
                <a:solidFill>
                  <a:srgbClr val="002060"/>
                </a:solidFill>
              </a:rPr>
              <a:t> </a:t>
            </a:r>
            <a:endParaRPr lang="ru-RU" b="1" dirty="0">
              <a:solidFill>
                <a:srgbClr val="002060"/>
              </a:solidFill>
            </a:endParaRPr>
          </a:p>
        </p:txBody>
      </p:sp>
      <p:sp>
        <p:nvSpPr>
          <p:cNvPr id="4" name="Прямоугольник 3"/>
          <p:cNvSpPr/>
          <p:nvPr/>
        </p:nvSpPr>
        <p:spPr>
          <a:xfrm>
            <a:off x="2915816" y="5805264"/>
            <a:ext cx="7325449" cy="461665"/>
          </a:xfrm>
          <a:prstGeom prst="rect">
            <a:avLst/>
          </a:prstGeom>
        </p:spPr>
        <p:txBody>
          <a:bodyPr wrap="square">
            <a:spAutoFit/>
          </a:bodyPr>
          <a:lstStyle/>
          <a:p>
            <a:pPr algn="ctr"/>
            <a:r>
              <a:rPr lang="tk-TM" sz="2400" b="1" dirty="0" smtClean="0">
                <a:ln w="1905"/>
                <a:solidFill>
                  <a:srgbClr val="002060"/>
                </a:solidFill>
                <a:effectLst>
                  <a:innerShdw blurRad="69850" dist="43180" dir="5400000">
                    <a:srgbClr val="000000">
                      <a:alpha val="65000"/>
                    </a:srgbClr>
                  </a:innerShdw>
                </a:effectLst>
                <a:latin typeface="Times New Roman" pitchFamily="18" charset="0"/>
                <a:cs typeface="Times New Roman" pitchFamily="18" charset="0"/>
              </a:rPr>
              <a:t>mugallym D. Aşyrow</a:t>
            </a:r>
            <a:endParaRPr lang="ru-RU" sz="2400" b="1" dirty="0">
              <a:ln w="1905"/>
              <a:solidFill>
                <a:srgbClr val="002060"/>
              </a:solidFill>
              <a:effectLst>
                <a:innerShdw blurRad="69850" dist="43180" dir="5400000">
                  <a:srgbClr val="000000">
                    <a:alpha val="65000"/>
                  </a:srgbClr>
                </a:inn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0712"/>
            <a:ext cx="779306" cy="967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40712"/>
            <a:ext cx="1173919" cy="1090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0262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280920" cy="830997"/>
          </a:xfrm>
          <a:prstGeom prst="rect">
            <a:avLst/>
          </a:prstGeom>
        </p:spPr>
        <p:txBody>
          <a:bodyPr wrap="square">
            <a:spAutoFit/>
          </a:bodyPr>
          <a:lstStyle/>
          <a:p>
            <a:pPr algn="ctr"/>
            <a:r>
              <a:rPr lang="ru-RU" sz="2400" b="1" dirty="0" err="1">
                <a:latin typeface="Times New Roman" pitchFamily="18" charset="0"/>
                <a:cs typeface="Times New Roman" pitchFamily="18" charset="0"/>
              </a:rPr>
              <a:t>Inedördül</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niwelirlemäniñ</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netijeleri</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esasynda</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ýer</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üstüni</a:t>
            </a:r>
            <a:r>
              <a:rPr lang="ru-RU" sz="2400" b="1" dirty="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tekizlemek</a:t>
            </a:r>
            <a:endParaRPr lang="ru-RU" sz="2400" b="1" dirty="0">
              <a:latin typeface="Times New Roman" pitchFamily="18" charset="0"/>
              <a:cs typeface="Times New Roman" pitchFamily="18" charset="0"/>
            </a:endParaRPr>
          </a:p>
        </p:txBody>
      </p:sp>
      <p:sp>
        <p:nvSpPr>
          <p:cNvPr id="3" name="Прямоугольник 2"/>
          <p:cNvSpPr/>
          <p:nvPr/>
        </p:nvSpPr>
        <p:spPr>
          <a:xfrm>
            <a:off x="323528" y="1129193"/>
            <a:ext cx="8568952" cy="5262979"/>
          </a:xfrm>
          <a:prstGeom prst="rect">
            <a:avLst/>
          </a:prstGeom>
        </p:spPr>
        <p:txBody>
          <a:bodyPr wrap="square">
            <a:spAutoFit/>
          </a:bodyPr>
          <a:lstStyle/>
          <a:p>
            <a:pPr indent="541338"/>
            <a:r>
              <a:rPr lang="cs-CZ" sz="2400" dirty="0">
                <a:latin typeface="Times New Roman" pitchFamily="18" charset="0"/>
                <a:cs typeface="Times New Roman" pitchFamily="18" charset="0"/>
              </a:rPr>
              <a:t>Ýer üstüni tekizlemegiň esasy maksady topografiki üsti oba hojalyk maksatlary üçin, şeýle hem senagat we raýat desgalarynyň hajatlary üçin taýýarlamakdan ybaratdyr. </a:t>
            </a:r>
            <a:endParaRPr lang="ru-RU" sz="2400" dirty="0">
              <a:latin typeface="Times New Roman" pitchFamily="18" charset="0"/>
              <a:cs typeface="Times New Roman" pitchFamily="18" charset="0"/>
            </a:endParaRPr>
          </a:p>
          <a:p>
            <a:pPr indent="541338"/>
            <a:r>
              <a:rPr lang="cs-CZ" sz="2400" smtClean="0">
                <a:latin typeface="Times New Roman" pitchFamily="18" charset="0"/>
                <a:cs typeface="Times New Roman" pitchFamily="18" charset="0"/>
              </a:rPr>
              <a:t>Topografiki </a:t>
            </a:r>
            <a:r>
              <a:rPr lang="cs-CZ" sz="2400" dirty="0">
                <a:latin typeface="Times New Roman" pitchFamily="18" charset="0"/>
                <a:cs typeface="Times New Roman" pitchFamily="18" charset="0"/>
              </a:rPr>
              <a:t>usti taslama üste öwürmek </a:t>
            </a:r>
            <a:r>
              <a:rPr lang="cs-CZ" sz="2400" dirty="0" smtClean="0">
                <a:latin typeface="Times New Roman" pitchFamily="18" charset="0"/>
                <a:cs typeface="Times New Roman" pitchFamily="18" charset="0"/>
              </a:rPr>
              <a:t>birnäçe </a:t>
            </a:r>
            <a:r>
              <a:rPr lang="cs-CZ" sz="2400" dirty="0">
                <a:latin typeface="Times New Roman" pitchFamily="18" charset="0"/>
                <a:cs typeface="Times New Roman" pitchFamily="18" charset="0"/>
              </a:rPr>
              <a:t>hasaplamalar bilen baglanşyklydyr. Taslama üsti ýerinde geçirmek, gurmak </a:t>
            </a:r>
            <a:r>
              <a:rPr lang="cs-CZ" sz="2400" dirty="0" smtClean="0">
                <a:latin typeface="Times New Roman" pitchFamily="18" charset="0"/>
                <a:cs typeface="Times New Roman" pitchFamily="18" charset="0"/>
              </a:rPr>
              <a:t>birnäçe </a:t>
            </a:r>
            <a:r>
              <a:rPr lang="cs-CZ" sz="2400" dirty="0">
                <a:latin typeface="Times New Roman" pitchFamily="18" charset="0"/>
                <a:cs typeface="Times New Roman" pitchFamily="18" charset="0"/>
              </a:rPr>
              <a:t>ýer </a:t>
            </a:r>
            <a:r>
              <a:rPr lang="cs-CZ" sz="2400" dirty="0" smtClean="0">
                <a:latin typeface="Times New Roman" pitchFamily="18" charset="0"/>
                <a:cs typeface="Times New Roman" pitchFamily="18" charset="0"/>
              </a:rPr>
              <a:t>göçürme-gazma </a:t>
            </a:r>
            <a:r>
              <a:rPr lang="cs-CZ" sz="2400" dirty="0">
                <a:latin typeface="Times New Roman" pitchFamily="18" charset="0"/>
                <a:cs typeface="Times New Roman" pitchFamily="18" charset="0"/>
              </a:rPr>
              <a:t>işleri bilen baglanşyklydyr. Göçürilýän gumuň beýikligi we gömülýän ýeriň çuňlugy taslamanyň her bir nokadynda iş bahasynyň beýikliginiň ululygy bilen häsiýetlendirilýär. Iş beýiklik bahasy şeýle formula bilen kesgitlenýär. </a:t>
            </a:r>
            <a:endParaRPr lang="ru-RU" sz="2400" dirty="0">
              <a:latin typeface="Times New Roman" pitchFamily="18" charset="0"/>
              <a:cs typeface="Times New Roman" pitchFamily="18" charset="0"/>
            </a:endParaRPr>
          </a:p>
          <a:p>
            <a:pPr indent="541338" algn="just"/>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                      </a:t>
            </a:r>
            <a:r>
              <a:rPr lang="cs-CZ" sz="2400" dirty="0">
                <a:latin typeface="Times New Roman" pitchFamily="18" charset="0"/>
                <a:cs typeface="Times New Roman" pitchFamily="18" charset="0"/>
              </a:rPr>
              <a:t>h  = H</a:t>
            </a:r>
            <a:r>
              <a:rPr lang="cs-CZ" sz="2400" baseline="30000" dirty="0">
                <a:latin typeface="Times New Roman" pitchFamily="18" charset="0"/>
                <a:cs typeface="Times New Roman" pitchFamily="18" charset="0"/>
              </a:rPr>
              <a:t>i</a:t>
            </a:r>
            <a:r>
              <a:rPr lang="cs-CZ" sz="2400" baseline="-25000" dirty="0">
                <a:latin typeface="Times New Roman" pitchFamily="18" charset="0"/>
                <a:cs typeface="Times New Roman" pitchFamily="18" charset="0"/>
              </a:rPr>
              <a:t> g</a:t>
            </a:r>
            <a:r>
              <a:rPr lang="cs-CZ" sz="2400" dirty="0">
                <a:latin typeface="Times New Roman" pitchFamily="18" charset="0"/>
                <a:cs typeface="Times New Roman" pitchFamily="18" charset="0"/>
              </a:rPr>
              <a:t>  -H</a:t>
            </a:r>
            <a:r>
              <a:rPr lang="cs-CZ" sz="2400" baseline="-25000" dirty="0">
                <a:latin typeface="Times New Roman" pitchFamily="18" charset="0"/>
                <a:cs typeface="Times New Roman" pitchFamily="18" charset="0"/>
              </a:rPr>
              <a:t>t                                                           </a:t>
            </a:r>
            <a:r>
              <a:rPr lang="cs-CZ" sz="2400" dirty="0">
                <a:latin typeface="Times New Roman" pitchFamily="18" charset="0"/>
                <a:cs typeface="Times New Roman" pitchFamily="18" charset="0"/>
              </a:rPr>
              <a:t> (8.33)</a:t>
            </a:r>
            <a:endParaRPr lang="ru-RU" sz="2400" dirty="0">
              <a:latin typeface="Times New Roman" pitchFamily="18" charset="0"/>
              <a:cs typeface="Times New Roman" pitchFamily="18" charset="0"/>
            </a:endParaRPr>
          </a:p>
          <a:p>
            <a:pPr indent="541338"/>
            <a:r>
              <a:rPr lang="cs-CZ" sz="2400" dirty="0">
                <a:latin typeface="Times New Roman" pitchFamily="18" charset="0"/>
                <a:cs typeface="Times New Roman" pitchFamily="18" charset="0"/>
              </a:rPr>
              <a:t> </a:t>
            </a:r>
            <a:r>
              <a:rPr lang="cs-CZ" sz="2400" dirty="0" smtClean="0">
                <a:latin typeface="Times New Roman" pitchFamily="18" charset="0"/>
                <a:cs typeface="Times New Roman" pitchFamily="18" charset="0"/>
              </a:rPr>
              <a:t>Bu </a:t>
            </a:r>
            <a:r>
              <a:rPr lang="cs-CZ" sz="2400" dirty="0">
                <a:latin typeface="Times New Roman" pitchFamily="18" charset="0"/>
                <a:cs typeface="Times New Roman" pitchFamily="18" charset="0"/>
              </a:rPr>
              <a:t>ýerde: </a:t>
            </a:r>
            <a:r>
              <a:rPr lang="cs-CZ" sz="2400" dirty="0" smtClean="0">
                <a:latin typeface="Times New Roman" pitchFamily="18" charset="0"/>
                <a:cs typeface="Times New Roman" pitchFamily="18" charset="0"/>
              </a:rPr>
              <a:t>h- beýikli</a:t>
            </a:r>
            <a:r>
              <a:rPr lang="tk-TM" sz="2400" dirty="0" smtClean="0">
                <a:latin typeface="Times New Roman" pitchFamily="18" charset="0"/>
                <a:cs typeface="Times New Roman" pitchFamily="18" charset="0"/>
              </a:rPr>
              <a:t>giň</a:t>
            </a:r>
            <a:r>
              <a:rPr lang="cs-CZ" sz="2400" dirty="0" smtClean="0">
                <a:latin typeface="Times New Roman" pitchFamily="18" charset="0"/>
                <a:cs typeface="Times New Roman" pitchFamily="18" charset="0"/>
              </a:rPr>
              <a:t> iş</a:t>
            </a:r>
            <a:r>
              <a:rPr lang="tk-TM" sz="2400" dirty="0" smtClean="0">
                <a:latin typeface="Times New Roman" pitchFamily="18" charset="0"/>
                <a:cs typeface="Times New Roman" pitchFamily="18" charset="0"/>
              </a:rPr>
              <a:t>çi </a:t>
            </a:r>
            <a:r>
              <a:rPr lang="cs-CZ" sz="2400" dirty="0" smtClean="0">
                <a:latin typeface="Times New Roman" pitchFamily="18" charset="0"/>
                <a:cs typeface="Times New Roman" pitchFamily="18" charset="0"/>
              </a:rPr>
              <a:t>bahasy</a:t>
            </a:r>
            <a:r>
              <a:rPr lang="cs-CZ" sz="2400" dirty="0">
                <a:latin typeface="Times New Roman" pitchFamily="18" charset="0"/>
                <a:cs typeface="Times New Roman" pitchFamily="18" charset="0"/>
              </a:rPr>
              <a:t>;  H</a:t>
            </a:r>
            <a:r>
              <a:rPr lang="cs-CZ" sz="2400" baseline="-25000" dirty="0">
                <a:latin typeface="Times New Roman" pitchFamily="18" charset="0"/>
                <a:cs typeface="Times New Roman" pitchFamily="18" charset="0"/>
              </a:rPr>
              <a:t>g</a:t>
            </a:r>
            <a:r>
              <a:rPr lang="cs-CZ" sz="2400" dirty="0">
                <a:latin typeface="Times New Roman" pitchFamily="18" charset="0"/>
                <a:cs typeface="Times New Roman" pitchFamily="18" charset="0"/>
              </a:rPr>
              <a:t>–taslama nokadynda gara baha, ýagny ýer üstüniň hakyky belentlik bahasy; H</a:t>
            </a:r>
            <a:r>
              <a:rPr lang="cs-CZ" sz="2400" baseline="-25000" dirty="0">
                <a:latin typeface="Times New Roman" pitchFamily="18" charset="0"/>
                <a:cs typeface="Times New Roman" pitchFamily="18" charset="0"/>
              </a:rPr>
              <a:t>t </a:t>
            </a:r>
            <a:r>
              <a:rPr lang="cs-CZ" sz="2400" dirty="0">
                <a:latin typeface="Times New Roman" pitchFamily="18" charset="0"/>
                <a:cs typeface="Times New Roman" pitchFamily="18" charset="0"/>
              </a:rPr>
              <a:t>– şol nokatda gyzyl baha, ýagny ýer üstüniň taslama belentlik bahasy.</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8477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9"/>
            <a:ext cx="7772400" cy="576064"/>
          </a:xfrm>
        </p:spPr>
        <p:txBody>
          <a:bodyPr>
            <a:noAutofit/>
          </a:bodyPr>
          <a:lstStyle/>
          <a:p>
            <a:r>
              <a:rPr lang="ru-RU" sz="2600" b="1" dirty="0" err="1">
                <a:latin typeface="Times New Roman" pitchFamily="18" charset="0"/>
                <a:cs typeface="Times New Roman" pitchFamily="18" charset="0"/>
              </a:rPr>
              <a:t>Inedördül</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niwelirlemäniñ</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planynda</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gorizontallary</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geçirmegiň</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tärleri</a:t>
            </a:r>
            <a:r>
              <a:rPr lang="ru-RU" sz="2600" b="1" dirty="0">
                <a:latin typeface="Times New Roman" pitchFamily="18" charset="0"/>
                <a:cs typeface="Times New Roman" pitchFamily="18" charset="0"/>
              </a:rPr>
              <a:t>.</a:t>
            </a:r>
            <a:endParaRPr lang="ru-RU" sz="2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95536" y="908720"/>
            <a:ext cx="8424936" cy="5832648"/>
          </a:xfrm>
        </p:spPr>
        <p:txBody>
          <a:bodyPr>
            <a:normAutofit fontScale="92500" lnSpcReduction="10000"/>
          </a:bodyPr>
          <a:lstStyle/>
          <a:p>
            <a:pPr indent="541338" algn="just"/>
            <a:r>
              <a:rPr lang="cs-CZ" sz="2800" dirty="0">
                <a:solidFill>
                  <a:schemeClr val="tx1"/>
                </a:solidFill>
                <a:latin typeface="Times New Roman" pitchFamily="18" charset="0"/>
                <a:cs typeface="Times New Roman" pitchFamily="18" charset="0"/>
              </a:rPr>
              <a:t>Ähli niwelirlenen nokatlaryň belentlik bahalary hasaplanandan </a:t>
            </a:r>
            <a:r>
              <a:rPr lang="cs-CZ" sz="2800" dirty="0" smtClean="0">
                <a:solidFill>
                  <a:schemeClr val="tx1"/>
                </a:solidFill>
                <a:latin typeface="Times New Roman" pitchFamily="18" charset="0"/>
                <a:cs typeface="Times New Roman" pitchFamily="18" charset="0"/>
              </a:rPr>
              <a:t>soň</a:t>
            </a:r>
            <a:r>
              <a:rPr lang="tk-TM" sz="2800" dirty="0" smtClean="0">
                <a:solidFill>
                  <a:schemeClr val="tx1"/>
                </a:solidFill>
                <a:latin typeface="Times New Roman" pitchFamily="18" charset="0"/>
                <a:cs typeface="Times New Roman" pitchFamily="18" charset="0"/>
              </a:rPr>
              <a:t>ra,</a:t>
            </a:r>
            <a:r>
              <a:rPr lang="cs-CZ" sz="2800" dirty="0" smtClean="0">
                <a:solidFill>
                  <a:schemeClr val="tx1"/>
                </a:solidFill>
                <a:latin typeface="Times New Roman" pitchFamily="18" charset="0"/>
                <a:cs typeface="Times New Roman" pitchFamily="18" charset="0"/>
              </a:rPr>
              <a:t> </a:t>
            </a:r>
            <a:r>
              <a:rPr lang="cs-CZ" sz="2800" dirty="0">
                <a:solidFill>
                  <a:schemeClr val="tx1"/>
                </a:solidFill>
                <a:latin typeface="Times New Roman" pitchFamily="18" charset="0"/>
                <a:cs typeface="Times New Roman" pitchFamily="18" charset="0"/>
              </a:rPr>
              <a:t>gorizontallar geçirilen plan düzülýär. Kagyz </a:t>
            </a:r>
            <a:r>
              <a:rPr lang="cs-CZ" sz="2800" dirty="0" smtClean="0">
                <a:solidFill>
                  <a:schemeClr val="tx1"/>
                </a:solidFill>
                <a:latin typeface="Times New Roman" pitchFamily="18" charset="0"/>
                <a:cs typeface="Times New Roman" pitchFamily="18" charset="0"/>
              </a:rPr>
              <a:t>ýüzünde</a:t>
            </a:r>
            <a:r>
              <a:rPr lang="tk-TM" sz="2800" dirty="0" smtClean="0">
                <a:solidFill>
                  <a:schemeClr val="tx1"/>
                </a:solidFill>
                <a:latin typeface="Times New Roman" pitchFamily="18" charset="0"/>
                <a:cs typeface="Times New Roman" pitchFamily="18" charset="0"/>
              </a:rPr>
              <a:t>,</a:t>
            </a:r>
            <a:r>
              <a:rPr lang="cs-CZ" sz="2800" dirty="0" smtClean="0">
                <a:solidFill>
                  <a:schemeClr val="tx1"/>
                </a:solidFill>
                <a:latin typeface="Times New Roman" pitchFamily="18" charset="0"/>
                <a:cs typeface="Times New Roman" pitchFamily="18" charset="0"/>
              </a:rPr>
              <a:t> </a:t>
            </a:r>
            <a:r>
              <a:rPr lang="cs-CZ" sz="2800" dirty="0">
                <a:solidFill>
                  <a:schemeClr val="tx1"/>
                </a:solidFill>
                <a:latin typeface="Times New Roman" pitchFamily="18" charset="0"/>
                <a:cs typeface="Times New Roman" pitchFamily="18" charset="0"/>
              </a:rPr>
              <a:t>saýlanyp alynan masştab boýunça inedördülleriň tory gurulýar we olaryñ burç depeleriniň golaýynda, inedördül niwelirlemäniň žurnalyndan 0.01m çenli tegelekläp belentlik bahalary göçirilip ýazylýar. Gorizontallaryň belentlik bahalary relýefiň beýiklik kesiminiň sanyna göni baglydyr.</a:t>
            </a:r>
            <a:endParaRPr lang="ru-RU" sz="2800" dirty="0">
              <a:solidFill>
                <a:schemeClr val="tx1"/>
              </a:solidFill>
              <a:latin typeface="Times New Roman" pitchFamily="18" charset="0"/>
              <a:cs typeface="Times New Roman" pitchFamily="18" charset="0"/>
            </a:endParaRPr>
          </a:p>
          <a:p>
            <a:pPr indent="541338" algn="just"/>
            <a:r>
              <a:rPr lang="cs-CZ" sz="2800" dirty="0">
                <a:solidFill>
                  <a:schemeClr val="tx1"/>
                </a:solidFill>
                <a:latin typeface="Times New Roman" pitchFamily="18" charset="0"/>
                <a:cs typeface="Times New Roman" pitchFamily="18" charset="0"/>
              </a:rPr>
              <a:t>Mysal üçin, relýefiň beýiklik kesimi </a:t>
            </a:r>
            <a:r>
              <a:rPr lang="cs-CZ" sz="2800" dirty="0" smtClean="0">
                <a:solidFill>
                  <a:schemeClr val="tx1"/>
                </a:solidFill>
                <a:latin typeface="Times New Roman" pitchFamily="18" charset="0"/>
                <a:cs typeface="Times New Roman" pitchFamily="18" charset="0"/>
              </a:rPr>
              <a:t>0,25</a:t>
            </a:r>
            <a:r>
              <a:rPr lang="tk-TM" sz="2800" dirty="0" smtClean="0">
                <a:solidFill>
                  <a:schemeClr val="tx1"/>
                </a:solidFill>
                <a:latin typeface="Times New Roman" pitchFamily="18" charset="0"/>
                <a:cs typeface="Times New Roman" pitchFamily="18" charset="0"/>
              </a:rPr>
              <a:t> </a:t>
            </a:r>
            <a:r>
              <a:rPr lang="cs-CZ" sz="2800" dirty="0" smtClean="0">
                <a:solidFill>
                  <a:schemeClr val="tx1"/>
                </a:solidFill>
                <a:latin typeface="Times New Roman" pitchFamily="18" charset="0"/>
                <a:cs typeface="Times New Roman" pitchFamily="18" charset="0"/>
              </a:rPr>
              <a:t>m </a:t>
            </a:r>
            <a:r>
              <a:rPr lang="cs-CZ" sz="2800" dirty="0">
                <a:solidFill>
                  <a:schemeClr val="tx1"/>
                </a:solidFill>
                <a:latin typeface="Times New Roman" pitchFamily="18" charset="0"/>
                <a:cs typeface="Times New Roman" pitchFamily="18" charset="0"/>
              </a:rPr>
              <a:t>deň bolsa, onda gorizontallar şeýle bahalara eýe bolýarlar. 66,00; 66,25; 66,50; 66,75; </a:t>
            </a:r>
            <a:r>
              <a:rPr lang="cs-CZ" sz="2800" dirty="0" smtClean="0">
                <a:solidFill>
                  <a:schemeClr val="tx1"/>
                </a:solidFill>
                <a:latin typeface="Times New Roman" pitchFamily="18" charset="0"/>
                <a:cs typeface="Times New Roman" pitchFamily="18" charset="0"/>
              </a:rPr>
              <a:t>67,00 </a:t>
            </a:r>
            <a:r>
              <a:rPr lang="cs-CZ" sz="2800" dirty="0">
                <a:solidFill>
                  <a:schemeClr val="tx1"/>
                </a:solidFill>
                <a:latin typeface="Times New Roman" pitchFamily="18" charset="0"/>
                <a:cs typeface="Times New Roman" pitchFamily="18" charset="0"/>
              </a:rPr>
              <a:t>we ş.m.</a:t>
            </a:r>
            <a:endParaRPr lang="ru-RU" sz="2800" dirty="0">
              <a:solidFill>
                <a:schemeClr val="tx1"/>
              </a:solidFill>
              <a:latin typeface="Times New Roman" pitchFamily="18" charset="0"/>
              <a:cs typeface="Times New Roman" pitchFamily="18" charset="0"/>
            </a:endParaRPr>
          </a:p>
          <a:p>
            <a:pPr indent="541338" algn="just"/>
            <a:r>
              <a:rPr lang="cs-CZ" sz="2800" dirty="0">
                <a:solidFill>
                  <a:schemeClr val="tx1"/>
                </a:solidFill>
                <a:latin typeface="Times New Roman" pitchFamily="18" charset="0"/>
                <a:cs typeface="Times New Roman" pitchFamily="18" charset="0"/>
              </a:rPr>
              <a:t>Planyň ýüzünde, belentlik bahalary belli bolan nokatlaryň arasynda, gorizontalyň bahasy bilen, nokadyň ýagdaýyny paletkanyň kömegi bilen, grafiki usulda-interpolýasiýa usulynda kesgitläp bolýar (</a:t>
            </a:r>
            <a:r>
              <a:rPr lang="hr-HR" sz="2800" dirty="0">
                <a:solidFill>
                  <a:schemeClr val="tx1"/>
                </a:solidFill>
                <a:latin typeface="Times New Roman" pitchFamily="18" charset="0"/>
                <a:cs typeface="Times New Roman" pitchFamily="18" charset="0"/>
              </a:rPr>
              <a:t>8.13-</a:t>
            </a:r>
            <a:r>
              <a:rPr lang="cs-CZ" sz="2800" dirty="0">
                <a:solidFill>
                  <a:schemeClr val="tx1"/>
                </a:solidFill>
                <a:latin typeface="Times New Roman" pitchFamily="18" charset="0"/>
                <a:cs typeface="Times New Roman" pitchFamily="18" charset="0"/>
              </a:rPr>
              <a:t>nji surat).</a:t>
            </a:r>
            <a:endParaRPr lang="ru-RU"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059486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21593" t="34109" r="48946" b="41045"/>
          <a:stretch>
            <a:fillRect/>
          </a:stretch>
        </p:blipFill>
        <p:spPr bwMode="auto">
          <a:xfrm>
            <a:off x="971600" y="332656"/>
            <a:ext cx="7272808" cy="4968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4211960" y="5445224"/>
            <a:ext cx="2110386" cy="523220"/>
          </a:xfrm>
          <a:prstGeom prst="rect">
            <a:avLst/>
          </a:prstGeom>
        </p:spPr>
        <p:txBody>
          <a:bodyPr wrap="none">
            <a:spAutoFit/>
          </a:bodyPr>
          <a:lstStyle/>
          <a:p>
            <a:r>
              <a:rPr lang="hr-HR" sz="2800" dirty="0"/>
              <a:t>8.13-</a:t>
            </a:r>
            <a:r>
              <a:rPr lang="cs-CZ" sz="2800" dirty="0"/>
              <a:t>nji surat</a:t>
            </a:r>
            <a:endParaRPr lang="ru-RU" sz="2800" dirty="0"/>
          </a:p>
        </p:txBody>
      </p:sp>
    </p:spTree>
    <p:extLst>
      <p:ext uri="{BB962C8B-B14F-4D97-AF65-F5344CB8AC3E}">
        <p14:creationId xmlns:p14="http://schemas.microsoft.com/office/powerpoint/2010/main" val="2179950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r>
              <a:rPr lang="tk-TM" dirty="0"/>
              <a:t/>
            </a:r>
            <a:br>
              <a:rPr lang="tk-TM" dirty="0"/>
            </a:br>
            <a:endParaRPr lang="ru-RU" dirty="0"/>
          </a:p>
        </p:txBody>
      </p:sp>
      <p:sp>
        <p:nvSpPr>
          <p:cNvPr id="6" name="Прямоугольник 5"/>
          <p:cNvSpPr/>
          <p:nvPr/>
        </p:nvSpPr>
        <p:spPr>
          <a:xfrm>
            <a:off x="297388" y="260648"/>
            <a:ext cx="8568952" cy="7879080"/>
          </a:xfrm>
          <a:prstGeom prst="rect">
            <a:avLst/>
          </a:prstGeom>
        </p:spPr>
        <p:txBody>
          <a:bodyPr wrap="square">
            <a:spAutoFit/>
          </a:bodyPr>
          <a:lstStyle/>
          <a:p>
            <a:pPr indent="541338" algn="just"/>
            <a:r>
              <a:rPr lang="en-US" sz="2600" dirty="0" err="1">
                <a:latin typeface="Times New Roman" pitchFamily="18" charset="0"/>
                <a:cs typeface="Times New Roman" pitchFamily="18" charset="0"/>
              </a:rPr>
              <a:t>Paletka</a:t>
            </a:r>
            <a:r>
              <a:rPr lang="hr-HR" sz="2600" dirty="0">
                <a:latin typeface="Times New Roman" pitchFamily="18" charset="0"/>
                <a:cs typeface="Times New Roman" pitchFamily="18" charset="0"/>
              </a:rPr>
              <a:t> - </a:t>
            </a:r>
            <a:r>
              <a:rPr lang="en-US" sz="2600" dirty="0">
                <a:latin typeface="Times New Roman" pitchFamily="18" charset="0"/>
                <a:cs typeface="Times New Roman" pitchFamily="18" charset="0"/>
              </a:rPr>
              <a:t>a</a:t>
            </a:r>
            <a:r>
              <a:rPr lang="hr-HR" sz="2600" dirty="0">
                <a:latin typeface="Times New Roman" pitchFamily="18" charset="0"/>
                <a:cs typeface="Times New Roman" pitchFamily="18" charset="0"/>
              </a:rPr>
              <a:t>ň</a:t>
            </a:r>
            <a:r>
              <a:rPr lang="en-US" sz="2600" dirty="0" err="1">
                <a:latin typeface="Times New Roman" pitchFamily="18" charset="0"/>
                <a:cs typeface="Times New Roman" pitchFamily="18" charset="0"/>
              </a:rPr>
              <a:t>yrsy</a:t>
            </a:r>
            <a:r>
              <a:rPr lang="en-US" sz="2600" dirty="0">
                <a:latin typeface="Times New Roman" pitchFamily="18" charset="0"/>
                <a:cs typeface="Times New Roman" pitchFamily="18" charset="0"/>
              </a:rPr>
              <a:t> g</a:t>
            </a:r>
            <a:r>
              <a:rPr lang="hr-HR" sz="2600" dirty="0">
                <a:latin typeface="Times New Roman" pitchFamily="18" charset="0"/>
                <a:cs typeface="Times New Roman" pitchFamily="18" charset="0"/>
              </a:rPr>
              <a:t>ö</a:t>
            </a:r>
            <a:r>
              <a:rPr lang="en-US" sz="2600" dirty="0">
                <a:latin typeface="Times New Roman" pitchFamily="18" charset="0"/>
                <a:cs typeface="Times New Roman" pitchFamily="18" charset="0"/>
              </a:rPr>
              <a:t>r</a:t>
            </a:r>
            <a:r>
              <a:rPr lang="hr-HR" sz="2600" dirty="0">
                <a:latin typeface="Times New Roman" pitchFamily="18" charset="0"/>
                <a:cs typeface="Times New Roman" pitchFamily="18" charset="0"/>
              </a:rPr>
              <a:t>ü</a:t>
            </a:r>
            <a:r>
              <a:rPr lang="en-US" sz="2600" dirty="0">
                <a:latin typeface="Times New Roman" pitchFamily="18" charset="0"/>
                <a:cs typeface="Times New Roman" pitchFamily="18" charset="0"/>
              </a:rPr>
              <a:t>nip </a:t>
            </a:r>
            <a:r>
              <a:rPr lang="en-US" sz="2600" dirty="0" err="1">
                <a:latin typeface="Times New Roman" pitchFamily="18" charset="0"/>
                <a:cs typeface="Times New Roman" pitchFamily="18" charset="0"/>
              </a:rPr>
              <a:t>duran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sellilloid</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kagyzy</a:t>
            </a:r>
            <a:r>
              <a:rPr lang="hr-HR" sz="2600" dirty="0">
                <a:latin typeface="Times New Roman" pitchFamily="18" charset="0"/>
                <a:cs typeface="Times New Roman" pitchFamily="18" charset="0"/>
              </a:rPr>
              <a:t>ň ýü</a:t>
            </a:r>
            <a:r>
              <a:rPr lang="en-US" sz="2600" dirty="0">
                <a:latin typeface="Times New Roman" pitchFamily="18" charset="0"/>
                <a:cs typeface="Times New Roman" pitchFamily="18" charset="0"/>
              </a:rPr>
              <a:t>z</a:t>
            </a:r>
            <a:r>
              <a:rPr lang="hr-HR" sz="2600" dirty="0">
                <a:latin typeface="Times New Roman" pitchFamily="18" charset="0"/>
                <a:cs typeface="Times New Roman" pitchFamily="18" charset="0"/>
              </a:rPr>
              <a:t>ü</a:t>
            </a:r>
            <a:r>
              <a:rPr lang="en-US" sz="2600" dirty="0" err="1">
                <a:latin typeface="Times New Roman" pitchFamily="18" charset="0"/>
                <a:cs typeface="Times New Roman" pitchFamily="18" charset="0"/>
              </a:rPr>
              <a:t>nde</a:t>
            </a:r>
            <a:r>
              <a:rPr lang="hr-HR" sz="2600" dirty="0">
                <a:latin typeface="Times New Roman" pitchFamily="18" charset="0"/>
                <a:cs typeface="Times New Roman" pitchFamily="18" charset="0"/>
              </a:rPr>
              <a:t> </a:t>
            </a:r>
            <a:r>
              <a:rPr lang="hr-HR" sz="2600" dirty="0" smtClean="0">
                <a:latin typeface="Times New Roman" pitchFamily="18" charset="0"/>
                <a:cs typeface="Times New Roman" pitchFamily="18" charset="0"/>
              </a:rPr>
              <a:t>5</a:t>
            </a:r>
            <a:r>
              <a:rPr lang="tk-TM"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mm </a:t>
            </a:r>
            <a:r>
              <a:rPr lang="en-US" sz="2600" dirty="0" err="1">
                <a:latin typeface="Times New Roman" pitchFamily="18" charset="0"/>
                <a:cs typeface="Times New Roman" pitchFamily="18" charset="0"/>
              </a:rPr>
              <a:t>aralykdan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paralel</a:t>
            </a:r>
            <a:r>
              <a:rPr lang="en-US" sz="2600" dirty="0">
                <a:latin typeface="Times New Roman" pitchFamily="18" charset="0"/>
                <a:cs typeface="Times New Roman" pitchFamily="18" charset="0"/>
              </a:rPr>
              <a:t> g</a:t>
            </a:r>
            <a:r>
              <a:rPr lang="hr-HR" sz="2600" dirty="0">
                <a:latin typeface="Times New Roman" pitchFamily="18" charset="0"/>
                <a:cs typeface="Times New Roman" pitchFamily="18" charset="0"/>
              </a:rPr>
              <a:t>ö</a:t>
            </a:r>
            <a:r>
              <a:rPr lang="en-US" sz="2600" dirty="0" err="1">
                <a:latin typeface="Times New Roman" pitchFamily="18" charset="0"/>
                <a:cs typeface="Times New Roman" pitchFamily="18" charset="0"/>
              </a:rPr>
              <a:t>ni</a:t>
            </a:r>
            <a:r>
              <a:rPr lang="hr-HR" sz="2600" dirty="0">
                <a:latin typeface="Times New Roman" pitchFamily="18" charset="0"/>
                <a:cs typeface="Times New Roman" pitchFamily="18" charset="0"/>
              </a:rPr>
              <a:t> ç</a:t>
            </a:r>
            <a:r>
              <a:rPr lang="en-US" sz="2600" dirty="0" err="1">
                <a:latin typeface="Times New Roman" pitchFamily="18" charset="0"/>
                <a:cs typeface="Times New Roman" pitchFamily="18" charset="0"/>
              </a:rPr>
              <a:t>yzyklar</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ge</a:t>
            </a:r>
            <a:r>
              <a:rPr lang="hr-HR" sz="2600" dirty="0">
                <a:latin typeface="Times New Roman" pitchFamily="18" charset="0"/>
                <a:cs typeface="Times New Roman" pitchFamily="18" charset="0"/>
              </a:rPr>
              <a:t>ç</a:t>
            </a:r>
            <a:r>
              <a:rPr lang="en-US" sz="2600" dirty="0" err="1">
                <a:latin typeface="Times New Roman" pitchFamily="18" charset="0"/>
                <a:cs typeface="Times New Roman" pitchFamily="18" charset="0"/>
              </a:rPr>
              <a:t>irilip</a:t>
            </a:r>
            <a:r>
              <a:rPr lang="hr-HR"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olary</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ugryn</a:t>
            </a:r>
            <a:r>
              <a:rPr lang="hr-HR" sz="2600" dirty="0">
                <a:latin typeface="Times New Roman" pitchFamily="18" charset="0"/>
                <a:cs typeface="Times New Roman" pitchFamily="18" charset="0"/>
              </a:rPr>
              <a:t>-</a:t>
            </a:r>
            <a:r>
              <a:rPr lang="en-US" sz="2600" dirty="0">
                <a:latin typeface="Times New Roman" pitchFamily="18" charset="0"/>
                <a:cs typeface="Times New Roman" pitchFamily="18" charset="0"/>
              </a:rPr>
              <a:t>da </a:t>
            </a:r>
            <a:r>
              <a:rPr lang="en-US" sz="2600" dirty="0" err="1">
                <a:latin typeface="Times New Roman" pitchFamily="18" charset="0"/>
                <a:cs typeface="Times New Roman" pitchFamily="18" charset="0"/>
              </a:rPr>
              <a:t>gorizontallary</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bahalary</a:t>
            </a:r>
            <a:r>
              <a:rPr lang="hr-HR" sz="2600" dirty="0">
                <a:latin typeface="Times New Roman" pitchFamily="18" charset="0"/>
                <a:cs typeface="Times New Roman" pitchFamily="18" charset="0"/>
              </a:rPr>
              <a:t> ý</a:t>
            </a:r>
            <a:r>
              <a:rPr lang="en-US" sz="2600" dirty="0" err="1" smtClean="0">
                <a:latin typeface="Times New Roman" pitchFamily="18" charset="0"/>
                <a:cs typeface="Times New Roman" pitchFamily="18" charset="0"/>
              </a:rPr>
              <a:t>azylan</a:t>
            </a:r>
            <a:r>
              <a:rPr lang="hr-HR" sz="2600" dirty="0" smtClean="0">
                <a:latin typeface="Times New Roman" pitchFamily="18" charset="0"/>
                <a:cs typeface="Times New Roman" pitchFamily="18" charset="0"/>
              </a:rPr>
              <a:t> </a:t>
            </a:r>
            <a:r>
              <a:rPr lang="tk-TM" sz="2600" dirty="0" smtClean="0">
                <a:latin typeface="Times New Roman" pitchFamily="18" charset="0"/>
                <a:cs typeface="Times New Roman" pitchFamily="18" charset="0"/>
              </a:rPr>
              <a:t>k</a:t>
            </a:r>
            <a:r>
              <a:rPr lang="en-US" sz="2600" dirty="0" err="1" smtClean="0">
                <a:latin typeface="Times New Roman" pitchFamily="18" charset="0"/>
                <a:cs typeface="Times New Roman" pitchFamily="18" charset="0"/>
              </a:rPr>
              <a:t>agyzy</a:t>
            </a:r>
            <a:r>
              <a:rPr lang="tk-TM" sz="2600" dirty="0" smtClean="0">
                <a:latin typeface="Times New Roman" pitchFamily="18" charset="0"/>
                <a:cs typeface="Times New Roman" pitchFamily="18" charset="0"/>
              </a:rPr>
              <a:t>,</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listi</a:t>
            </a:r>
            <a:r>
              <a:rPr lang="en-US" sz="2600" dirty="0">
                <a:latin typeface="Times New Roman" pitchFamily="18" charset="0"/>
                <a:cs typeface="Times New Roman" pitchFamily="18" charset="0"/>
              </a:rPr>
              <a:t> g</a:t>
            </a:r>
            <a:r>
              <a:rPr lang="hr-HR" sz="2600" dirty="0">
                <a:latin typeface="Times New Roman" pitchFamily="18" charset="0"/>
                <a:cs typeface="Times New Roman" pitchFamily="18" charset="0"/>
              </a:rPr>
              <a:t>ö</a:t>
            </a:r>
            <a:r>
              <a:rPr lang="en-US" sz="2600" dirty="0">
                <a:latin typeface="Times New Roman" pitchFamily="18" charset="0"/>
                <a:cs typeface="Times New Roman" pitchFamily="18" charset="0"/>
              </a:rPr>
              <a:t>z</a:t>
            </a:r>
            <a:r>
              <a:rPr lang="hr-HR" sz="2600" dirty="0">
                <a:latin typeface="Times New Roman" pitchFamily="18" charset="0"/>
                <a:cs typeface="Times New Roman" pitchFamily="18" charset="0"/>
              </a:rPr>
              <a:t> öňü</a:t>
            </a:r>
            <a:r>
              <a:rPr lang="en-US" sz="2600" dirty="0">
                <a:latin typeface="Times New Roman" pitchFamily="18" charset="0"/>
                <a:cs typeface="Times New Roman" pitchFamily="18" charset="0"/>
              </a:rPr>
              <a:t>ne </a:t>
            </a:r>
            <a:r>
              <a:rPr lang="en-US" sz="2600" dirty="0" err="1">
                <a:latin typeface="Times New Roman" pitchFamily="18" charset="0"/>
                <a:cs typeface="Times New Roman" pitchFamily="18" charset="0"/>
              </a:rPr>
              <a:t>getir</a:t>
            </a:r>
            <a:r>
              <a:rPr lang="hr-HR" sz="2600" dirty="0">
                <a:latin typeface="Times New Roman" pitchFamily="18" charset="0"/>
                <a:cs typeface="Times New Roman" pitchFamily="18" charset="0"/>
              </a:rPr>
              <a:t>ýä</a:t>
            </a:r>
            <a:r>
              <a:rPr lang="en-US" sz="2600" dirty="0">
                <a:latin typeface="Times New Roman" pitchFamily="18" charset="0"/>
                <a:cs typeface="Times New Roman" pitchFamily="18" charset="0"/>
              </a:rPr>
              <a:t>r</a:t>
            </a:r>
            <a:r>
              <a:rPr lang="hr-HR" sz="2600" dirty="0">
                <a:latin typeface="Times New Roman" pitchFamily="18" charset="0"/>
                <a:cs typeface="Times New Roman" pitchFamily="18" charset="0"/>
              </a:rPr>
              <a:t>.</a:t>
            </a:r>
            <a:endParaRPr lang="ru-RU" sz="2600" dirty="0">
              <a:latin typeface="Times New Roman" pitchFamily="18" charset="0"/>
              <a:cs typeface="Times New Roman" pitchFamily="18" charset="0"/>
            </a:endParaRPr>
          </a:p>
          <a:p>
            <a:pPr indent="541338" algn="just"/>
            <a:r>
              <a:rPr lang="en-US" sz="2600" dirty="0" err="1">
                <a:latin typeface="Times New Roman" pitchFamily="18" charset="0"/>
                <a:cs typeface="Times New Roman" pitchFamily="18" charset="0"/>
              </a:rPr>
              <a:t>Paletkany</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degi</a:t>
            </a:r>
            <a:r>
              <a:rPr lang="hr-HR" sz="2600" dirty="0">
                <a:latin typeface="Times New Roman" pitchFamily="18" charset="0"/>
                <a:cs typeface="Times New Roman" pitchFamily="18" charset="0"/>
              </a:rPr>
              <a:t>ş</a:t>
            </a:r>
            <a:r>
              <a:rPr lang="en-US" sz="2600" dirty="0">
                <a:latin typeface="Times New Roman" pitchFamily="18" charset="0"/>
                <a:cs typeface="Times New Roman" pitchFamily="18" charset="0"/>
              </a:rPr>
              <a:t>li </a:t>
            </a:r>
            <a:r>
              <a:rPr lang="en-US" sz="2600" dirty="0" err="1">
                <a:latin typeface="Times New Roman" pitchFamily="18" charset="0"/>
                <a:cs typeface="Times New Roman" pitchFamily="18" charset="0"/>
              </a:rPr>
              <a:t>bahasy</a:t>
            </a:r>
            <a:r>
              <a:rPr lang="en-US" sz="2600" dirty="0">
                <a:latin typeface="Times New Roman" pitchFamily="18" charset="0"/>
                <a:cs typeface="Times New Roman" pitchFamily="18" charset="0"/>
              </a:rPr>
              <a:t> A</a:t>
            </a:r>
            <a:r>
              <a:rPr lang="hr-HR"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nokady</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belentlik</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bahasyna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gabat</a:t>
            </a:r>
            <a:r>
              <a:rPr lang="en-US" sz="2600" dirty="0">
                <a:latin typeface="Times New Roman" pitchFamily="18" charset="0"/>
                <a:cs typeface="Times New Roman" pitchFamily="18" charset="0"/>
              </a:rPr>
              <a:t> </a:t>
            </a:r>
            <a:r>
              <a:rPr lang="tk-TM" sz="2600" dirty="0" smtClean="0">
                <a:latin typeface="Times New Roman" pitchFamily="18" charset="0"/>
                <a:cs typeface="Times New Roman" pitchFamily="18" charset="0"/>
              </a:rPr>
              <a:t>geler</a:t>
            </a:r>
            <a:r>
              <a:rPr lang="hr-HR" sz="2600" dirty="0" smtClean="0">
                <a:latin typeface="Times New Roman" pitchFamily="18" charset="0"/>
                <a:cs typeface="Times New Roman" pitchFamily="18" charset="0"/>
              </a:rPr>
              <a:t> </a:t>
            </a:r>
            <a:r>
              <a:rPr lang="hr-HR" sz="2600" dirty="0">
                <a:latin typeface="Times New Roman" pitchFamily="18" charset="0"/>
                <a:cs typeface="Times New Roman" pitchFamily="18" charset="0"/>
              </a:rPr>
              <a:t>ý</a:t>
            </a:r>
            <a:r>
              <a:rPr lang="en-US" sz="2600" dirty="0" err="1">
                <a:latin typeface="Times New Roman" pitchFamily="18" charset="0"/>
                <a:cs typeface="Times New Roman" pitchFamily="18" charset="0"/>
              </a:rPr>
              <a:t>aly</a:t>
            </a:r>
            <a:r>
              <a:rPr lang="hr-HR" sz="2600" dirty="0">
                <a:latin typeface="Times New Roman" pitchFamily="18" charset="0"/>
                <a:cs typeface="Times New Roman" pitchFamily="18" charset="0"/>
              </a:rPr>
              <a:t> ý</a:t>
            </a:r>
            <a:r>
              <a:rPr lang="en-US" sz="2600" dirty="0" err="1">
                <a:latin typeface="Times New Roman" pitchFamily="18" charset="0"/>
                <a:cs typeface="Times New Roman" pitchFamily="18" charset="0"/>
              </a:rPr>
              <a:t>agda</a:t>
            </a:r>
            <a:r>
              <a:rPr lang="hr-HR" sz="2600" dirty="0">
                <a:latin typeface="Times New Roman" pitchFamily="18" charset="0"/>
                <a:cs typeface="Times New Roman" pitchFamily="18" charset="0"/>
              </a:rPr>
              <a:t>ý</a:t>
            </a:r>
            <a:r>
              <a:rPr lang="en-US" sz="2600" dirty="0">
                <a:latin typeface="Times New Roman" pitchFamily="18" charset="0"/>
                <a:cs typeface="Times New Roman" pitchFamily="18" charset="0"/>
              </a:rPr>
              <a:t>da i</a:t>
            </a:r>
            <a:r>
              <a:rPr lang="hr-HR" sz="2600" dirty="0">
                <a:latin typeface="Times New Roman" pitchFamily="18" charset="0"/>
                <a:cs typeface="Times New Roman" pitchFamily="18" charset="0"/>
              </a:rPr>
              <a:t>ňňä</a:t>
            </a:r>
            <a:r>
              <a:rPr lang="en-US" sz="2600" dirty="0" err="1">
                <a:latin typeface="Times New Roman" pitchFamily="18" charset="0"/>
                <a:cs typeface="Times New Roman" pitchFamily="18" charset="0"/>
              </a:rPr>
              <a:t>ni</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ujy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bilen</a:t>
            </a:r>
            <a:r>
              <a:rPr lang="en-US" sz="2600" dirty="0">
                <a:latin typeface="Times New Roman" pitchFamily="18" charset="0"/>
                <a:cs typeface="Times New Roman" pitchFamily="18" charset="0"/>
              </a:rPr>
              <a:t> d</a:t>
            </a:r>
            <a:r>
              <a:rPr lang="hr-HR" sz="2600" dirty="0">
                <a:latin typeface="Times New Roman" pitchFamily="18" charset="0"/>
                <a:cs typeface="Times New Roman" pitchFamily="18" charset="0"/>
              </a:rPr>
              <a:t>ü</a:t>
            </a:r>
            <a:r>
              <a:rPr lang="en-US" sz="2600" dirty="0" err="1">
                <a:latin typeface="Times New Roman" pitchFamily="18" charset="0"/>
                <a:cs typeface="Times New Roman" pitchFamily="18" charset="0"/>
              </a:rPr>
              <a:t>rtip</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berkidil</a:t>
            </a:r>
            <a:r>
              <a:rPr lang="hr-HR" sz="2600" dirty="0">
                <a:latin typeface="Times New Roman" pitchFamily="18" charset="0"/>
                <a:cs typeface="Times New Roman" pitchFamily="18" charset="0"/>
              </a:rPr>
              <a:t>ýä</a:t>
            </a:r>
            <a:r>
              <a:rPr lang="en-US" sz="2600" dirty="0">
                <a:latin typeface="Times New Roman" pitchFamily="18" charset="0"/>
                <a:cs typeface="Times New Roman" pitchFamily="18" charset="0"/>
              </a:rPr>
              <a:t>r we so</a:t>
            </a:r>
            <a:r>
              <a:rPr lang="hr-HR" sz="2600" dirty="0">
                <a:latin typeface="Times New Roman" pitchFamily="18" charset="0"/>
                <a:cs typeface="Times New Roman" pitchFamily="18" charset="0"/>
              </a:rPr>
              <a:t>ň </a:t>
            </a:r>
            <a:r>
              <a:rPr lang="en-US" sz="2600" dirty="0">
                <a:latin typeface="Times New Roman" pitchFamily="18" charset="0"/>
                <a:cs typeface="Times New Roman" pitchFamily="18" charset="0"/>
              </a:rPr>
              <a:t>A </a:t>
            </a:r>
            <a:r>
              <a:rPr lang="en-US" sz="2600" dirty="0" err="1">
                <a:latin typeface="Times New Roman" pitchFamily="18" charset="0"/>
                <a:cs typeface="Times New Roman" pitchFamily="18" charset="0"/>
              </a:rPr>
              <a:t>nokady</a:t>
            </a:r>
            <a:r>
              <a:rPr lang="hr-HR" sz="2600" dirty="0">
                <a:latin typeface="Times New Roman" pitchFamily="18" charset="0"/>
                <a:cs typeface="Times New Roman" pitchFamily="18" charset="0"/>
              </a:rPr>
              <a:t>ň </a:t>
            </a:r>
            <a:r>
              <a:rPr lang="en-US" sz="2600" dirty="0">
                <a:latin typeface="Times New Roman" pitchFamily="18" charset="0"/>
                <a:cs typeface="Times New Roman" pitchFamily="18" charset="0"/>
              </a:rPr>
              <a:t>da</a:t>
            </a:r>
            <a:r>
              <a:rPr lang="hr-HR" sz="2600" dirty="0">
                <a:latin typeface="Times New Roman" pitchFamily="18" charset="0"/>
                <a:cs typeface="Times New Roman" pitchFamily="18" charset="0"/>
              </a:rPr>
              <a:t>ş</a:t>
            </a:r>
            <a:r>
              <a:rPr lang="en-US" sz="2600" dirty="0" err="1">
                <a:latin typeface="Times New Roman" pitchFamily="18" charset="0"/>
                <a:cs typeface="Times New Roman" pitchFamily="18" charset="0"/>
              </a:rPr>
              <a:t>yndan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paletkany</a:t>
            </a:r>
            <a:r>
              <a:rPr lang="en-US" sz="2600" dirty="0">
                <a:latin typeface="Times New Roman" pitchFamily="18" charset="0"/>
                <a:cs typeface="Times New Roman" pitchFamily="18" charset="0"/>
              </a:rPr>
              <a:t> a</a:t>
            </a:r>
            <a:r>
              <a:rPr lang="hr-HR" sz="2600" dirty="0">
                <a:latin typeface="Times New Roman" pitchFamily="18" charset="0"/>
                <a:cs typeface="Times New Roman" pitchFamily="18" charset="0"/>
              </a:rPr>
              <a:t>ý</a:t>
            </a:r>
            <a:r>
              <a:rPr lang="en-US" sz="2600" dirty="0">
                <a:latin typeface="Times New Roman" pitchFamily="18" charset="0"/>
                <a:cs typeface="Times New Roman" pitchFamily="18" charset="0"/>
              </a:rPr>
              <a:t>lap B </a:t>
            </a:r>
            <a:r>
              <a:rPr lang="en-US" sz="2600" dirty="0" err="1">
                <a:latin typeface="Times New Roman" pitchFamily="18" charset="0"/>
                <a:cs typeface="Times New Roman" pitchFamily="18" charset="0"/>
              </a:rPr>
              <a:t>nokady</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belentlik</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bahasy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paletkadaky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degi</a:t>
            </a:r>
            <a:r>
              <a:rPr lang="hr-HR" sz="2600" dirty="0">
                <a:latin typeface="Times New Roman" pitchFamily="18" charset="0"/>
                <a:cs typeface="Times New Roman" pitchFamily="18" charset="0"/>
              </a:rPr>
              <a:t>ş</a:t>
            </a:r>
            <a:r>
              <a:rPr lang="en-US" sz="2600" dirty="0">
                <a:latin typeface="Times New Roman" pitchFamily="18" charset="0"/>
                <a:cs typeface="Times New Roman" pitchFamily="18" charset="0"/>
              </a:rPr>
              <a:t>li </a:t>
            </a:r>
            <a:r>
              <a:rPr lang="en-US" sz="2600" dirty="0" err="1">
                <a:latin typeface="Times New Roman" pitchFamily="18" charset="0"/>
                <a:cs typeface="Times New Roman" pitchFamily="18" charset="0"/>
              </a:rPr>
              <a:t>baha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gabat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geler</a:t>
            </a:r>
            <a:r>
              <a:rPr lang="hr-HR" sz="2600" dirty="0">
                <a:latin typeface="Times New Roman" pitchFamily="18" charset="0"/>
                <a:cs typeface="Times New Roman" pitchFamily="18" charset="0"/>
              </a:rPr>
              <a:t> ý</a:t>
            </a:r>
            <a:r>
              <a:rPr lang="en-US" sz="2600" dirty="0" err="1">
                <a:latin typeface="Times New Roman" pitchFamily="18" charset="0"/>
                <a:cs typeface="Times New Roman" pitchFamily="18" charset="0"/>
              </a:rPr>
              <a:t>aly</a:t>
            </a:r>
            <a:r>
              <a:rPr lang="en-US" sz="2600" dirty="0">
                <a:latin typeface="Times New Roman" pitchFamily="18" charset="0"/>
                <a:cs typeface="Times New Roman" pitchFamily="18" charset="0"/>
              </a:rPr>
              <a:t> go</a:t>
            </a:r>
            <a:r>
              <a:rPr lang="hr-HR" sz="2600" dirty="0">
                <a:latin typeface="Times New Roman" pitchFamily="18" charset="0"/>
                <a:cs typeface="Times New Roman" pitchFamily="18" charset="0"/>
              </a:rPr>
              <a:t>ý</a:t>
            </a:r>
            <a:r>
              <a:rPr lang="en-US" sz="2600" dirty="0" err="1">
                <a:latin typeface="Times New Roman" pitchFamily="18" charset="0"/>
                <a:cs typeface="Times New Roman" pitchFamily="18" charset="0"/>
              </a:rPr>
              <a:t>maly</a:t>
            </a:r>
            <a:r>
              <a:rPr lang="hr-HR"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Planda</a:t>
            </a:r>
            <a:r>
              <a:rPr lang="en-US" sz="2600" dirty="0">
                <a:latin typeface="Times New Roman" pitchFamily="18" charset="0"/>
                <a:cs typeface="Times New Roman" pitchFamily="18" charset="0"/>
              </a:rPr>
              <a:t> AB g</a:t>
            </a:r>
            <a:r>
              <a:rPr lang="hr-HR" sz="2600" dirty="0">
                <a:latin typeface="Times New Roman" pitchFamily="18" charset="0"/>
                <a:cs typeface="Times New Roman" pitchFamily="18" charset="0"/>
              </a:rPr>
              <a:t>ö</a:t>
            </a:r>
            <a:r>
              <a:rPr lang="en-US" sz="2600" dirty="0" err="1">
                <a:latin typeface="Times New Roman" pitchFamily="18" charset="0"/>
                <a:cs typeface="Times New Roman" pitchFamily="18" charset="0"/>
              </a:rPr>
              <a:t>ni</a:t>
            </a:r>
            <a:r>
              <a:rPr lang="hr-HR" sz="2600" dirty="0">
                <a:latin typeface="Times New Roman" pitchFamily="18" charset="0"/>
                <a:cs typeface="Times New Roman" pitchFamily="18" charset="0"/>
              </a:rPr>
              <a:t> ç</a:t>
            </a:r>
            <a:r>
              <a:rPr lang="en-US" sz="2600" dirty="0" err="1">
                <a:latin typeface="Times New Roman" pitchFamily="18" charset="0"/>
                <a:cs typeface="Times New Roman" pitchFamily="18" charset="0"/>
              </a:rPr>
              <a:t>yzygy</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ugrynda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paletkada</a:t>
            </a:r>
            <a:r>
              <a:rPr lang="hr-HR" sz="2600" dirty="0">
                <a:latin typeface="Times New Roman" pitchFamily="18" charset="0"/>
                <a:cs typeface="Times New Roman" pitchFamily="18" charset="0"/>
              </a:rPr>
              <a:t> ç</a:t>
            </a:r>
            <a:r>
              <a:rPr lang="en-US" sz="2600" dirty="0" err="1">
                <a:latin typeface="Times New Roman" pitchFamily="18" charset="0"/>
                <a:cs typeface="Times New Roman" pitchFamily="18" charset="0"/>
              </a:rPr>
              <a:t>yzyklary</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kesi</a:t>
            </a:r>
            <a:r>
              <a:rPr lang="hr-HR" sz="2600" dirty="0">
                <a:latin typeface="Times New Roman" pitchFamily="18" charset="0"/>
                <a:cs typeface="Times New Roman" pitchFamily="18" charset="0"/>
              </a:rPr>
              <a:t>şýä</a:t>
            </a:r>
            <a:r>
              <a:rPr lang="en-US" sz="2600" dirty="0">
                <a:latin typeface="Times New Roman" pitchFamily="18" charset="0"/>
                <a:cs typeface="Times New Roman" pitchFamily="18" charset="0"/>
              </a:rPr>
              <a:t>n</a:t>
            </a:r>
            <a:r>
              <a:rPr lang="hr-HR" sz="2600" dirty="0">
                <a:latin typeface="Times New Roman" pitchFamily="18" charset="0"/>
                <a:cs typeface="Times New Roman" pitchFamily="18" charset="0"/>
              </a:rPr>
              <a:t> ý</a:t>
            </a:r>
            <a:r>
              <a:rPr lang="en-US" sz="2600" dirty="0" err="1">
                <a:latin typeface="Times New Roman" pitchFamily="18" charset="0"/>
                <a:cs typeface="Times New Roman" pitchFamily="18" charset="0"/>
              </a:rPr>
              <a:t>erinde</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degi</a:t>
            </a:r>
            <a:r>
              <a:rPr lang="hr-HR" sz="2600" dirty="0">
                <a:latin typeface="Times New Roman" pitchFamily="18" charset="0"/>
                <a:cs typeface="Times New Roman" pitchFamily="18" charset="0"/>
              </a:rPr>
              <a:t>ş</a:t>
            </a:r>
            <a:r>
              <a:rPr lang="en-US" sz="2600" dirty="0">
                <a:latin typeface="Times New Roman" pitchFamily="18" charset="0"/>
                <a:cs typeface="Times New Roman" pitchFamily="18" charset="0"/>
              </a:rPr>
              <a:t>li </a:t>
            </a:r>
            <a:r>
              <a:rPr lang="en-US" sz="2600" dirty="0" err="1">
                <a:latin typeface="Times New Roman" pitchFamily="18" charset="0"/>
                <a:cs typeface="Times New Roman" pitchFamily="18" charset="0"/>
              </a:rPr>
              <a:t>bahaly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gorizontallary</a:t>
            </a:r>
            <a:r>
              <a:rPr lang="hr-HR" sz="2600" dirty="0">
                <a:latin typeface="Times New Roman" pitchFamily="18" charset="0"/>
                <a:cs typeface="Times New Roman" pitchFamily="18" charset="0"/>
              </a:rPr>
              <a:t>ň </a:t>
            </a:r>
            <a:r>
              <a:rPr lang="en-US" sz="2600" dirty="0" err="1">
                <a:latin typeface="Times New Roman" pitchFamily="18" charset="0"/>
                <a:cs typeface="Times New Roman" pitchFamily="18" charset="0"/>
              </a:rPr>
              <a:t>nokatlary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alyn</a:t>
            </a:r>
            <a:r>
              <a:rPr lang="hr-HR" sz="2600" dirty="0">
                <a:latin typeface="Times New Roman" pitchFamily="18" charset="0"/>
                <a:cs typeface="Times New Roman" pitchFamily="18" charset="0"/>
              </a:rPr>
              <a:t>ý</a:t>
            </a:r>
            <a:r>
              <a:rPr lang="en-US" sz="2600" dirty="0" err="1">
                <a:latin typeface="Times New Roman" pitchFamily="18" charset="0"/>
                <a:cs typeface="Times New Roman" pitchFamily="18" charset="0"/>
              </a:rPr>
              <a:t>ar</a:t>
            </a:r>
            <a:r>
              <a:rPr lang="hr-HR" sz="2600" dirty="0" smtClean="0">
                <a:latin typeface="Times New Roman" pitchFamily="18" charset="0"/>
                <a:cs typeface="Times New Roman" pitchFamily="18" charset="0"/>
              </a:rPr>
              <a:t>.</a:t>
            </a:r>
            <a:r>
              <a:rPr lang="cs-CZ" sz="2600" dirty="0"/>
              <a:t> </a:t>
            </a:r>
            <a:endParaRPr lang="tk-TM" sz="2600" dirty="0" smtClean="0"/>
          </a:p>
          <a:p>
            <a:pPr indent="541338" algn="just"/>
            <a:r>
              <a:rPr lang="cs-CZ" sz="2600" dirty="0" smtClean="0">
                <a:latin typeface="Times New Roman" pitchFamily="18" charset="0"/>
                <a:cs typeface="Times New Roman" pitchFamily="18" charset="0"/>
              </a:rPr>
              <a:t>Inedördülleriň </a:t>
            </a:r>
            <a:r>
              <a:rPr lang="cs-CZ" sz="2600" dirty="0">
                <a:latin typeface="Times New Roman" pitchFamily="18" charset="0"/>
                <a:cs typeface="Times New Roman" pitchFamily="18" charset="0"/>
              </a:rPr>
              <a:t>ähli taraplaryndan, käbir halatda onuň diagonallaryndan gorizontallaryň geçmeli nokatlary interpolýasiýa usuly bilen kesgitleniläýr. Şeýle usul bilen alynan birmeňzeş bahaly  nokatlar endigan çyzyklar bilen birikdirilýär.</a:t>
            </a:r>
            <a:endParaRPr lang="ru-RU" sz="2600" dirty="0">
              <a:latin typeface="Times New Roman" pitchFamily="18" charset="0"/>
              <a:cs typeface="Times New Roman" pitchFamily="18" charset="0"/>
            </a:endParaRPr>
          </a:p>
          <a:p>
            <a:pPr indent="541338" algn="just"/>
            <a:endParaRPr lang="ru-RU" sz="2800" dirty="0">
              <a:latin typeface="Times New Roman" pitchFamily="18" charset="0"/>
              <a:cs typeface="Times New Roman" pitchFamily="18" charset="0"/>
            </a:endParaRPr>
          </a:p>
          <a:p>
            <a:pPr indent="541338"/>
            <a:r>
              <a:rPr lang="tk-TM" sz="2800" dirty="0" smtClean="0">
                <a:latin typeface="Times New Roman" pitchFamily="18" charset="0"/>
                <a:cs typeface="Times New Roman" pitchFamily="18" charset="0"/>
              </a:rPr>
              <a:t> </a:t>
            </a:r>
            <a:r>
              <a:rPr lang="tk-TM" dirty="0"/>
              <a:t/>
            </a:r>
            <a:br>
              <a:rPr lang="tk-TM" dirty="0"/>
            </a:br>
            <a:endParaRPr lang="ru-RU" dirty="0"/>
          </a:p>
        </p:txBody>
      </p:sp>
    </p:spTree>
    <p:extLst>
      <p:ext uri="{BB962C8B-B14F-4D97-AF65-F5344CB8AC3E}">
        <p14:creationId xmlns:p14="http://schemas.microsoft.com/office/powerpoint/2010/main" val="354002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l="26134" t="22308" r="27765" b="35352"/>
          <a:stretch>
            <a:fillRect/>
          </a:stretch>
        </p:blipFill>
        <p:spPr bwMode="auto">
          <a:xfrm>
            <a:off x="395536" y="260648"/>
            <a:ext cx="8352928"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3688141" y="5548590"/>
            <a:ext cx="2110386" cy="523220"/>
          </a:xfrm>
          <a:prstGeom prst="rect">
            <a:avLst/>
          </a:prstGeom>
        </p:spPr>
        <p:txBody>
          <a:bodyPr wrap="none">
            <a:spAutoFit/>
          </a:bodyPr>
          <a:lstStyle/>
          <a:p>
            <a:r>
              <a:rPr lang="hr-HR" sz="2800" dirty="0"/>
              <a:t>8.14-</a:t>
            </a:r>
            <a:r>
              <a:rPr lang="cs-CZ" sz="2800" dirty="0"/>
              <a:t>nji surat</a:t>
            </a:r>
            <a:endParaRPr lang="ru-RU" sz="2800" dirty="0"/>
          </a:p>
        </p:txBody>
      </p:sp>
    </p:spTree>
    <p:extLst>
      <p:ext uri="{BB962C8B-B14F-4D97-AF65-F5344CB8AC3E}">
        <p14:creationId xmlns:p14="http://schemas.microsoft.com/office/powerpoint/2010/main" val="407976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568951" cy="1661993"/>
          </a:xfrm>
          <a:prstGeom prst="rect">
            <a:avLst/>
          </a:prstGeom>
        </p:spPr>
        <p:txBody>
          <a:bodyPr wrap="square">
            <a:spAutoFit/>
          </a:bodyPr>
          <a:lstStyle/>
          <a:p>
            <a:pPr indent="541338"/>
            <a:r>
              <a:rPr lang="cs-CZ" sz="2800" dirty="0">
                <a:latin typeface="Times New Roman" pitchFamily="18" charset="0"/>
                <a:cs typeface="Times New Roman" pitchFamily="18" charset="0"/>
              </a:rPr>
              <a:t>Planda gorizontallary geçirmek üçin teoriýada gorizontallaryň kesimleri boýunça olaryň arasyndaky interwaly hasaplap bolýar.</a:t>
            </a:r>
            <a:endParaRPr lang="ru-RU" sz="2800" dirty="0">
              <a:latin typeface="Times New Roman" pitchFamily="18" charset="0"/>
              <a:cs typeface="Times New Roman" pitchFamily="18" charset="0"/>
            </a:endParaRPr>
          </a:p>
          <a:p>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1700808"/>
            <a:ext cx="7848872"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3827717" y="5661248"/>
            <a:ext cx="2110386" cy="523220"/>
          </a:xfrm>
          <a:prstGeom prst="rect">
            <a:avLst/>
          </a:prstGeom>
        </p:spPr>
        <p:txBody>
          <a:bodyPr wrap="none">
            <a:spAutoFit/>
          </a:bodyPr>
          <a:lstStyle/>
          <a:p>
            <a:r>
              <a:rPr lang="hr-HR" sz="2800" dirty="0"/>
              <a:t>8.15-</a:t>
            </a:r>
            <a:r>
              <a:rPr lang="cs-CZ" sz="2800" dirty="0"/>
              <a:t>nji surat</a:t>
            </a:r>
            <a:endParaRPr lang="ru-RU" sz="2800" dirty="0"/>
          </a:p>
        </p:txBody>
      </p:sp>
    </p:spTree>
    <p:extLst>
      <p:ext uri="{BB962C8B-B14F-4D97-AF65-F5344CB8AC3E}">
        <p14:creationId xmlns:p14="http://schemas.microsoft.com/office/powerpoint/2010/main" val="132791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568952" cy="6986528"/>
          </a:xfrm>
          <a:prstGeom prst="rect">
            <a:avLst/>
          </a:prstGeom>
        </p:spPr>
        <p:txBody>
          <a:bodyPr wrap="square">
            <a:spAutoFit/>
          </a:bodyPr>
          <a:lstStyle/>
          <a:p>
            <a:pPr indent="541338"/>
            <a:r>
              <a:rPr lang="cs-CZ" sz="2800" dirty="0">
                <a:latin typeface="Times New Roman" pitchFamily="18" charset="0"/>
                <a:cs typeface="Times New Roman" pitchFamily="18" charset="0"/>
              </a:rPr>
              <a:t>AB-çyzygyñ profili </a:t>
            </a:r>
            <a:r>
              <a:rPr lang="hr-HR" sz="2800" dirty="0">
                <a:latin typeface="Times New Roman" pitchFamily="18" charset="0"/>
                <a:cs typeface="Times New Roman" pitchFamily="18" charset="0"/>
              </a:rPr>
              <a:t>8.15-</a:t>
            </a:r>
            <a:r>
              <a:rPr lang="cs-CZ" sz="2800" dirty="0">
                <a:latin typeface="Times New Roman" pitchFamily="18" charset="0"/>
                <a:cs typeface="Times New Roman" pitchFamily="18" charset="0"/>
              </a:rPr>
              <a:t>nji suratda belentlik bahalary bilen (H</a:t>
            </a:r>
            <a:r>
              <a:rPr lang="cs-CZ" sz="2800" baseline="-25000" dirty="0">
                <a:latin typeface="Times New Roman" pitchFamily="18" charset="0"/>
                <a:cs typeface="Times New Roman" pitchFamily="18" charset="0"/>
              </a:rPr>
              <a:t>A</a:t>
            </a:r>
            <a:r>
              <a:rPr lang="cs-CZ" sz="2800" dirty="0">
                <a:latin typeface="Times New Roman" pitchFamily="18" charset="0"/>
                <a:cs typeface="Times New Roman" pitchFamily="18" charset="0"/>
              </a:rPr>
              <a:t>=125.3; H</a:t>
            </a:r>
            <a:r>
              <a:rPr lang="cs-CZ" sz="2800" baseline="-25000" dirty="0">
                <a:latin typeface="Times New Roman" pitchFamily="18" charset="0"/>
                <a:cs typeface="Times New Roman" pitchFamily="18" charset="0"/>
              </a:rPr>
              <a:t>B</a:t>
            </a:r>
            <a:r>
              <a:rPr lang="cs-CZ" sz="2800" dirty="0">
                <a:latin typeface="Times New Roman" pitchFamily="18" charset="0"/>
                <a:cs typeface="Times New Roman" pitchFamily="18" charset="0"/>
              </a:rPr>
              <a:t>=128.8) görkezilen. AB - çyzygyň A</a:t>
            </a:r>
            <a:r>
              <a:rPr lang="cs-CZ" sz="2800" baseline="-25000" dirty="0">
                <a:latin typeface="Times New Roman" pitchFamily="18" charset="0"/>
                <a:cs typeface="Times New Roman" pitchFamily="18" charset="0"/>
              </a:rPr>
              <a:t>o</a:t>
            </a:r>
            <a:r>
              <a:rPr lang="cs-CZ" sz="2800" dirty="0">
                <a:latin typeface="Times New Roman" pitchFamily="18" charset="0"/>
                <a:cs typeface="Times New Roman" pitchFamily="18" charset="0"/>
              </a:rPr>
              <a:t>B</a:t>
            </a:r>
            <a:r>
              <a:rPr lang="cs-CZ" sz="2800" baseline="-25000" dirty="0">
                <a:latin typeface="Times New Roman" pitchFamily="18" charset="0"/>
                <a:cs typeface="Times New Roman" pitchFamily="18" charset="0"/>
              </a:rPr>
              <a:t>o</a:t>
            </a:r>
            <a:r>
              <a:rPr lang="cs-CZ" sz="2800" dirty="0">
                <a:latin typeface="Times New Roman" pitchFamily="18" charset="0"/>
                <a:cs typeface="Times New Roman" pitchFamily="18" charset="0"/>
              </a:rPr>
              <a:t>- gorizontal goýumynda gorizontallaryň kesip geçýän nokatlary bellenilýär, olar a</a:t>
            </a:r>
            <a:r>
              <a:rPr lang="cs-CZ" sz="2800" baseline="-25000" dirty="0">
                <a:latin typeface="Times New Roman" pitchFamily="18" charset="0"/>
                <a:cs typeface="Times New Roman" pitchFamily="18" charset="0"/>
              </a:rPr>
              <a:t>o</a:t>
            </a:r>
            <a:r>
              <a:rPr lang="cs-CZ" sz="2800" dirty="0">
                <a:latin typeface="Times New Roman" pitchFamily="18" charset="0"/>
                <a:cs typeface="Times New Roman" pitchFamily="18" charset="0"/>
              </a:rPr>
              <a:t>b</a:t>
            </a:r>
            <a:r>
              <a:rPr lang="cs-CZ" sz="2800" baseline="-25000" dirty="0">
                <a:latin typeface="Times New Roman" pitchFamily="18" charset="0"/>
                <a:cs typeface="Times New Roman" pitchFamily="18" charset="0"/>
              </a:rPr>
              <a:t>o</a:t>
            </a:r>
            <a:r>
              <a:rPr lang="cs-CZ" sz="2800" dirty="0">
                <a:latin typeface="Times New Roman" pitchFamily="18" charset="0"/>
                <a:cs typeface="Times New Roman" pitchFamily="18" charset="0"/>
              </a:rPr>
              <a:t> c</a:t>
            </a:r>
            <a:r>
              <a:rPr lang="cs-CZ" sz="2800" baseline="-25000" dirty="0">
                <a:latin typeface="Times New Roman" pitchFamily="18" charset="0"/>
                <a:cs typeface="Times New Roman" pitchFamily="18" charset="0"/>
              </a:rPr>
              <a:t>o</a:t>
            </a:r>
            <a:r>
              <a:rPr lang="cs-CZ" sz="2800" dirty="0">
                <a:latin typeface="Times New Roman" pitchFamily="18" charset="0"/>
                <a:cs typeface="Times New Roman" pitchFamily="18" charset="0"/>
              </a:rPr>
              <a:t> deňdir.</a:t>
            </a:r>
            <a:endParaRPr lang="ru-RU" sz="2800" dirty="0">
              <a:latin typeface="Times New Roman" pitchFamily="18" charset="0"/>
              <a:cs typeface="Times New Roman" pitchFamily="18" charset="0"/>
            </a:endParaRPr>
          </a:p>
          <a:p>
            <a:pPr indent="541338"/>
            <a:r>
              <a:rPr lang="es-ES" sz="2800" dirty="0">
                <a:latin typeface="Times New Roman" pitchFamily="18" charset="0"/>
                <a:cs typeface="Times New Roman" pitchFamily="18" charset="0"/>
              </a:rPr>
              <a:t>Eger-de gorizontallaryň goýumy 1m deň bolsa, onda grafiki profilde gorizontallaryň bahasy </a:t>
            </a:r>
            <a:r>
              <a:rPr lang="es-ES" sz="2800" dirty="0" smtClean="0">
                <a:latin typeface="Times New Roman" pitchFamily="18" charset="0"/>
                <a:cs typeface="Times New Roman" pitchFamily="18" charset="0"/>
              </a:rPr>
              <a:t>126</a:t>
            </a:r>
            <a:r>
              <a:rPr lang="tk-TM" sz="2800" dirty="0" smtClean="0">
                <a:latin typeface="Times New Roman" pitchFamily="18" charset="0"/>
                <a:cs typeface="Times New Roman" pitchFamily="18" charset="0"/>
              </a:rPr>
              <a:t> </a:t>
            </a:r>
            <a:r>
              <a:rPr lang="es-ES" sz="2800" dirty="0" smtClean="0">
                <a:latin typeface="Times New Roman" pitchFamily="18" charset="0"/>
                <a:cs typeface="Times New Roman" pitchFamily="18" charset="0"/>
              </a:rPr>
              <a:t>m</a:t>
            </a:r>
            <a:r>
              <a:rPr lang="es-ES" sz="2800" dirty="0">
                <a:latin typeface="Times New Roman" pitchFamily="18" charset="0"/>
                <a:cs typeface="Times New Roman" pitchFamily="18" charset="0"/>
              </a:rPr>
              <a:t>, </a:t>
            </a:r>
            <a:r>
              <a:rPr lang="es-ES" sz="2800" dirty="0" smtClean="0">
                <a:latin typeface="Times New Roman" pitchFamily="18" charset="0"/>
                <a:cs typeface="Times New Roman" pitchFamily="18" charset="0"/>
              </a:rPr>
              <a:t>127</a:t>
            </a:r>
            <a:r>
              <a:rPr lang="tk-TM" sz="2800" dirty="0" smtClean="0">
                <a:latin typeface="Times New Roman" pitchFamily="18" charset="0"/>
                <a:cs typeface="Times New Roman" pitchFamily="18" charset="0"/>
              </a:rPr>
              <a:t> </a:t>
            </a:r>
            <a:r>
              <a:rPr lang="es-ES" sz="2800" dirty="0" smtClean="0">
                <a:latin typeface="Times New Roman" pitchFamily="18" charset="0"/>
                <a:cs typeface="Times New Roman" pitchFamily="18" charset="0"/>
              </a:rPr>
              <a:t>m</a:t>
            </a:r>
            <a:r>
              <a:rPr lang="es-ES" sz="2800" dirty="0">
                <a:latin typeface="Times New Roman" pitchFamily="18" charset="0"/>
                <a:cs typeface="Times New Roman" pitchFamily="18" charset="0"/>
              </a:rPr>
              <a:t>, </a:t>
            </a:r>
            <a:r>
              <a:rPr lang="es-ES" sz="2800" dirty="0" smtClean="0">
                <a:latin typeface="Times New Roman" pitchFamily="18" charset="0"/>
                <a:cs typeface="Times New Roman" pitchFamily="18" charset="0"/>
              </a:rPr>
              <a:t>128</a:t>
            </a:r>
            <a:r>
              <a:rPr lang="tk-TM" sz="2800" dirty="0" smtClean="0">
                <a:latin typeface="Times New Roman" pitchFamily="18" charset="0"/>
                <a:cs typeface="Times New Roman" pitchFamily="18" charset="0"/>
              </a:rPr>
              <a:t> </a:t>
            </a:r>
            <a:r>
              <a:rPr lang="es-ES" sz="2800" dirty="0" smtClean="0">
                <a:latin typeface="Times New Roman" pitchFamily="18" charset="0"/>
                <a:cs typeface="Times New Roman" pitchFamily="18" charset="0"/>
              </a:rPr>
              <a:t>m </a:t>
            </a:r>
            <a:r>
              <a:rPr lang="es-ES" sz="2800" dirty="0">
                <a:latin typeface="Times New Roman" pitchFamily="18" charset="0"/>
                <a:cs typeface="Times New Roman" pitchFamily="18" charset="0"/>
              </a:rPr>
              <a:t>deň bolar. Gorizontallaryň arasyndaky uzaklygy (goýumy) kesgitlemek üçin L=a</a:t>
            </a:r>
            <a:r>
              <a:rPr lang="es-ES" sz="2800" baseline="-25000" dirty="0">
                <a:latin typeface="Times New Roman" pitchFamily="18" charset="0"/>
                <a:cs typeface="Times New Roman" pitchFamily="18" charset="0"/>
              </a:rPr>
              <a:t>o</a:t>
            </a:r>
            <a:r>
              <a:rPr lang="es-ES" sz="2800" dirty="0">
                <a:latin typeface="Times New Roman" pitchFamily="18" charset="0"/>
                <a:cs typeface="Times New Roman" pitchFamily="18" charset="0"/>
              </a:rPr>
              <a:t>b</a:t>
            </a:r>
            <a:r>
              <a:rPr lang="es-ES" sz="2800" baseline="-25000" dirty="0">
                <a:latin typeface="Times New Roman" pitchFamily="18" charset="0"/>
                <a:cs typeface="Times New Roman" pitchFamily="18" charset="0"/>
              </a:rPr>
              <a:t>o</a:t>
            </a:r>
            <a:r>
              <a:rPr lang="es-ES" sz="2800" dirty="0">
                <a:latin typeface="Times New Roman" pitchFamily="18" charset="0"/>
                <a:cs typeface="Times New Roman" pitchFamily="18" charset="0"/>
              </a:rPr>
              <a:t>=b</a:t>
            </a:r>
            <a:r>
              <a:rPr lang="es-ES" sz="2800" baseline="-25000" dirty="0">
                <a:latin typeface="Times New Roman" pitchFamily="18" charset="0"/>
                <a:cs typeface="Times New Roman" pitchFamily="18" charset="0"/>
              </a:rPr>
              <a:t>o</a:t>
            </a:r>
            <a:r>
              <a:rPr lang="es-ES" sz="2800" dirty="0">
                <a:latin typeface="Times New Roman" pitchFamily="18" charset="0"/>
                <a:cs typeface="Times New Roman" pitchFamily="18" charset="0"/>
              </a:rPr>
              <a:t>c</a:t>
            </a:r>
            <a:r>
              <a:rPr lang="es-ES" sz="2800" baseline="-25000" dirty="0">
                <a:latin typeface="Times New Roman" pitchFamily="18" charset="0"/>
                <a:cs typeface="Times New Roman" pitchFamily="18" charset="0"/>
              </a:rPr>
              <a:t>o </a:t>
            </a:r>
            <a:r>
              <a:rPr lang="es-ES" sz="2800" dirty="0">
                <a:latin typeface="Times New Roman" pitchFamily="18" charset="0"/>
                <a:cs typeface="Times New Roman" pitchFamily="18" charset="0"/>
              </a:rPr>
              <a:t>deñ bolsa, A</a:t>
            </a:r>
            <a:r>
              <a:rPr lang="es-ES" sz="2800" baseline="-25000" dirty="0">
                <a:latin typeface="Times New Roman" pitchFamily="18" charset="0"/>
                <a:cs typeface="Times New Roman" pitchFamily="18" charset="0"/>
              </a:rPr>
              <a:t>o</a:t>
            </a:r>
            <a:r>
              <a:rPr lang="es-ES" sz="2800" dirty="0">
                <a:latin typeface="Times New Roman" pitchFamily="18" charset="0"/>
                <a:cs typeface="Times New Roman" pitchFamily="18" charset="0"/>
              </a:rPr>
              <a:t>B</a:t>
            </a:r>
            <a:r>
              <a:rPr lang="es-ES" sz="2800" baseline="-25000" dirty="0">
                <a:latin typeface="Times New Roman" pitchFamily="18" charset="0"/>
                <a:cs typeface="Times New Roman" pitchFamily="18" charset="0"/>
              </a:rPr>
              <a:t>o</a:t>
            </a:r>
            <a:r>
              <a:rPr lang="es-ES" sz="2800" dirty="0">
                <a:latin typeface="Times New Roman" pitchFamily="18" charset="0"/>
                <a:cs typeface="Times New Roman" pitchFamily="18" charset="0"/>
              </a:rPr>
              <a:t>-uzaklyk </a:t>
            </a:r>
            <a:r>
              <a:rPr lang="es-ES" sz="2800" dirty="0" smtClean="0">
                <a:latin typeface="Times New Roman" pitchFamily="18" charset="0"/>
                <a:cs typeface="Times New Roman" pitchFamily="18" charset="0"/>
              </a:rPr>
              <a:t>millimetrde-</a:t>
            </a:r>
            <a:r>
              <a:rPr lang="tk-TM" sz="2800" dirty="0" smtClean="0">
                <a:latin typeface="Times New Roman" pitchFamily="18" charset="0"/>
                <a:cs typeface="Times New Roman" pitchFamily="18" charset="0"/>
              </a:rPr>
              <a:t> </a:t>
            </a:r>
            <a:r>
              <a:rPr lang="es-ES" sz="2800" dirty="0" smtClean="0">
                <a:latin typeface="Times New Roman" pitchFamily="18" charset="0"/>
                <a:cs typeface="Times New Roman" pitchFamily="18" charset="0"/>
              </a:rPr>
              <a:t>49 </a:t>
            </a:r>
            <a:r>
              <a:rPr lang="es-ES" sz="2800" dirty="0">
                <a:latin typeface="Times New Roman" pitchFamily="18" charset="0"/>
                <a:cs typeface="Times New Roman" pitchFamily="18" charset="0"/>
              </a:rPr>
              <a:t>mm barabar diýip alsak, H</a:t>
            </a:r>
            <a:r>
              <a:rPr lang="es-ES" sz="2800" baseline="-25000" dirty="0">
                <a:latin typeface="Times New Roman" pitchFamily="18" charset="0"/>
                <a:cs typeface="Times New Roman" pitchFamily="18" charset="0"/>
              </a:rPr>
              <a:t>B</a:t>
            </a:r>
            <a:r>
              <a:rPr lang="es-ES" sz="2800" dirty="0">
                <a:latin typeface="Times New Roman" pitchFamily="18" charset="0"/>
                <a:cs typeface="Times New Roman" pitchFamily="18" charset="0"/>
              </a:rPr>
              <a:t>-H</a:t>
            </a:r>
            <a:r>
              <a:rPr lang="es-ES" sz="2800" baseline="-25000" dirty="0">
                <a:latin typeface="Times New Roman" pitchFamily="18" charset="0"/>
                <a:cs typeface="Times New Roman" pitchFamily="18" charset="0"/>
              </a:rPr>
              <a:t>A</a:t>
            </a:r>
            <a:r>
              <a:rPr lang="es-ES" sz="2800" dirty="0" smtClean="0">
                <a:latin typeface="Times New Roman" pitchFamily="18" charset="0"/>
                <a:cs typeface="Times New Roman" pitchFamily="18" charset="0"/>
              </a:rPr>
              <a:t>=</a:t>
            </a:r>
            <a:r>
              <a:rPr lang="tk-TM" sz="2800" dirty="0" smtClean="0">
                <a:latin typeface="Times New Roman" pitchFamily="18" charset="0"/>
                <a:cs typeface="Times New Roman" pitchFamily="18" charset="0"/>
              </a:rPr>
              <a:t> </a:t>
            </a:r>
            <a:r>
              <a:rPr lang="es-ES" sz="2800" dirty="0" smtClean="0">
                <a:latin typeface="Times New Roman" pitchFamily="18" charset="0"/>
                <a:cs typeface="Times New Roman" pitchFamily="18" charset="0"/>
              </a:rPr>
              <a:t>3.5</a:t>
            </a:r>
            <a:r>
              <a:rPr lang="tk-TM" sz="2800" dirty="0" smtClean="0">
                <a:latin typeface="Times New Roman" pitchFamily="18" charset="0"/>
                <a:cs typeface="Times New Roman" pitchFamily="18" charset="0"/>
              </a:rPr>
              <a:t> </a:t>
            </a:r>
            <a:r>
              <a:rPr lang="es-ES" sz="2800" dirty="0" smtClean="0">
                <a:latin typeface="Times New Roman" pitchFamily="18" charset="0"/>
                <a:cs typeface="Times New Roman" pitchFamily="18" charset="0"/>
              </a:rPr>
              <a:t>m </a:t>
            </a:r>
            <a:r>
              <a:rPr lang="es-ES" sz="2800" dirty="0">
                <a:latin typeface="Times New Roman" pitchFamily="18" charset="0"/>
                <a:cs typeface="Times New Roman" pitchFamily="18" charset="0"/>
              </a:rPr>
              <a:t>hasabatlarynyň belentlik bahalarynyň tapawudyna bölünip gorizontallaryň arasyndaky uzaklyk kesgitlenýär. </a:t>
            </a:r>
            <a:endParaRPr lang="ru-RU" sz="2800" dirty="0">
              <a:latin typeface="Times New Roman" pitchFamily="18" charset="0"/>
              <a:cs typeface="Times New Roman" pitchFamily="18" charset="0"/>
            </a:endParaRPr>
          </a:p>
          <a:p>
            <a:pPr indent="541338"/>
            <a:r>
              <a:rPr lang="es-ES" sz="2800" dirty="0">
                <a:latin typeface="Times New Roman" pitchFamily="18" charset="0"/>
                <a:cs typeface="Times New Roman" pitchFamily="18" charset="0"/>
              </a:rPr>
              <a:t> </a:t>
            </a:r>
            <a:r>
              <a:rPr lang="es-ES" sz="2800" dirty="0" smtClean="0">
                <a:latin typeface="Times New Roman" pitchFamily="18" charset="0"/>
                <a:cs typeface="Times New Roman" pitchFamily="18" charset="0"/>
              </a:rPr>
              <a:t>     </a:t>
            </a:r>
            <a:r>
              <a:rPr lang="es-ES" sz="2800" dirty="0">
                <a:latin typeface="Times New Roman" pitchFamily="18" charset="0"/>
                <a:cs typeface="Times New Roman" pitchFamily="18" charset="0"/>
              </a:rPr>
              <a:t>L=A</a:t>
            </a:r>
            <a:r>
              <a:rPr lang="es-ES" sz="2800" baseline="-25000" dirty="0">
                <a:latin typeface="Times New Roman" pitchFamily="18" charset="0"/>
                <a:cs typeface="Times New Roman" pitchFamily="18" charset="0"/>
              </a:rPr>
              <a:t>o</a:t>
            </a:r>
            <a:r>
              <a:rPr lang="es-ES" sz="2800" dirty="0">
                <a:latin typeface="Times New Roman" pitchFamily="18" charset="0"/>
                <a:cs typeface="Times New Roman" pitchFamily="18" charset="0"/>
              </a:rPr>
              <a:t>B</a:t>
            </a:r>
            <a:r>
              <a:rPr lang="es-ES" sz="2800" baseline="-25000" dirty="0">
                <a:latin typeface="Times New Roman" pitchFamily="18" charset="0"/>
                <a:cs typeface="Times New Roman" pitchFamily="18" charset="0"/>
              </a:rPr>
              <a:t>o</a:t>
            </a:r>
            <a:r>
              <a:rPr lang="es-ES" sz="2800" dirty="0">
                <a:latin typeface="Times New Roman" pitchFamily="18" charset="0"/>
                <a:cs typeface="Times New Roman" pitchFamily="18" charset="0"/>
              </a:rPr>
              <a:t>/(H</a:t>
            </a:r>
            <a:r>
              <a:rPr lang="es-ES" sz="2800" baseline="-25000" dirty="0">
                <a:latin typeface="Times New Roman" pitchFamily="18" charset="0"/>
                <a:cs typeface="Times New Roman" pitchFamily="18" charset="0"/>
              </a:rPr>
              <a:t>B</a:t>
            </a:r>
            <a:r>
              <a:rPr lang="es-ES" sz="2800" dirty="0">
                <a:latin typeface="Times New Roman" pitchFamily="18" charset="0"/>
                <a:cs typeface="Times New Roman" pitchFamily="18" charset="0"/>
              </a:rPr>
              <a:t>-H</a:t>
            </a:r>
            <a:r>
              <a:rPr lang="es-ES" sz="2800" baseline="-25000" dirty="0">
                <a:latin typeface="Times New Roman" pitchFamily="18" charset="0"/>
                <a:cs typeface="Times New Roman" pitchFamily="18" charset="0"/>
              </a:rPr>
              <a:t>A</a:t>
            </a:r>
            <a:r>
              <a:rPr lang="es-ES" sz="2800" dirty="0">
                <a:latin typeface="Times New Roman" pitchFamily="18" charset="0"/>
                <a:cs typeface="Times New Roman" pitchFamily="18" charset="0"/>
              </a:rPr>
              <a:t>)=49mm/3.5m=14mm </a:t>
            </a:r>
            <a:r>
              <a:rPr lang="tk-TM" sz="2800" dirty="0" smtClean="0">
                <a:latin typeface="Times New Roman" pitchFamily="18" charset="0"/>
                <a:cs typeface="Times New Roman" pitchFamily="18" charset="0"/>
              </a:rPr>
              <a:t>      </a:t>
            </a:r>
            <a:r>
              <a:rPr lang="cs-CZ" sz="2800" dirty="0" smtClean="0">
                <a:latin typeface="Times New Roman" pitchFamily="18" charset="0"/>
                <a:cs typeface="Times New Roman" pitchFamily="18" charset="0"/>
              </a:rPr>
              <a:t>8.32</a:t>
            </a:r>
            <a:r>
              <a:rPr lang="cs-CZ" sz="2800" dirty="0">
                <a:latin typeface="Times New Roman" pitchFamily="18" charset="0"/>
                <a:cs typeface="Times New Roman" pitchFamily="18" charset="0"/>
              </a:rPr>
              <a:t>)</a:t>
            </a:r>
            <a:endParaRPr lang="ru-RU" sz="2800" dirty="0">
              <a:latin typeface="Times New Roman" pitchFamily="18" charset="0"/>
              <a:cs typeface="Times New Roman" pitchFamily="18" charset="0"/>
            </a:endParaRPr>
          </a:p>
          <a:p>
            <a:pPr indent="541338"/>
            <a:r>
              <a:rPr lang="es-ES" sz="2800" dirty="0">
                <a:latin typeface="Times New Roman" pitchFamily="18" charset="0"/>
                <a:cs typeface="Times New Roman" pitchFamily="18" charset="0"/>
              </a:rPr>
              <a:t> </a:t>
            </a:r>
            <a:r>
              <a:rPr lang="es-ES" sz="2800" dirty="0" smtClean="0">
                <a:latin typeface="Times New Roman" pitchFamily="18" charset="0"/>
                <a:cs typeface="Times New Roman" pitchFamily="18" charset="0"/>
              </a:rPr>
              <a:t>Diýmek 14</a:t>
            </a:r>
            <a:r>
              <a:rPr lang="tk-TM" sz="2800" dirty="0" smtClean="0">
                <a:latin typeface="Times New Roman" pitchFamily="18" charset="0"/>
                <a:cs typeface="Times New Roman" pitchFamily="18" charset="0"/>
              </a:rPr>
              <a:t> </a:t>
            </a:r>
            <a:r>
              <a:rPr lang="es-ES" sz="2800" dirty="0" smtClean="0">
                <a:latin typeface="Times New Roman" pitchFamily="18" charset="0"/>
                <a:cs typeface="Times New Roman" pitchFamily="18" charset="0"/>
              </a:rPr>
              <a:t>mm </a:t>
            </a:r>
            <a:r>
              <a:rPr lang="es-ES" sz="2800" dirty="0">
                <a:latin typeface="Times New Roman" pitchFamily="18" charset="0"/>
                <a:cs typeface="Times New Roman" pitchFamily="18" charset="0"/>
              </a:rPr>
              <a:t>çyzykdaky uzaklyk 1m goýuma deňdir.</a:t>
            </a:r>
            <a:endParaRPr lang="ru-RU" sz="2800" dirty="0">
              <a:latin typeface="Times New Roman" pitchFamily="18" charset="0"/>
              <a:cs typeface="Times New Roman" pitchFamily="18" charset="0"/>
            </a:endParaRPr>
          </a:p>
          <a:p>
            <a:r>
              <a:rPr lang="tk-TM" sz="2800" dirty="0" smtClean="0"/>
              <a:t/>
            </a:r>
            <a:br>
              <a:rPr lang="tk-TM" sz="2800" dirty="0" smtClean="0"/>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22297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9125" y="1196389"/>
            <a:ext cx="8424936" cy="6401753"/>
          </a:xfrm>
          <a:prstGeom prst="rect">
            <a:avLst/>
          </a:prstGeom>
        </p:spPr>
        <p:txBody>
          <a:bodyPr wrap="square">
            <a:spAutoFit/>
          </a:bodyPr>
          <a:lstStyle/>
          <a:p>
            <a:pPr indent="541338"/>
            <a:r>
              <a:rPr lang="es-ES" sz="2400" dirty="0">
                <a:latin typeface="Times New Roman" pitchFamily="18" charset="0"/>
                <a:cs typeface="Times New Roman" pitchFamily="18" charset="0"/>
              </a:rPr>
              <a:t>Plan me</a:t>
            </a:r>
            <a:r>
              <a:rPr lang="hr-HR" sz="2400" dirty="0">
                <a:latin typeface="Times New Roman" pitchFamily="18" charset="0"/>
                <a:cs typeface="Times New Roman" pitchFamily="18" charset="0"/>
              </a:rPr>
              <a:t>ý</a:t>
            </a:r>
            <a:r>
              <a:rPr lang="es-ES" sz="2400" dirty="0">
                <a:latin typeface="Times New Roman" pitchFamily="18" charset="0"/>
                <a:cs typeface="Times New Roman" pitchFamily="18" charset="0"/>
              </a:rPr>
              <a:t>dan i</a:t>
            </a:r>
            <a:r>
              <a:rPr lang="hr-HR" sz="2400" dirty="0">
                <a:latin typeface="Times New Roman" pitchFamily="18" charset="0"/>
                <a:cs typeface="Times New Roman" pitchFamily="18" charset="0"/>
              </a:rPr>
              <a:t>ş</a:t>
            </a:r>
            <a:r>
              <a:rPr lang="es-ES" sz="2400" dirty="0">
                <a:latin typeface="Times New Roman" pitchFamily="18" charset="0"/>
                <a:cs typeface="Times New Roman" pitchFamily="18" charset="0"/>
              </a:rPr>
              <a:t>lerini ge</a:t>
            </a:r>
            <a:r>
              <a:rPr lang="hr-HR" sz="2400" dirty="0">
                <a:latin typeface="Times New Roman" pitchFamily="18" charset="0"/>
                <a:cs typeface="Times New Roman" pitchFamily="18" charset="0"/>
              </a:rPr>
              <a:t>ç</a:t>
            </a:r>
            <a:r>
              <a:rPr lang="es-ES" sz="2400" dirty="0">
                <a:latin typeface="Times New Roman" pitchFamily="18" charset="0"/>
                <a:cs typeface="Times New Roman" pitchFamily="18" charset="0"/>
              </a:rPr>
              <a:t>irmegi</a:t>
            </a:r>
            <a:r>
              <a:rPr lang="hr-HR" sz="2400" dirty="0">
                <a:latin typeface="Times New Roman" pitchFamily="18" charset="0"/>
                <a:cs typeface="Times New Roman" pitchFamily="18" charset="0"/>
              </a:rPr>
              <a:t>ň </a:t>
            </a:r>
            <a:r>
              <a:rPr lang="es-ES" sz="2400" dirty="0">
                <a:latin typeface="Times New Roman" pitchFamily="18" charset="0"/>
                <a:cs typeface="Times New Roman" pitchFamily="18" charset="0"/>
              </a:rPr>
              <a:t>usullary bo</a:t>
            </a:r>
            <a:r>
              <a:rPr lang="hr-HR" sz="2400" dirty="0">
                <a:latin typeface="Times New Roman" pitchFamily="18" charset="0"/>
                <a:cs typeface="Times New Roman" pitchFamily="18" charset="0"/>
              </a:rPr>
              <a:t>ý</a:t>
            </a:r>
            <a:r>
              <a:rPr lang="es-ES" sz="2400" dirty="0">
                <a:latin typeface="Times New Roman" pitchFamily="18" charset="0"/>
                <a:cs typeface="Times New Roman" pitchFamily="18" charset="0"/>
              </a:rPr>
              <a:t>un</a:t>
            </a:r>
            <a:r>
              <a:rPr lang="hr-HR" sz="2400" dirty="0">
                <a:latin typeface="Times New Roman" pitchFamily="18" charset="0"/>
                <a:cs typeface="Times New Roman" pitchFamily="18" charset="0"/>
              </a:rPr>
              <a:t>ç</a:t>
            </a:r>
            <a:r>
              <a:rPr lang="es-ES" sz="2400" dirty="0">
                <a:latin typeface="Times New Roman" pitchFamily="18" charset="0"/>
                <a:cs typeface="Times New Roman" pitchFamily="18" charset="0"/>
              </a:rPr>
              <a:t>a d</a:t>
            </a:r>
            <a:r>
              <a:rPr lang="hr-HR" sz="2400" dirty="0">
                <a:latin typeface="Times New Roman" pitchFamily="18" charset="0"/>
                <a:cs typeface="Times New Roman" pitchFamily="18" charset="0"/>
              </a:rPr>
              <a:t>ü</a:t>
            </a:r>
            <a:r>
              <a:rPr lang="es-ES" sz="2400" dirty="0">
                <a:latin typeface="Times New Roman" pitchFamily="18" charset="0"/>
                <a:cs typeface="Times New Roman" pitchFamily="18" charset="0"/>
              </a:rPr>
              <a:t>z</a:t>
            </a:r>
            <a:r>
              <a:rPr lang="hr-HR" sz="2400" dirty="0">
                <a:latin typeface="Times New Roman" pitchFamily="18" charset="0"/>
                <a:cs typeface="Times New Roman" pitchFamily="18" charset="0"/>
              </a:rPr>
              <a:t>ü</a:t>
            </a:r>
            <a:r>
              <a:rPr lang="es-ES" sz="2400" dirty="0">
                <a:latin typeface="Times New Roman" pitchFamily="18" charset="0"/>
                <a:cs typeface="Times New Roman" pitchFamily="18" charset="0"/>
              </a:rPr>
              <a:t>l</a:t>
            </a:r>
            <a:r>
              <a:rPr lang="hr-HR" sz="2400" dirty="0">
                <a:latin typeface="Times New Roman" pitchFamily="18" charset="0"/>
                <a:cs typeface="Times New Roman" pitchFamily="18" charset="0"/>
              </a:rPr>
              <a:t>ýä</a:t>
            </a:r>
            <a:r>
              <a:rPr lang="es-ES" sz="2400" dirty="0">
                <a:latin typeface="Times New Roman" pitchFamily="18" charset="0"/>
                <a:cs typeface="Times New Roman" pitchFamily="18" charset="0"/>
              </a:rPr>
              <a:t>r</a:t>
            </a:r>
            <a:r>
              <a:rPr lang="hr-HR" sz="2400" dirty="0">
                <a:latin typeface="Times New Roman" pitchFamily="18" charset="0"/>
                <a:cs typeface="Times New Roman" pitchFamily="18" charset="0"/>
              </a:rPr>
              <a:t>. </a:t>
            </a:r>
            <a:r>
              <a:rPr lang="es-ES" sz="2400" dirty="0">
                <a:latin typeface="Times New Roman" pitchFamily="18" charset="0"/>
                <a:cs typeface="Times New Roman" pitchFamily="18" charset="0"/>
              </a:rPr>
              <a:t>Eger</a:t>
            </a:r>
            <a:r>
              <a:rPr lang="hr-HR" sz="2400" dirty="0">
                <a:latin typeface="Times New Roman" pitchFamily="18" charset="0"/>
                <a:cs typeface="Times New Roman" pitchFamily="18" charset="0"/>
              </a:rPr>
              <a:t>-</a:t>
            </a:r>
            <a:r>
              <a:rPr lang="es-ES" sz="2400" dirty="0">
                <a:latin typeface="Times New Roman" pitchFamily="18" charset="0"/>
                <a:cs typeface="Times New Roman" pitchFamily="18" charset="0"/>
              </a:rPr>
              <a:t>de magistrallar usulynda niwelirleme uzabo</a:t>
            </a:r>
            <a:r>
              <a:rPr lang="hr-HR" sz="2400" dirty="0">
                <a:latin typeface="Times New Roman" pitchFamily="18" charset="0"/>
                <a:cs typeface="Times New Roman" pitchFamily="18" charset="0"/>
              </a:rPr>
              <a:t>ý</a:t>
            </a:r>
            <a:r>
              <a:rPr lang="es-ES" sz="2400" dirty="0">
                <a:latin typeface="Times New Roman" pitchFamily="18" charset="0"/>
                <a:cs typeface="Times New Roman" pitchFamily="18" charset="0"/>
              </a:rPr>
              <a:t>una </a:t>
            </a:r>
            <a:r>
              <a:rPr lang="en-US" sz="2400" dirty="0">
                <a:latin typeface="Times New Roman" pitchFamily="18" charset="0"/>
                <a:cs typeface="Times New Roman" pitchFamily="18" charset="0"/>
              </a:rPr>
              <a:t>we </a:t>
            </a:r>
            <a:r>
              <a:rPr lang="en-US" sz="2400" dirty="0" err="1">
                <a:latin typeface="Times New Roman" pitchFamily="18" charset="0"/>
                <a:cs typeface="Times New Roman" pitchFamily="18" charset="0"/>
              </a:rPr>
              <a:t>kese</a:t>
            </a:r>
            <a:r>
              <a:rPr lang="hr-HR" sz="2400" dirty="0">
                <a:latin typeface="Times New Roman" pitchFamily="18" charset="0"/>
                <a:cs typeface="Times New Roman" pitchFamily="18" charset="0"/>
              </a:rPr>
              <a:t> ýö</a:t>
            </a:r>
            <a:r>
              <a:rPr lang="en-US" sz="2400" dirty="0" err="1">
                <a:latin typeface="Times New Roman" pitchFamily="18" charset="0"/>
                <a:cs typeface="Times New Roman" pitchFamily="18" charset="0"/>
              </a:rPr>
              <a:t>relge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a:t>
            </a:r>
            <a:r>
              <a:rPr lang="hr-HR" sz="2400" dirty="0">
                <a:latin typeface="Times New Roman" pitchFamily="18" charset="0"/>
                <a:cs typeface="Times New Roman" pitchFamily="18" charset="0"/>
              </a:rPr>
              <a:t>ý</a:t>
            </a:r>
            <a:r>
              <a:rPr lang="en-US" sz="2400" dirty="0">
                <a:latin typeface="Times New Roman" pitchFamily="18" charset="0"/>
                <a:cs typeface="Times New Roman" pitchFamily="18" charset="0"/>
              </a:rPr>
              <a:t>un</a:t>
            </a:r>
            <a:r>
              <a:rPr lang="hr-HR" sz="2400" dirty="0">
                <a:latin typeface="Times New Roman" pitchFamily="18" charset="0"/>
                <a:cs typeface="Times New Roman" pitchFamily="18" charset="0"/>
              </a:rPr>
              <a:t>ç</a:t>
            </a:r>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ge</a:t>
            </a:r>
            <a:r>
              <a:rPr lang="hr-HR" sz="2400" dirty="0">
                <a:latin typeface="Times New Roman" pitchFamily="18" charset="0"/>
                <a:cs typeface="Times New Roman" pitchFamily="18" charset="0"/>
              </a:rPr>
              <a:t>ç</a:t>
            </a:r>
            <a:r>
              <a:rPr lang="en-US" sz="2400" dirty="0" err="1">
                <a:latin typeface="Times New Roman" pitchFamily="18" charset="0"/>
                <a:cs typeface="Times New Roman" pitchFamily="18" charset="0"/>
              </a:rPr>
              <a:t>irilse</a:t>
            </a:r>
            <a:r>
              <a:rPr lang="hr-HR"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onda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koordinatlary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a:t>
            </a:r>
            <a:r>
              <a:rPr lang="hr-HR" sz="2400" dirty="0">
                <a:latin typeface="Times New Roman" pitchFamily="18" charset="0"/>
                <a:cs typeface="Times New Roman" pitchFamily="18" charset="0"/>
              </a:rPr>
              <a:t>ý</a:t>
            </a:r>
            <a:r>
              <a:rPr lang="en-US" sz="2400" dirty="0">
                <a:latin typeface="Times New Roman" pitchFamily="18" charset="0"/>
                <a:cs typeface="Times New Roman" pitchFamily="18" charset="0"/>
              </a:rPr>
              <a:t>un</a:t>
            </a:r>
            <a:r>
              <a:rPr lang="hr-HR" sz="2400" dirty="0">
                <a:latin typeface="Times New Roman" pitchFamily="18" charset="0"/>
                <a:cs typeface="Times New Roman" pitchFamily="18" charset="0"/>
              </a:rPr>
              <a:t>ç</a:t>
            </a:r>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esasy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nokatlar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plana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ge</a:t>
            </a:r>
            <a:r>
              <a:rPr lang="hr-HR" sz="2400" dirty="0">
                <a:latin typeface="Times New Roman" pitchFamily="18" charset="0"/>
                <a:cs typeface="Times New Roman" pitchFamily="18" charset="0"/>
              </a:rPr>
              <a:t>ç</a:t>
            </a:r>
            <a:r>
              <a:rPr lang="en-US" sz="2400" dirty="0" err="1">
                <a:latin typeface="Times New Roman" pitchFamily="18" charset="0"/>
                <a:cs typeface="Times New Roman" pitchFamily="18" charset="0"/>
              </a:rPr>
              <a:t>iril</a:t>
            </a:r>
            <a:r>
              <a:rPr lang="hr-HR" sz="2400" dirty="0">
                <a:latin typeface="Times New Roman" pitchFamily="18" charset="0"/>
                <a:cs typeface="Times New Roman" pitchFamily="18" charset="0"/>
              </a:rPr>
              <a:t>ýä</a:t>
            </a:r>
            <a:r>
              <a:rPr lang="en-US" sz="2400" dirty="0">
                <a:latin typeface="Times New Roman" pitchFamily="18" charset="0"/>
                <a:cs typeface="Times New Roman" pitchFamily="18" charset="0"/>
              </a:rPr>
              <a:t>r</a:t>
            </a:r>
            <a:r>
              <a:rPr lang="hr-HR" sz="2400" dirty="0">
                <a:latin typeface="Times New Roman" pitchFamily="18" charset="0"/>
                <a:cs typeface="Times New Roman" pitchFamily="18" charset="0"/>
              </a:rPr>
              <a:t>. </a:t>
            </a:r>
            <a:r>
              <a:rPr lang="en-US" sz="2400" dirty="0">
                <a:latin typeface="Times New Roman" pitchFamily="18" charset="0"/>
                <a:cs typeface="Times New Roman" pitchFamily="18" charset="0"/>
              </a:rPr>
              <a:t>So</a:t>
            </a:r>
            <a:r>
              <a:rPr lang="hr-HR" sz="2400" dirty="0">
                <a:latin typeface="Times New Roman" pitchFamily="18" charset="0"/>
                <a:cs typeface="Times New Roman" pitchFamily="18" charset="0"/>
              </a:rPr>
              <a:t>ň, </a:t>
            </a:r>
            <a:r>
              <a:rPr lang="en-US" sz="2400" dirty="0" err="1">
                <a:latin typeface="Times New Roman" pitchFamily="18" charset="0"/>
                <a:cs typeface="Times New Roman" pitchFamily="18" charset="0"/>
              </a:rPr>
              <a:t>grafiki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usul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bilen</a:t>
            </a:r>
            <a:r>
              <a:rPr lang="hr-HR" sz="2400" dirty="0">
                <a:latin typeface="Times New Roman" pitchFamily="18" charset="0"/>
                <a:cs typeface="Times New Roman" pitchFamily="18" charset="0"/>
              </a:rPr>
              <a:t>, </a:t>
            </a:r>
            <a:r>
              <a:rPr lang="en-US" sz="2400" dirty="0">
                <a:latin typeface="Times New Roman" pitchFamily="18" charset="0"/>
                <a:cs typeface="Times New Roman" pitchFamily="18" charset="0"/>
              </a:rPr>
              <a:t>mas</a:t>
            </a:r>
            <a:r>
              <a:rPr lang="hr-HR" sz="2400" dirty="0">
                <a:latin typeface="Times New Roman" pitchFamily="18" charset="0"/>
                <a:cs typeface="Times New Roman" pitchFamily="18" charset="0"/>
              </a:rPr>
              <a:t>ş</a:t>
            </a:r>
            <a:r>
              <a:rPr lang="en-US" sz="2400" dirty="0" err="1">
                <a:latin typeface="Times New Roman" pitchFamily="18" charset="0"/>
                <a:cs typeface="Times New Roman" pitchFamily="18" charset="0"/>
              </a:rPr>
              <a:t>taby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a:t>
            </a:r>
            <a:r>
              <a:rPr lang="hr-HR" sz="2400" dirty="0">
                <a:latin typeface="Times New Roman" pitchFamily="18" charset="0"/>
                <a:cs typeface="Times New Roman" pitchFamily="18" charset="0"/>
              </a:rPr>
              <a:t>ý</a:t>
            </a:r>
            <a:r>
              <a:rPr lang="en-US" sz="2400" dirty="0">
                <a:latin typeface="Times New Roman" pitchFamily="18" charset="0"/>
                <a:cs typeface="Times New Roman" pitchFamily="18" charset="0"/>
              </a:rPr>
              <a:t>un</a:t>
            </a:r>
            <a:r>
              <a:rPr lang="hr-HR" sz="2400" dirty="0">
                <a:latin typeface="Times New Roman" pitchFamily="18" charset="0"/>
                <a:cs typeface="Times New Roman" pitchFamily="18" charset="0"/>
              </a:rPr>
              <a:t>ç</a:t>
            </a:r>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kese</a:t>
            </a:r>
            <a:r>
              <a:rPr lang="en-US" sz="2400" dirty="0">
                <a:latin typeface="Times New Roman" pitchFamily="18" charset="0"/>
                <a:cs typeface="Times New Roman" pitchFamily="18" charset="0"/>
              </a:rPr>
              <a:t> we </a:t>
            </a:r>
            <a:r>
              <a:rPr lang="en-US" sz="2400" dirty="0" err="1">
                <a:latin typeface="Times New Roman" pitchFamily="18" charset="0"/>
                <a:cs typeface="Times New Roman" pitchFamily="18" charset="0"/>
              </a:rPr>
              <a:t>uzabo</a:t>
            </a:r>
            <a:r>
              <a:rPr lang="hr-HR" sz="2400" dirty="0">
                <a:latin typeface="Times New Roman" pitchFamily="18" charset="0"/>
                <a:cs typeface="Times New Roman" pitchFamily="18" charset="0"/>
              </a:rPr>
              <a:t>ý</a:t>
            </a:r>
            <a:r>
              <a:rPr lang="en-US" sz="2400" dirty="0" err="1">
                <a:latin typeface="Times New Roman" pitchFamily="18" charset="0"/>
                <a:cs typeface="Times New Roman" pitchFamily="18" charset="0"/>
              </a:rPr>
              <a:t>una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bellenen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piketler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plana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ge</a:t>
            </a:r>
            <a:r>
              <a:rPr lang="hr-HR" sz="2400" dirty="0">
                <a:latin typeface="Times New Roman" pitchFamily="18" charset="0"/>
                <a:cs typeface="Times New Roman" pitchFamily="18" charset="0"/>
              </a:rPr>
              <a:t>ç</a:t>
            </a:r>
            <a:r>
              <a:rPr lang="en-US" sz="2400" dirty="0" err="1">
                <a:latin typeface="Times New Roman" pitchFamily="18" charset="0"/>
                <a:cs typeface="Times New Roman" pitchFamily="18" charset="0"/>
              </a:rPr>
              <a:t>iril</a:t>
            </a:r>
            <a:r>
              <a:rPr lang="hr-HR" sz="2400" dirty="0">
                <a:latin typeface="Times New Roman" pitchFamily="18" charset="0"/>
                <a:cs typeface="Times New Roman" pitchFamily="18" charset="0"/>
              </a:rPr>
              <a:t>ýä</a:t>
            </a:r>
            <a:r>
              <a:rPr lang="en-US" sz="2400" dirty="0">
                <a:latin typeface="Times New Roman" pitchFamily="18" charset="0"/>
                <a:cs typeface="Times New Roman" pitchFamily="18" charset="0"/>
              </a:rPr>
              <a:t>r hem</a:t>
            </a:r>
            <a:r>
              <a:rPr lang="hr-HR" sz="2400" dirty="0">
                <a:latin typeface="Times New Roman" pitchFamily="18" charset="0"/>
                <a:cs typeface="Times New Roman" pitchFamily="18" charset="0"/>
              </a:rPr>
              <a:t>-</a:t>
            </a:r>
            <a:r>
              <a:rPr lang="en-US" sz="2400" dirty="0">
                <a:latin typeface="Times New Roman" pitchFamily="18" charset="0"/>
                <a:cs typeface="Times New Roman" pitchFamily="18" charset="0"/>
              </a:rPr>
              <a:t>de </a:t>
            </a:r>
            <a:r>
              <a:rPr lang="en-US" sz="2400" dirty="0" err="1">
                <a:latin typeface="Times New Roman" pitchFamily="18" charset="0"/>
                <a:cs typeface="Times New Roman" pitchFamily="18" charset="0"/>
              </a:rPr>
              <a:t>olary</a:t>
            </a:r>
            <a:r>
              <a:rPr lang="hr-HR" sz="2400" dirty="0">
                <a:latin typeface="Times New Roman" pitchFamily="18" charset="0"/>
                <a:cs typeface="Times New Roman" pitchFamily="18" charset="0"/>
              </a:rPr>
              <a:t>ň  </a:t>
            </a:r>
            <a:r>
              <a:rPr lang="en-US" sz="2400" dirty="0" err="1">
                <a:latin typeface="Times New Roman" pitchFamily="18" charset="0"/>
                <a:cs typeface="Times New Roman" pitchFamily="18" charset="0"/>
              </a:rPr>
              <a:t>belentlik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bahalary</a:t>
            </a:r>
            <a:r>
              <a:rPr lang="hr-HR" sz="2400" dirty="0">
                <a:latin typeface="Times New Roman" pitchFamily="18" charset="0"/>
                <a:cs typeface="Times New Roman" pitchFamily="18" charset="0"/>
              </a:rPr>
              <a:t> ý</a:t>
            </a:r>
            <a:r>
              <a:rPr lang="en-US" sz="2400" dirty="0" err="1">
                <a:latin typeface="Times New Roman" pitchFamily="18" charset="0"/>
                <a:cs typeface="Times New Roman" pitchFamily="18" charset="0"/>
              </a:rPr>
              <a:t>azyl</a:t>
            </a:r>
            <a:r>
              <a:rPr lang="hr-HR" sz="2400" dirty="0">
                <a:latin typeface="Times New Roman" pitchFamily="18" charset="0"/>
                <a:cs typeface="Times New Roman" pitchFamily="18" charset="0"/>
              </a:rPr>
              <a:t>ý</a:t>
            </a:r>
            <a:r>
              <a:rPr lang="en-US" sz="2400" dirty="0" err="1">
                <a:latin typeface="Times New Roman" pitchFamily="18" charset="0"/>
                <a:cs typeface="Times New Roman" pitchFamily="18" charset="0"/>
              </a:rPr>
              <a:t>ar</a:t>
            </a:r>
            <a:r>
              <a:rPr lang="hr-HR" sz="2400"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indent="541338"/>
            <a:r>
              <a:rPr lang="en-US" sz="2400" dirty="0">
                <a:latin typeface="Times New Roman" pitchFamily="18" charset="0"/>
                <a:cs typeface="Times New Roman" pitchFamily="18" charset="0"/>
              </a:rPr>
              <a:t>Eger</a:t>
            </a:r>
            <a:r>
              <a:rPr lang="hr-HR" sz="2400" dirty="0">
                <a:latin typeface="Times New Roman" pitchFamily="18" charset="0"/>
                <a:cs typeface="Times New Roman" pitchFamily="18" charset="0"/>
              </a:rPr>
              <a:t>-</a:t>
            </a:r>
            <a:r>
              <a:rPr lang="en-US" sz="2400" dirty="0">
                <a:latin typeface="Times New Roman" pitchFamily="18" charset="0"/>
                <a:cs typeface="Times New Roman" pitchFamily="18" charset="0"/>
              </a:rPr>
              <a:t>de </a:t>
            </a:r>
            <a:r>
              <a:rPr lang="en-US" sz="2400" dirty="0" err="1">
                <a:latin typeface="Times New Roman" pitchFamily="18" charset="0"/>
                <a:cs typeface="Times New Roman" pitchFamily="18" charset="0"/>
              </a:rPr>
              <a:t>niwelirleme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ined</a:t>
            </a:r>
            <a:r>
              <a:rPr lang="hr-HR" sz="2400" dirty="0">
                <a:latin typeface="Times New Roman" pitchFamily="18" charset="0"/>
                <a:cs typeface="Times New Roman" pitchFamily="18" charset="0"/>
              </a:rPr>
              <a:t>ö</a:t>
            </a:r>
            <a:r>
              <a:rPr lang="en-US" sz="2400" dirty="0" err="1">
                <a:latin typeface="Times New Roman" pitchFamily="18" charset="0"/>
                <a:cs typeface="Times New Roman" pitchFamily="18" charset="0"/>
              </a:rPr>
              <a:t>rd</a:t>
            </a:r>
            <a:r>
              <a:rPr lang="hr-HR" sz="2400" dirty="0">
                <a:latin typeface="Times New Roman" pitchFamily="18" charset="0"/>
                <a:cs typeface="Times New Roman" pitchFamily="18" charset="0"/>
              </a:rPr>
              <a:t>ü</a:t>
            </a:r>
            <a:r>
              <a:rPr lang="en-US" sz="2400" dirty="0">
                <a:latin typeface="Times New Roman" pitchFamily="18" charset="0"/>
                <a:cs typeface="Times New Roman" pitchFamily="18" charset="0"/>
              </a:rPr>
              <a:t>l</a:t>
            </a:r>
            <a:r>
              <a:rPr lang="hr-HR" sz="2400" dirty="0">
                <a:latin typeface="Times New Roman" pitchFamily="18" charset="0"/>
                <a:cs typeface="Times New Roman" pitchFamily="18" charset="0"/>
              </a:rPr>
              <a:t>ler </a:t>
            </a:r>
            <a:r>
              <a:rPr lang="en-US" sz="2400" dirty="0" err="1">
                <a:latin typeface="Times New Roman" pitchFamily="18" charset="0"/>
                <a:cs typeface="Times New Roman" pitchFamily="18" charset="0"/>
              </a:rPr>
              <a:t>usulynda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ge</a:t>
            </a:r>
            <a:r>
              <a:rPr lang="hr-HR" sz="2400" dirty="0">
                <a:latin typeface="Times New Roman" pitchFamily="18" charset="0"/>
                <a:cs typeface="Times New Roman" pitchFamily="18" charset="0"/>
              </a:rPr>
              <a:t>ç</a:t>
            </a:r>
            <a:r>
              <a:rPr lang="en-US" sz="2400" dirty="0" err="1">
                <a:latin typeface="Times New Roman" pitchFamily="18" charset="0"/>
                <a:cs typeface="Times New Roman" pitchFamily="18" charset="0"/>
              </a:rPr>
              <a:t>irilen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bolsa</a:t>
            </a:r>
            <a:r>
              <a:rPr lang="hr-HR"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onda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planda</a:t>
            </a:r>
            <a:r>
              <a:rPr lang="en-US" sz="2400" dirty="0">
                <a:latin typeface="Times New Roman" pitchFamily="18" charset="0"/>
                <a:cs typeface="Times New Roman" pitchFamily="18" charset="0"/>
              </a:rPr>
              <a:t> mas</a:t>
            </a:r>
            <a:r>
              <a:rPr lang="hr-HR" sz="2400" dirty="0">
                <a:latin typeface="Times New Roman" pitchFamily="18" charset="0"/>
                <a:cs typeface="Times New Roman" pitchFamily="18" charset="0"/>
              </a:rPr>
              <a:t>ş</a:t>
            </a:r>
            <a:r>
              <a:rPr lang="en-US" sz="2400" dirty="0" err="1">
                <a:latin typeface="Times New Roman" pitchFamily="18" charset="0"/>
                <a:cs typeface="Times New Roman" pitchFamily="18" charset="0"/>
              </a:rPr>
              <a:t>taby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a:t>
            </a:r>
            <a:r>
              <a:rPr lang="hr-HR" sz="2400" dirty="0">
                <a:latin typeface="Times New Roman" pitchFamily="18" charset="0"/>
                <a:cs typeface="Times New Roman" pitchFamily="18" charset="0"/>
              </a:rPr>
              <a:t>ý</a:t>
            </a:r>
            <a:r>
              <a:rPr lang="en-US" sz="2400" dirty="0">
                <a:latin typeface="Times New Roman" pitchFamily="18" charset="0"/>
                <a:cs typeface="Times New Roman" pitchFamily="18" charset="0"/>
              </a:rPr>
              <a:t>un</a:t>
            </a:r>
            <a:r>
              <a:rPr lang="hr-HR" sz="2400" dirty="0">
                <a:latin typeface="Times New Roman" pitchFamily="18" charset="0"/>
                <a:cs typeface="Times New Roman" pitchFamily="18" charset="0"/>
              </a:rPr>
              <a:t>ç</a:t>
            </a:r>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kwadratlary</a:t>
            </a:r>
            <a:r>
              <a:rPr lang="hr-HR" sz="2400" dirty="0">
                <a:latin typeface="Times New Roman" pitchFamily="18" charset="0"/>
                <a:cs typeface="Times New Roman" pitchFamily="18" charset="0"/>
              </a:rPr>
              <a:t>ň </a:t>
            </a:r>
            <a:r>
              <a:rPr lang="en-US" sz="2400" dirty="0">
                <a:latin typeface="Times New Roman" pitchFamily="18" charset="0"/>
                <a:cs typeface="Times New Roman" pitchFamily="18" charset="0"/>
              </a:rPr>
              <a:t>tory </a:t>
            </a:r>
            <a:r>
              <a:rPr lang="en-US" sz="2400" dirty="0" err="1">
                <a:latin typeface="Times New Roman" pitchFamily="18" charset="0"/>
                <a:cs typeface="Times New Roman" pitchFamily="18" charset="0"/>
              </a:rPr>
              <a:t>gurul</a:t>
            </a:r>
            <a:r>
              <a:rPr lang="hr-HR" sz="2400" dirty="0">
                <a:latin typeface="Times New Roman" pitchFamily="18" charset="0"/>
                <a:cs typeface="Times New Roman" pitchFamily="18" charset="0"/>
              </a:rPr>
              <a:t>ý</a:t>
            </a:r>
            <a:r>
              <a:rPr lang="en-US" sz="2400" dirty="0" err="1">
                <a:latin typeface="Times New Roman" pitchFamily="18" charset="0"/>
                <a:cs typeface="Times New Roman" pitchFamily="18" charset="0"/>
              </a:rPr>
              <a:t>ar</a:t>
            </a:r>
            <a:r>
              <a:rPr lang="hr-HR"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plana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sudurlar</a:t>
            </a:r>
            <a:r>
              <a:rPr lang="en-US" sz="2400" dirty="0">
                <a:latin typeface="Times New Roman" pitchFamily="18" charset="0"/>
                <a:cs typeface="Times New Roman" pitchFamily="18" charset="0"/>
              </a:rPr>
              <a:t> we </a:t>
            </a:r>
            <a:r>
              <a:rPr lang="en-US" sz="2400" dirty="0" err="1">
                <a:latin typeface="Times New Roman" pitchFamily="18" charset="0"/>
                <a:cs typeface="Times New Roman" pitchFamily="18" charset="0"/>
              </a:rPr>
              <a:t>gorizontallar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ge</a:t>
            </a:r>
            <a:r>
              <a:rPr lang="hr-HR" sz="2400" dirty="0">
                <a:latin typeface="Times New Roman" pitchFamily="18" charset="0"/>
                <a:cs typeface="Times New Roman" pitchFamily="18" charset="0"/>
              </a:rPr>
              <a:t>ç</a:t>
            </a:r>
            <a:r>
              <a:rPr lang="en-US" sz="2400" dirty="0" err="1">
                <a:latin typeface="Times New Roman" pitchFamily="18" charset="0"/>
                <a:cs typeface="Times New Roman" pitchFamily="18" charset="0"/>
              </a:rPr>
              <a:t>iril</a:t>
            </a:r>
            <a:r>
              <a:rPr lang="hr-HR" sz="2400" dirty="0">
                <a:latin typeface="Times New Roman" pitchFamily="18" charset="0"/>
                <a:cs typeface="Times New Roman" pitchFamily="18" charset="0"/>
              </a:rPr>
              <a:t>ýä</a:t>
            </a:r>
            <a:r>
              <a:rPr lang="en-US" sz="2400" dirty="0">
                <a:latin typeface="Times New Roman" pitchFamily="18" charset="0"/>
                <a:cs typeface="Times New Roman" pitchFamily="18" charset="0"/>
              </a:rPr>
              <a:t>r</a:t>
            </a:r>
            <a:r>
              <a:rPr lang="hr-HR" sz="2400"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indent="541338"/>
            <a:r>
              <a:rPr lang="en-US" sz="2400" dirty="0" err="1">
                <a:latin typeface="Times New Roman" pitchFamily="18" charset="0"/>
                <a:cs typeface="Times New Roman" pitchFamily="18" charset="0"/>
              </a:rPr>
              <a:t>Planda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rel</a:t>
            </a:r>
            <a:r>
              <a:rPr lang="hr-HR" sz="2400" dirty="0">
                <a:latin typeface="Times New Roman" pitchFamily="18" charset="0"/>
                <a:cs typeface="Times New Roman" pitchFamily="18" charset="0"/>
              </a:rPr>
              <a:t>ý</a:t>
            </a:r>
            <a:r>
              <a:rPr lang="en-US" sz="2400" dirty="0" err="1">
                <a:latin typeface="Times New Roman" pitchFamily="18" charset="0"/>
                <a:cs typeface="Times New Roman" pitchFamily="18" charset="0"/>
              </a:rPr>
              <a:t>ef</a:t>
            </a:r>
            <a:r>
              <a:rPr lang="hr-HR"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gorizontallary</a:t>
            </a:r>
            <a:r>
              <a:rPr lang="hr-HR" sz="2400" dirty="0">
                <a:latin typeface="Times New Roman" pitchFamily="18" charset="0"/>
                <a:cs typeface="Times New Roman" pitchFamily="18" charset="0"/>
              </a:rPr>
              <a:t>ň </a:t>
            </a:r>
            <a:r>
              <a:rPr lang="en-US" sz="2400" dirty="0" err="1">
                <a:latin typeface="Times New Roman" pitchFamily="18" charset="0"/>
                <a:cs typeface="Times New Roman" pitchFamily="18" charset="0"/>
              </a:rPr>
              <a:t>berlen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kesimi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a:t>
            </a:r>
            <a:r>
              <a:rPr lang="hr-HR" sz="2400" dirty="0">
                <a:latin typeface="Times New Roman" pitchFamily="18" charset="0"/>
                <a:cs typeface="Times New Roman" pitchFamily="18" charset="0"/>
              </a:rPr>
              <a:t>ý</a:t>
            </a:r>
            <a:r>
              <a:rPr lang="en-US" sz="2400" dirty="0">
                <a:latin typeface="Times New Roman" pitchFamily="18" charset="0"/>
                <a:cs typeface="Times New Roman" pitchFamily="18" charset="0"/>
              </a:rPr>
              <a:t>un</a:t>
            </a:r>
            <a:r>
              <a:rPr lang="hr-HR" sz="2400" dirty="0">
                <a:latin typeface="Times New Roman" pitchFamily="18" charset="0"/>
                <a:cs typeface="Times New Roman" pitchFamily="18" charset="0"/>
              </a:rPr>
              <a:t>ç</a:t>
            </a:r>
            <a:r>
              <a:rPr lang="en-US" sz="2400" dirty="0">
                <a:latin typeface="Times New Roman" pitchFamily="18" charset="0"/>
                <a:cs typeface="Times New Roman" pitchFamily="18" charset="0"/>
              </a:rPr>
              <a:t>a g</a:t>
            </a:r>
            <a:r>
              <a:rPr lang="hr-HR" sz="2400" dirty="0">
                <a:latin typeface="Times New Roman" pitchFamily="18" charset="0"/>
                <a:cs typeface="Times New Roman" pitchFamily="18" charset="0"/>
              </a:rPr>
              <a:t>ö</a:t>
            </a:r>
            <a:r>
              <a:rPr lang="en-US" sz="2400" dirty="0" err="1">
                <a:latin typeface="Times New Roman" pitchFamily="18" charset="0"/>
                <a:cs typeface="Times New Roman" pitchFamily="18" charset="0"/>
              </a:rPr>
              <a:t>rkezil</a:t>
            </a:r>
            <a:r>
              <a:rPr lang="hr-HR" sz="2400" dirty="0">
                <a:latin typeface="Times New Roman" pitchFamily="18" charset="0"/>
                <a:cs typeface="Times New Roman" pitchFamily="18" charset="0"/>
              </a:rPr>
              <a:t>ýä</a:t>
            </a:r>
            <a:r>
              <a:rPr lang="en-US" sz="2400" dirty="0">
                <a:latin typeface="Times New Roman" pitchFamily="18" charset="0"/>
                <a:cs typeface="Times New Roman" pitchFamily="18" charset="0"/>
              </a:rPr>
              <a:t>r</a:t>
            </a:r>
            <a:r>
              <a:rPr lang="hr-HR"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Rel</a:t>
            </a:r>
            <a:r>
              <a:rPr lang="hr-HR" sz="2400" dirty="0">
                <a:latin typeface="Times New Roman" pitchFamily="18" charset="0"/>
                <a:cs typeface="Times New Roman" pitchFamily="18" charset="0"/>
              </a:rPr>
              <a:t>ý</a:t>
            </a:r>
            <a:r>
              <a:rPr lang="en-US" sz="2400" dirty="0" err="1">
                <a:latin typeface="Times New Roman" pitchFamily="18" charset="0"/>
                <a:cs typeface="Times New Roman" pitchFamily="18" charset="0"/>
              </a:rPr>
              <a:t>efi</a:t>
            </a:r>
            <a:r>
              <a:rPr lang="hr-HR" sz="2400" dirty="0">
                <a:latin typeface="Times New Roman" pitchFamily="18" charset="0"/>
                <a:cs typeface="Times New Roman" pitchFamily="18" charset="0"/>
              </a:rPr>
              <a:t>ň ç</a:t>
            </a:r>
            <a:r>
              <a:rPr lang="en-US" sz="2400" dirty="0" err="1">
                <a:latin typeface="Times New Roman" pitchFamily="18" charset="0"/>
                <a:cs typeface="Times New Roman" pitchFamily="18" charset="0"/>
              </a:rPr>
              <a:t>yl</a:t>
            </a:r>
            <a:r>
              <a:rPr lang="hr-HR" sz="2400" dirty="0">
                <a:latin typeface="Times New Roman" pitchFamily="18" charset="0"/>
                <a:cs typeface="Times New Roman" pitchFamily="18" charset="0"/>
              </a:rPr>
              <a:t>ş</a:t>
            </a:r>
            <a:r>
              <a:rPr lang="en-US" sz="2400" dirty="0" err="1">
                <a:latin typeface="Times New Roman" pitchFamily="18" charset="0"/>
                <a:cs typeface="Times New Roman" pitchFamily="18" charset="0"/>
              </a:rPr>
              <a:t>yrymlylygyna</a:t>
            </a:r>
            <a:r>
              <a:rPr lang="hr-HR"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plany</a:t>
            </a:r>
            <a:r>
              <a:rPr lang="hr-HR" sz="2400" dirty="0">
                <a:latin typeface="Times New Roman" pitchFamily="18" charset="0"/>
                <a:cs typeface="Times New Roman" pitchFamily="18" charset="0"/>
              </a:rPr>
              <a:t>ň </a:t>
            </a:r>
            <a:r>
              <a:rPr lang="en-US" sz="2400" dirty="0">
                <a:latin typeface="Times New Roman" pitchFamily="18" charset="0"/>
                <a:cs typeface="Times New Roman" pitchFamily="18" charset="0"/>
              </a:rPr>
              <a:t>mas</a:t>
            </a:r>
            <a:r>
              <a:rPr lang="hr-HR" sz="2400" dirty="0">
                <a:latin typeface="Times New Roman" pitchFamily="18" charset="0"/>
                <a:cs typeface="Times New Roman" pitchFamily="18" charset="0"/>
              </a:rPr>
              <a:t>ş</a:t>
            </a:r>
            <a:r>
              <a:rPr lang="en-US" sz="2400" dirty="0" err="1">
                <a:latin typeface="Times New Roman" pitchFamily="18" charset="0"/>
                <a:cs typeface="Times New Roman" pitchFamily="18" charset="0"/>
              </a:rPr>
              <a:t>tabyna</a:t>
            </a:r>
            <a:r>
              <a:rPr lang="hr-HR" sz="2400" dirty="0">
                <a:latin typeface="Times New Roman" pitchFamily="18" charset="0"/>
                <a:cs typeface="Times New Roman" pitchFamily="18" charset="0"/>
              </a:rPr>
              <a:t> we talap edilýän takyklyga </a:t>
            </a:r>
            <a:r>
              <a:rPr lang="en-US" sz="2400" dirty="0" err="1">
                <a:latin typeface="Times New Roman" pitchFamily="18" charset="0"/>
                <a:cs typeface="Times New Roman" pitchFamily="18" charset="0"/>
              </a:rPr>
              <a:t>baglylykda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gorizontallary</a:t>
            </a:r>
            <a:r>
              <a:rPr lang="hr-HR" sz="2400" dirty="0">
                <a:latin typeface="Times New Roman" pitchFamily="18" charset="0"/>
                <a:cs typeface="Times New Roman" pitchFamily="18" charset="0"/>
              </a:rPr>
              <a:t>ň </a:t>
            </a:r>
            <a:r>
              <a:rPr lang="en-US" sz="2400" dirty="0" err="1">
                <a:latin typeface="Times New Roman" pitchFamily="18" charset="0"/>
                <a:cs typeface="Times New Roman" pitchFamily="18" charset="0"/>
              </a:rPr>
              <a:t>kesimi</a:t>
            </a:r>
            <a:r>
              <a:rPr lang="hr-HR" sz="2400" dirty="0">
                <a:latin typeface="Times New Roman" pitchFamily="18" charset="0"/>
                <a:cs typeface="Times New Roman" pitchFamily="18" charset="0"/>
              </a:rPr>
              <a:t> </a:t>
            </a:r>
            <a:r>
              <a:rPr lang="hr-HR" sz="2400" dirty="0" smtClean="0">
                <a:latin typeface="Times New Roman" pitchFamily="18" charset="0"/>
                <a:cs typeface="Times New Roman" pitchFamily="18" charset="0"/>
              </a:rPr>
              <a:t>0.25</a:t>
            </a:r>
            <a:r>
              <a:rPr lang="tk-TM"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t>
            </a:r>
            <a:r>
              <a:rPr lang="hr-HR" sz="2400" dirty="0">
                <a:latin typeface="Times New Roman" pitchFamily="18" charset="0"/>
                <a:cs typeface="Times New Roman" pitchFamily="18" charset="0"/>
              </a:rPr>
              <a:t>. </a:t>
            </a:r>
            <a:r>
              <a:rPr lang="hr-HR" sz="2400" dirty="0" smtClean="0">
                <a:latin typeface="Times New Roman" pitchFamily="18" charset="0"/>
                <a:cs typeface="Times New Roman" pitchFamily="18" charset="0"/>
              </a:rPr>
              <a:t>0.5</a:t>
            </a:r>
            <a:r>
              <a:rPr lang="tk-TM"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t>
            </a:r>
            <a:r>
              <a:rPr lang="hr-HR" sz="2400" dirty="0">
                <a:latin typeface="Times New Roman" pitchFamily="18" charset="0"/>
                <a:cs typeface="Times New Roman" pitchFamily="18" charset="0"/>
              </a:rPr>
              <a:t>, </a:t>
            </a:r>
            <a:r>
              <a:rPr lang="hr-HR" sz="2400" dirty="0" smtClean="0">
                <a:latin typeface="Times New Roman" pitchFamily="18" charset="0"/>
                <a:cs typeface="Times New Roman" pitchFamily="18" charset="0"/>
              </a:rPr>
              <a:t>1.0</a:t>
            </a:r>
            <a:r>
              <a:rPr lang="tk-TM"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t>
            </a:r>
            <a:r>
              <a:rPr lang="hr-HR" sz="2400" dirty="0">
                <a:latin typeface="Times New Roman" pitchFamily="18" charset="0"/>
                <a:cs typeface="Times New Roman" pitchFamily="18" charset="0"/>
              </a:rPr>
              <a:t>, </a:t>
            </a:r>
            <a:r>
              <a:rPr lang="hr-HR" sz="2400" dirty="0" smtClean="0">
                <a:latin typeface="Times New Roman" pitchFamily="18" charset="0"/>
                <a:cs typeface="Times New Roman" pitchFamily="18" charset="0"/>
              </a:rPr>
              <a:t>2.5</a:t>
            </a:r>
            <a:r>
              <a:rPr lang="tk-TM"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t>
            </a:r>
            <a:r>
              <a:rPr lang="hr-HR" sz="2400" dirty="0">
                <a:latin typeface="Times New Roman" pitchFamily="18" charset="0"/>
                <a:cs typeface="Times New Roman" pitchFamily="18" charset="0"/>
              </a:rPr>
              <a:t>, </a:t>
            </a:r>
            <a:r>
              <a:rPr lang="hr-HR" sz="2400" dirty="0" smtClean="0">
                <a:latin typeface="Times New Roman" pitchFamily="18" charset="0"/>
                <a:cs typeface="Times New Roman" pitchFamily="18" charset="0"/>
              </a:rPr>
              <a:t>5-10</a:t>
            </a:r>
            <a:r>
              <a:rPr lang="tk-TM"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 </a:t>
            </a:r>
            <a:r>
              <a:rPr lang="en-US" sz="2400" dirty="0">
                <a:latin typeface="Times New Roman" pitchFamily="18" charset="0"/>
                <a:cs typeface="Times New Roman" pitchFamily="18" charset="0"/>
              </a:rPr>
              <a:t>we </a:t>
            </a:r>
            <a:r>
              <a:rPr lang="en-US" sz="2400" dirty="0" err="1">
                <a:latin typeface="Times New Roman" pitchFamily="18" charset="0"/>
                <a:cs typeface="Times New Roman" pitchFamily="18" charset="0"/>
              </a:rPr>
              <a:t>ondan</a:t>
            </a:r>
            <a:r>
              <a:rPr lang="en-US" sz="2400" dirty="0">
                <a:latin typeface="Times New Roman" pitchFamily="18" charset="0"/>
                <a:cs typeface="Times New Roman" pitchFamily="18" charset="0"/>
              </a:rPr>
              <a:t> hem </a:t>
            </a:r>
            <a:r>
              <a:rPr lang="en-US" sz="2400" dirty="0" err="1">
                <a:latin typeface="Times New Roman" pitchFamily="18" charset="0"/>
                <a:cs typeface="Times New Roman" pitchFamily="18" charset="0"/>
              </a:rPr>
              <a:t>uly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kesimlerden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ge</a:t>
            </a:r>
            <a:r>
              <a:rPr lang="hr-HR" sz="2400" dirty="0">
                <a:latin typeface="Times New Roman" pitchFamily="18" charset="0"/>
                <a:cs typeface="Times New Roman" pitchFamily="18" charset="0"/>
              </a:rPr>
              <a:t>ç</a:t>
            </a:r>
            <a:r>
              <a:rPr lang="en-US" sz="2400" dirty="0" err="1">
                <a:latin typeface="Times New Roman" pitchFamily="18" charset="0"/>
                <a:cs typeface="Times New Roman" pitchFamily="18" charset="0"/>
              </a:rPr>
              <a:t>irlip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biliner</a:t>
            </a:r>
            <a:r>
              <a:rPr lang="hr-HR"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indent="541338"/>
            <a:r>
              <a:rPr lang="tk-TM" sz="2800" dirty="0" smtClean="0">
                <a:latin typeface="Times New Roman" pitchFamily="18" charset="0"/>
                <a:cs typeface="Times New Roman" pitchFamily="18" charset="0"/>
              </a:rPr>
              <a:t> </a:t>
            </a:r>
            <a:r>
              <a:rPr lang="tk-TM" sz="2800" dirty="0">
                <a:latin typeface="Times New Roman" pitchFamily="18" charset="0"/>
                <a:cs typeface="Times New Roman" pitchFamily="18" charset="0"/>
              </a:rPr>
              <a:t/>
            </a:r>
            <a:br>
              <a:rPr lang="tk-TM" sz="2800" dirty="0">
                <a:latin typeface="Times New Roman" pitchFamily="18" charset="0"/>
                <a:cs typeface="Times New Roman" pitchFamily="18" charset="0"/>
              </a:rPr>
            </a:br>
            <a:r>
              <a:rPr lang="tk-TM" sz="2800" dirty="0" smtClean="0">
                <a:latin typeface="Times New Roman" pitchFamily="18" charset="0"/>
                <a:cs typeface="Times New Roman" pitchFamily="18" charset="0"/>
              </a:rPr>
              <a:t> </a:t>
            </a:r>
            <a:r>
              <a:rPr lang="tk-TM" dirty="0"/>
              <a:t/>
            </a:r>
            <a:br>
              <a:rPr lang="tk-TM" dirty="0"/>
            </a:br>
            <a:endParaRPr lang="ru-RU" dirty="0"/>
          </a:p>
        </p:txBody>
      </p:sp>
      <p:sp>
        <p:nvSpPr>
          <p:cNvPr id="3" name="Прямоугольник 2"/>
          <p:cNvSpPr/>
          <p:nvPr/>
        </p:nvSpPr>
        <p:spPr>
          <a:xfrm>
            <a:off x="323528" y="242282"/>
            <a:ext cx="8280919" cy="954107"/>
          </a:xfrm>
          <a:prstGeom prst="rect">
            <a:avLst/>
          </a:prstGeom>
        </p:spPr>
        <p:txBody>
          <a:bodyPr wrap="square">
            <a:spAutoFit/>
          </a:bodyPr>
          <a:lstStyle/>
          <a:p>
            <a:pPr algn="ctr"/>
            <a:r>
              <a:rPr lang="es-ES" sz="2800" b="1" dirty="0">
                <a:latin typeface="Times New Roman" pitchFamily="18" charset="0"/>
                <a:cs typeface="Times New Roman" pitchFamily="18" charset="0"/>
              </a:rPr>
              <a:t>Ined</a:t>
            </a:r>
            <a:r>
              <a:rPr lang="hr-HR" sz="2800" b="1" dirty="0">
                <a:latin typeface="Times New Roman" pitchFamily="18" charset="0"/>
                <a:cs typeface="Times New Roman" pitchFamily="18" charset="0"/>
              </a:rPr>
              <a:t>ö</a:t>
            </a:r>
            <a:r>
              <a:rPr lang="es-ES" sz="2800" b="1" dirty="0">
                <a:latin typeface="Times New Roman" pitchFamily="18" charset="0"/>
                <a:cs typeface="Times New Roman" pitchFamily="18" charset="0"/>
              </a:rPr>
              <a:t>rd</a:t>
            </a:r>
            <a:r>
              <a:rPr lang="hr-HR" sz="2800" b="1" dirty="0">
                <a:latin typeface="Times New Roman" pitchFamily="18" charset="0"/>
                <a:cs typeface="Times New Roman" pitchFamily="18" charset="0"/>
              </a:rPr>
              <a:t>ü</a:t>
            </a:r>
            <a:r>
              <a:rPr lang="es-ES" sz="2800" b="1" dirty="0">
                <a:latin typeface="Times New Roman" pitchFamily="18" charset="0"/>
                <a:cs typeface="Times New Roman" pitchFamily="18" charset="0"/>
              </a:rPr>
              <a:t>l niwelirlemede plan gurmak we ta</a:t>
            </a:r>
            <a:r>
              <a:rPr lang="hr-HR" sz="2800" b="1" dirty="0">
                <a:latin typeface="Times New Roman" pitchFamily="18" charset="0"/>
                <a:cs typeface="Times New Roman" pitchFamily="18" charset="0"/>
              </a:rPr>
              <a:t>ý</a:t>
            </a:r>
            <a:r>
              <a:rPr lang="es-ES" sz="2800" b="1" dirty="0">
                <a:latin typeface="Times New Roman" pitchFamily="18" charset="0"/>
                <a:cs typeface="Times New Roman" pitchFamily="18" charset="0"/>
              </a:rPr>
              <a:t>arlamak</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616285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496944" cy="5878532"/>
          </a:xfrm>
          <a:prstGeom prst="rect">
            <a:avLst/>
          </a:prstGeom>
        </p:spPr>
        <p:txBody>
          <a:bodyPr wrap="square">
            <a:spAutoFit/>
          </a:bodyPr>
          <a:lstStyle/>
          <a:p>
            <a:pPr indent="541338"/>
            <a:r>
              <a:rPr lang="en-US" sz="2800" dirty="0">
                <a:latin typeface="Times New Roman" pitchFamily="18" charset="0"/>
                <a:cs typeface="Times New Roman" pitchFamily="18" charset="0"/>
              </a:rPr>
              <a:t>Plan ta</a:t>
            </a:r>
            <a:r>
              <a:rPr lang="hr-HR" sz="2800" dirty="0">
                <a:latin typeface="Times New Roman" pitchFamily="18" charset="0"/>
                <a:cs typeface="Times New Roman" pitchFamily="18" charset="0"/>
              </a:rPr>
              <a:t>ýý</a:t>
            </a:r>
            <a:r>
              <a:rPr lang="en-US" sz="2800" dirty="0" err="1">
                <a:latin typeface="Times New Roman" pitchFamily="18" charset="0"/>
                <a:cs typeface="Times New Roman" pitchFamily="18" charset="0"/>
              </a:rPr>
              <a:t>arlanylanda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ined</a:t>
            </a:r>
            <a:r>
              <a:rPr lang="hr-HR" sz="2800" dirty="0">
                <a:latin typeface="Times New Roman" pitchFamily="18" charset="0"/>
                <a:cs typeface="Times New Roman" pitchFamily="18" charset="0"/>
              </a:rPr>
              <a:t>ö</a:t>
            </a:r>
            <a:r>
              <a:rPr lang="en-US" sz="2800" dirty="0" err="1">
                <a:latin typeface="Times New Roman" pitchFamily="18" charset="0"/>
                <a:cs typeface="Times New Roman" pitchFamily="18" charset="0"/>
              </a:rPr>
              <a:t>rd</a:t>
            </a:r>
            <a:r>
              <a:rPr lang="hr-HR" sz="2800" dirty="0">
                <a:latin typeface="Times New Roman" pitchFamily="18" charset="0"/>
                <a:cs typeface="Times New Roman" pitchFamily="18" charset="0"/>
              </a:rPr>
              <a:t>ü</a:t>
            </a:r>
            <a:r>
              <a:rPr lang="en-US" sz="2800" dirty="0" err="1">
                <a:latin typeface="Times New Roman" pitchFamily="18" charset="0"/>
                <a:cs typeface="Times New Roman" pitchFamily="18" charset="0"/>
              </a:rPr>
              <a:t>lleri</a:t>
            </a:r>
            <a:r>
              <a:rPr lang="hr-HR" sz="2800" dirty="0">
                <a:latin typeface="Times New Roman" pitchFamily="18" charset="0"/>
                <a:cs typeface="Times New Roman" pitchFamily="18" charset="0"/>
              </a:rPr>
              <a:t>ň </a:t>
            </a:r>
            <a:r>
              <a:rPr lang="en-US" sz="2800" dirty="0" err="1">
                <a:latin typeface="Times New Roman" pitchFamily="18" charset="0"/>
                <a:cs typeface="Times New Roman" pitchFamily="18" charset="0"/>
              </a:rPr>
              <a:t>depeleri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gara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nokatlar</a:t>
            </a:r>
            <a:r>
              <a:rPr lang="hr-HR" sz="2800" dirty="0">
                <a:latin typeface="Times New Roman" pitchFamily="18" charset="0"/>
                <a:cs typeface="Times New Roman" pitchFamily="18" charset="0"/>
              </a:rPr>
              <a:t> ý</a:t>
            </a:r>
            <a:r>
              <a:rPr lang="en-US" sz="2800" dirty="0">
                <a:latin typeface="Times New Roman" pitchFamily="18" charset="0"/>
                <a:cs typeface="Times New Roman" pitchFamily="18" charset="0"/>
              </a:rPr>
              <a:t>a</a:t>
            </a:r>
            <a:r>
              <a:rPr lang="hr-HR" sz="2800" dirty="0">
                <a:latin typeface="Times New Roman" pitchFamily="18" charset="0"/>
                <a:cs typeface="Times New Roman" pitchFamily="18" charset="0"/>
              </a:rPr>
              <a:t>-</a:t>
            </a:r>
            <a:r>
              <a:rPr lang="en-US" sz="2800" dirty="0">
                <a:latin typeface="Times New Roman" pitchFamily="18" charset="0"/>
                <a:cs typeface="Times New Roman" pitchFamily="18" charset="0"/>
              </a:rPr>
              <a:t>da </a:t>
            </a:r>
            <a:r>
              <a:rPr lang="en-US" sz="2800" dirty="0" err="1">
                <a:latin typeface="Times New Roman" pitchFamily="18" charset="0"/>
                <a:cs typeface="Times New Roman" pitchFamily="18" charset="0"/>
              </a:rPr>
              <a:t>kesi</a:t>
            </a:r>
            <a:r>
              <a:rPr lang="hr-HR" sz="2800" dirty="0">
                <a:latin typeface="Times New Roman" pitchFamily="18" charset="0"/>
                <a:cs typeface="Times New Roman" pitchFamily="18" charset="0"/>
              </a:rPr>
              <a:t>ş</a:t>
            </a:r>
            <a:r>
              <a:rPr lang="en-US" sz="2800" dirty="0">
                <a:latin typeface="Times New Roman" pitchFamily="18" charset="0"/>
                <a:cs typeface="Times New Roman" pitchFamily="18" charset="0"/>
              </a:rPr>
              <a:t>me</a:t>
            </a:r>
            <a:r>
              <a:rPr lang="hr-HR" sz="2800" dirty="0">
                <a:latin typeface="Times New Roman" pitchFamily="18" charset="0"/>
                <a:cs typeface="Times New Roman" pitchFamily="18" charset="0"/>
              </a:rPr>
              <a:t> ç</a:t>
            </a:r>
            <a:r>
              <a:rPr lang="en-US" sz="2800" dirty="0" err="1">
                <a:latin typeface="Times New Roman" pitchFamily="18" charset="0"/>
                <a:cs typeface="Times New Roman" pitchFamily="18" charset="0"/>
              </a:rPr>
              <a:t>yzyklar</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bilen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bellenip</a:t>
            </a:r>
            <a:r>
              <a:rPr lang="hr-HR"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olary</a:t>
            </a:r>
            <a:r>
              <a:rPr lang="hr-HR" sz="2800" dirty="0">
                <a:latin typeface="Times New Roman" pitchFamily="18" charset="0"/>
                <a:cs typeface="Times New Roman" pitchFamily="18" charset="0"/>
              </a:rPr>
              <a:t>ň </a:t>
            </a:r>
            <a:r>
              <a:rPr lang="en-US" sz="2800" dirty="0">
                <a:latin typeface="Times New Roman" pitchFamily="18" charset="0"/>
                <a:cs typeface="Times New Roman" pitchFamily="18" charset="0"/>
              </a:rPr>
              <a:t>sag </a:t>
            </a:r>
            <a:r>
              <a:rPr lang="en-US" sz="2800" dirty="0" err="1">
                <a:latin typeface="Times New Roman" pitchFamily="18" charset="0"/>
                <a:cs typeface="Times New Roman" pitchFamily="18" charset="0"/>
              </a:rPr>
              <a:t>taraplarynda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gara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a:t>
            </a:r>
            <a:r>
              <a:rPr lang="hr-HR" sz="2800" dirty="0">
                <a:latin typeface="Times New Roman" pitchFamily="18" charset="0"/>
                <a:cs typeface="Times New Roman" pitchFamily="18" charset="0"/>
              </a:rPr>
              <a:t>ş </a:t>
            </a:r>
            <a:r>
              <a:rPr lang="en-US" sz="2800" dirty="0" err="1">
                <a:latin typeface="Times New Roman" pitchFamily="18" charset="0"/>
                <a:cs typeface="Times New Roman" pitchFamily="18" charset="0"/>
              </a:rPr>
              <a:t>bilen</a:t>
            </a:r>
            <a:r>
              <a:rPr lang="en-US" sz="2800" dirty="0">
                <a:latin typeface="Times New Roman" pitchFamily="18" charset="0"/>
                <a:cs typeface="Times New Roman" pitchFamily="18" charset="0"/>
              </a:rPr>
              <a:t> be</a:t>
            </a:r>
            <a:r>
              <a:rPr lang="hr-HR" sz="2800" dirty="0">
                <a:latin typeface="Times New Roman" pitchFamily="18" charset="0"/>
                <a:cs typeface="Times New Roman" pitchFamily="18" charset="0"/>
              </a:rPr>
              <a:t>lent</a:t>
            </a:r>
            <a:r>
              <a:rPr lang="en-US" sz="2800" dirty="0" err="1">
                <a:latin typeface="Times New Roman" pitchFamily="18" charset="0"/>
                <a:cs typeface="Times New Roman" pitchFamily="18" charset="0"/>
              </a:rPr>
              <a:t>lik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bahalary</a:t>
            </a:r>
            <a:r>
              <a:rPr lang="hr-HR" sz="2800" dirty="0">
                <a:latin typeface="Times New Roman" pitchFamily="18" charset="0"/>
                <a:cs typeface="Times New Roman" pitchFamily="18" charset="0"/>
              </a:rPr>
              <a:t> ý</a:t>
            </a:r>
            <a:r>
              <a:rPr lang="en-US" sz="2800" dirty="0" err="1">
                <a:latin typeface="Times New Roman" pitchFamily="18" charset="0"/>
                <a:cs typeface="Times New Roman" pitchFamily="18" charset="0"/>
              </a:rPr>
              <a:t>azyl</a:t>
            </a:r>
            <a:r>
              <a:rPr lang="hr-HR" sz="2800" dirty="0">
                <a:latin typeface="Times New Roman" pitchFamily="18" charset="0"/>
                <a:cs typeface="Times New Roman" pitchFamily="18" charset="0"/>
              </a:rPr>
              <a:t>ý</a:t>
            </a:r>
            <a:r>
              <a:rPr lang="en-US" sz="2800" dirty="0" err="1">
                <a:latin typeface="Times New Roman" pitchFamily="18" charset="0"/>
                <a:cs typeface="Times New Roman" pitchFamily="18" charset="0"/>
              </a:rPr>
              <a:t>ar</a:t>
            </a:r>
            <a:r>
              <a:rPr lang="hr-HR"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Gorizontallar</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mele</a:t>
            </a:r>
            <a:r>
              <a:rPr lang="en-US" sz="2800" dirty="0">
                <a:latin typeface="Times New Roman" pitchFamily="18" charset="0"/>
                <a:cs typeface="Times New Roman" pitchFamily="18" charset="0"/>
              </a:rPr>
              <a:t> re</a:t>
            </a:r>
            <a:r>
              <a:rPr lang="hr-HR" sz="2800" dirty="0">
                <a:latin typeface="Times New Roman" pitchFamily="18" charset="0"/>
                <a:cs typeface="Times New Roman" pitchFamily="18" charset="0"/>
              </a:rPr>
              <a:t>ň</a:t>
            </a:r>
            <a:r>
              <a:rPr lang="en-US" sz="2800" dirty="0" err="1">
                <a:latin typeface="Times New Roman" pitchFamily="18" charset="0"/>
                <a:cs typeface="Times New Roman" pitchFamily="18" charset="0"/>
              </a:rPr>
              <a:t>kli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a:t>
            </a:r>
            <a:r>
              <a:rPr lang="hr-HR" sz="2800" dirty="0">
                <a:latin typeface="Times New Roman" pitchFamily="18" charset="0"/>
                <a:cs typeface="Times New Roman" pitchFamily="18" charset="0"/>
              </a:rPr>
              <a:t>ş </a:t>
            </a:r>
            <a:r>
              <a:rPr lang="en-US" sz="2800" dirty="0" err="1">
                <a:latin typeface="Times New Roman" pitchFamily="18" charset="0"/>
                <a:cs typeface="Times New Roman" pitchFamily="18" charset="0"/>
              </a:rPr>
              <a:t>bilen</a:t>
            </a:r>
            <a:r>
              <a:rPr lang="en-US" sz="2800" dirty="0">
                <a:latin typeface="Times New Roman" pitchFamily="18" charset="0"/>
                <a:cs typeface="Times New Roman" pitchFamily="18" charset="0"/>
              </a:rPr>
              <a:t> in</a:t>
            </a:r>
            <a:r>
              <a:rPr lang="hr-HR" sz="2800" dirty="0">
                <a:latin typeface="Times New Roman" pitchFamily="18" charset="0"/>
                <a:cs typeface="Times New Roman" pitchFamily="18" charset="0"/>
              </a:rPr>
              <a:t>ç</a:t>
            </a:r>
            <a:r>
              <a:rPr lang="en-US" sz="2800" dirty="0" err="1">
                <a:latin typeface="Times New Roman" pitchFamily="18" charset="0"/>
                <a:cs typeface="Times New Roman" pitchFamily="18" charset="0"/>
              </a:rPr>
              <a:t>eden</a:t>
            </a:r>
            <a:r>
              <a:rPr lang="hr-HR" sz="2800" dirty="0">
                <a:latin typeface="Times New Roman" pitchFamily="18" charset="0"/>
                <a:cs typeface="Times New Roman" pitchFamily="18" charset="0"/>
              </a:rPr>
              <a:t> ç</a:t>
            </a:r>
            <a:r>
              <a:rPr lang="en-US" sz="2800" dirty="0" err="1">
                <a:latin typeface="Times New Roman" pitchFamily="18" charset="0"/>
                <a:cs typeface="Times New Roman" pitchFamily="18" charset="0"/>
              </a:rPr>
              <a:t>yzyl</a:t>
            </a:r>
            <a:r>
              <a:rPr lang="hr-HR" sz="2800" dirty="0">
                <a:latin typeface="Times New Roman" pitchFamily="18" charset="0"/>
                <a:cs typeface="Times New Roman" pitchFamily="18" charset="0"/>
              </a:rPr>
              <a:t>ý</a:t>
            </a:r>
            <a:r>
              <a:rPr lang="en-US" sz="2800" dirty="0" err="1">
                <a:latin typeface="Times New Roman" pitchFamily="18" charset="0"/>
                <a:cs typeface="Times New Roman" pitchFamily="18" charset="0"/>
              </a:rPr>
              <a:t>ar</a:t>
            </a:r>
            <a:r>
              <a:rPr lang="hr-HR"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metrlik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sanlardan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ge</a:t>
            </a:r>
            <a:r>
              <a:rPr lang="hr-HR" sz="2800" dirty="0">
                <a:latin typeface="Times New Roman" pitchFamily="18" charset="0"/>
                <a:cs typeface="Times New Roman" pitchFamily="18" charset="0"/>
              </a:rPr>
              <a:t>çýä</a:t>
            </a:r>
            <a:r>
              <a:rPr lang="en-US" sz="2800" dirty="0">
                <a:latin typeface="Times New Roman" pitchFamily="18" charset="0"/>
                <a:cs typeface="Times New Roman" pitchFamily="18" charset="0"/>
              </a:rPr>
              <a:t>n </a:t>
            </a:r>
            <a:r>
              <a:rPr lang="en-US" sz="2800" dirty="0" err="1">
                <a:latin typeface="Times New Roman" pitchFamily="18" charset="0"/>
                <a:cs typeface="Times New Roman" pitchFamily="18" charset="0"/>
              </a:rPr>
              <a:t>esasy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gorizontallar</a:t>
            </a:r>
            <a:r>
              <a:rPr lang="hr-HR" sz="2800" dirty="0">
                <a:latin typeface="Times New Roman" pitchFamily="18" charset="0"/>
                <a:cs typeface="Times New Roman" pitchFamily="18" charset="0"/>
              </a:rPr>
              <a:t> ý</a:t>
            </a:r>
            <a:r>
              <a:rPr lang="en-US" sz="2800" dirty="0" err="1">
                <a:latin typeface="Times New Roman" pitchFamily="18" charset="0"/>
                <a:cs typeface="Times New Roman" pitchFamily="18" charset="0"/>
              </a:rPr>
              <a:t>ogyn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mele</a:t>
            </a:r>
            <a:r>
              <a:rPr lang="hr-HR" sz="2800" dirty="0">
                <a:latin typeface="Times New Roman" pitchFamily="18" charset="0"/>
                <a:cs typeface="Times New Roman" pitchFamily="18" charset="0"/>
              </a:rPr>
              <a:t> ç</a:t>
            </a:r>
            <a:r>
              <a:rPr lang="en-US" sz="2800" dirty="0" err="1">
                <a:latin typeface="Times New Roman" pitchFamily="18" charset="0"/>
                <a:cs typeface="Times New Roman" pitchFamily="18" charset="0"/>
              </a:rPr>
              <a:t>yzyk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bilen</a:t>
            </a:r>
            <a:r>
              <a:rPr lang="hr-HR" sz="2800" dirty="0">
                <a:latin typeface="Times New Roman" pitchFamily="18" charset="0"/>
                <a:cs typeface="Times New Roman" pitchFamily="18" charset="0"/>
              </a:rPr>
              <a:t> ç</a:t>
            </a:r>
            <a:r>
              <a:rPr lang="en-US" sz="2800" dirty="0" err="1">
                <a:latin typeface="Times New Roman" pitchFamily="18" charset="0"/>
                <a:cs typeface="Times New Roman" pitchFamily="18" charset="0"/>
              </a:rPr>
              <a:t>yzylyp</a:t>
            </a:r>
            <a:r>
              <a:rPr lang="hr-HR"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onda</a:t>
            </a:r>
            <a:r>
              <a:rPr lang="hr-HR" sz="2800" dirty="0">
                <a:latin typeface="Times New Roman" pitchFamily="18" charset="0"/>
                <a:cs typeface="Times New Roman" pitchFamily="18" charset="0"/>
              </a:rPr>
              <a:t> ý</a:t>
            </a:r>
            <a:r>
              <a:rPr lang="en-US" sz="2800" dirty="0" err="1">
                <a:latin typeface="Times New Roman" pitchFamily="18" charset="0"/>
                <a:cs typeface="Times New Roman" pitchFamily="18" charset="0"/>
              </a:rPr>
              <a:t>azylan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belgini</a:t>
            </a:r>
            <a:r>
              <a:rPr lang="hr-HR" sz="2800" dirty="0">
                <a:latin typeface="Times New Roman" pitchFamily="18" charset="0"/>
                <a:cs typeface="Times New Roman" pitchFamily="18" charset="0"/>
              </a:rPr>
              <a:t>ň </a:t>
            </a:r>
            <a:r>
              <a:rPr lang="en-US" sz="2800" dirty="0">
                <a:latin typeface="Times New Roman" pitchFamily="18" charset="0"/>
                <a:cs typeface="Times New Roman" pitchFamily="18" charset="0"/>
              </a:rPr>
              <a:t>a</a:t>
            </a:r>
            <a:r>
              <a:rPr lang="hr-HR" sz="2800" dirty="0">
                <a:latin typeface="Times New Roman" pitchFamily="18" charset="0"/>
                <a:cs typeface="Times New Roman" pitchFamily="18" charset="0"/>
              </a:rPr>
              <a:t>ş</a:t>
            </a:r>
            <a:r>
              <a:rPr lang="en-US" sz="2800" dirty="0" err="1">
                <a:latin typeface="Times New Roman" pitchFamily="18" charset="0"/>
                <a:cs typeface="Times New Roman" pitchFamily="18" charset="0"/>
              </a:rPr>
              <a:t>ak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tarapy</a:t>
            </a:r>
            <a:r>
              <a:rPr lang="hr-HR"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rel</a:t>
            </a:r>
            <a:r>
              <a:rPr lang="hr-HR" sz="2800" dirty="0">
                <a:latin typeface="Times New Roman" pitchFamily="18" charset="0"/>
                <a:cs typeface="Times New Roman" pitchFamily="18" charset="0"/>
              </a:rPr>
              <a:t>ý</a:t>
            </a:r>
            <a:r>
              <a:rPr lang="en-US" sz="2800" dirty="0" err="1">
                <a:latin typeface="Times New Roman" pitchFamily="18" charset="0"/>
                <a:cs typeface="Times New Roman" pitchFamily="18" charset="0"/>
              </a:rPr>
              <a:t>efi</a:t>
            </a:r>
            <a:r>
              <a:rPr lang="hr-HR" sz="2800" dirty="0">
                <a:latin typeface="Times New Roman" pitchFamily="18" charset="0"/>
                <a:cs typeface="Times New Roman" pitchFamily="18" charset="0"/>
              </a:rPr>
              <a:t>ň </a:t>
            </a:r>
            <a:r>
              <a:rPr lang="en-US" sz="2800" dirty="0" err="1">
                <a:latin typeface="Times New Roman" pitchFamily="18" charset="0"/>
                <a:cs typeface="Times New Roman" pitchFamily="18" charset="0"/>
              </a:rPr>
              <a:t>pesel</a:t>
            </a:r>
            <a:r>
              <a:rPr lang="hr-HR" sz="2800" dirty="0">
                <a:latin typeface="Times New Roman" pitchFamily="18" charset="0"/>
                <a:cs typeface="Times New Roman" pitchFamily="18" charset="0"/>
              </a:rPr>
              <a:t>äý</a:t>
            </a:r>
            <a:r>
              <a:rPr lang="en-US" sz="2800" dirty="0">
                <a:latin typeface="Times New Roman" pitchFamily="18" charset="0"/>
                <a:cs typeface="Times New Roman" pitchFamily="18" charset="0"/>
              </a:rPr>
              <a:t>n </a:t>
            </a:r>
            <a:r>
              <a:rPr lang="en-US" sz="2800" dirty="0" err="1">
                <a:latin typeface="Times New Roman" pitchFamily="18" charset="0"/>
                <a:cs typeface="Times New Roman" pitchFamily="18" charset="0"/>
              </a:rPr>
              <a:t>tarapyna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bakdyryl</a:t>
            </a:r>
            <a:r>
              <a:rPr lang="hr-HR" sz="2800" dirty="0">
                <a:latin typeface="Times New Roman" pitchFamily="18" charset="0"/>
                <a:cs typeface="Times New Roman" pitchFamily="18" charset="0"/>
              </a:rPr>
              <a:t>ý</a:t>
            </a:r>
            <a:r>
              <a:rPr lang="en-US" sz="2800" dirty="0" err="1">
                <a:latin typeface="Times New Roman" pitchFamily="18" charset="0"/>
                <a:cs typeface="Times New Roman" pitchFamily="18" charset="0"/>
              </a:rPr>
              <a:t>ar</a:t>
            </a:r>
            <a:r>
              <a:rPr lang="hr-HR" sz="2800" dirty="0">
                <a:latin typeface="Times New Roman" pitchFamily="18" charset="0"/>
                <a:cs typeface="Times New Roman" pitchFamily="18" charset="0"/>
              </a:rPr>
              <a:t>.</a:t>
            </a:r>
            <a:endParaRPr lang="ru-RU" sz="2800" dirty="0">
              <a:latin typeface="Times New Roman" pitchFamily="18" charset="0"/>
              <a:cs typeface="Times New Roman" pitchFamily="18" charset="0"/>
            </a:endParaRPr>
          </a:p>
          <a:p>
            <a:pPr indent="541338"/>
            <a:r>
              <a:rPr lang="hr-HR" sz="2800" dirty="0">
                <a:latin typeface="Times New Roman" pitchFamily="18" charset="0"/>
                <a:cs typeface="Times New Roman" pitchFamily="18" charset="0"/>
              </a:rPr>
              <a:t>Ç</a:t>
            </a:r>
            <a:r>
              <a:rPr lang="en-US" sz="2800" dirty="0" err="1">
                <a:latin typeface="Times New Roman" pitchFamily="18" charset="0"/>
                <a:cs typeface="Times New Roman" pitchFamily="18" charset="0"/>
              </a:rPr>
              <a:t>yzgyny</a:t>
            </a:r>
            <a:r>
              <a:rPr lang="hr-HR" sz="2800" dirty="0">
                <a:latin typeface="Times New Roman" pitchFamily="18" charset="0"/>
                <a:cs typeface="Times New Roman" pitchFamily="18" charset="0"/>
              </a:rPr>
              <a:t>ň </a:t>
            </a:r>
            <a:r>
              <a:rPr lang="en-US" sz="2800" dirty="0">
                <a:latin typeface="Times New Roman" pitchFamily="18" charset="0"/>
                <a:cs typeface="Times New Roman" pitchFamily="18" charset="0"/>
              </a:rPr>
              <a:t>a</a:t>
            </a:r>
            <a:r>
              <a:rPr lang="hr-HR" sz="2800" dirty="0">
                <a:latin typeface="Times New Roman" pitchFamily="18" charset="0"/>
                <a:cs typeface="Times New Roman" pitchFamily="18" charset="0"/>
              </a:rPr>
              <a:t>ş</a:t>
            </a:r>
            <a:r>
              <a:rPr lang="en-US" sz="2800" dirty="0" err="1">
                <a:latin typeface="Times New Roman" pitchFamily="18" charset="0"/>
                <a:cs typeface="Times New Roman" pitchFamily="18" charset="0"/>
              </a:rPr>
              <a:t>agynda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plany</a:t>
            </a:r>
            <a:r>
              <a:rPr lang="hr-HR" sz="2800" dirty="0">
                <a:latin typeface="Times New Roman" pitchFamily="18" charset="0"/>
                <a:cs typeface="Times New Roman" pitchFamily="18" charset="0"/>
              </a:rPr>
              <a:t>ň </a:t>
            </a:r>
            <a:r>
              <a:rPr lang="en-US" sz="2800" dirty="0">
                <a:latin typeface="Times New Roman" pitchFamily="18" charset="0"/>
                <a:cs typeface="Times New Roman" pitchFamily="18" charset="0"/>
              </a:rPr>
              <a:t>mas</a:t>
            </a:r>
            <a:r>
              <a:rPr lang="hr-HR" sz="2800" dirty="0">
                <a:latin typeface="Times New Roman" pitchFamily="18" charset="0"/>
                <a:cs typeface="Times New Roman" pitchFamily="18" charset="0"/>
              </a:rPr>
              <a:t>ş</a:t>
            </a:r>
            <a:r>
              <a:rPr lang="en-US" sz="2800" dirty="0" err="1">
                <a:latin typeface="Times New Roman" pitchFamily="18" charset="0"/>
                <a:cs typeface="Times New Roman" pitchFamily="18" charset="0"/>
              </a:rPr>
              <a:t>taby</a:t>
            </a:r>
            <a:r>
              <a:rPr lang="hr-HR"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rel</a:t>
            </a:r>
            <a:r>
              <a:rPr lang="hr-HR" sz="2800" dirty="0">
                <a:latin typeface="Times New Roman" pitchFamily="18" charset="0"/>
                <a:cs typeface="Times New Roman" pitchFamily="18" charset="0"/>
              </a:rPr>
              <a:t>ý</a:t>
            </a:r>
            <a:r>
              <a:rPr lang="en-US" sz="2800" dirty="0" err="1">
                <a:latin typeface="Times New Roman" pitchFamily="18" charset="0"/>
                <a:cs typeface="Times New Roman" pitchFamily="18" charset="0"/>
              </a:rPr>
              <a:t>efi</a:t>
            </a:r>
            <a:r>
              <a:rPr lang="hr-HR" sz="2800" dirty="0">
                <a:latin typeface="Times New Roman" pitchFamily="18" charset="0"/>
                <a:cs typeface="Times New Roman" pitchFamily="18" charset="0"/>
              </a:rPr>
              <a:t>ň </a:t>
            </a:r>
            <a:r>
              <a:rPr lang="en-US" sz="2800" dirty="0">
                <a:latin typeface="Times New Roman" pitchFamily="18" charset="0"/>
                <a:cs typeface="Times New Roman" pitchFamily="18" charset="0"/>
              </a:rPr>
              <a:t>be</a:t>
            </a:r>
            <a:r>
              <a:rPr lang="hr-HR" sz="2800" dirty="0">
                <a:latin typeface="Times New Roman" pitchFamily="18" charset="0"/>
                <a:cs typeface="Times New Roman" pitchFamily="18" charset="0"/>
              </a:rPr>
              <a:t>ý</a:t>
            </a:r>
            <a:r>
              <a:rPr lang="en-US" sz="2800" dirty="0" err="1">
                <a:latin typeface="Times New Roman" pitchFamily="18" charset="0"/>
                <a:cs typeface="Times New Roman" pitchFamily="18" charset="0"/>
              </a:rPr>
              <a:t>iklik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kesimi</a:t>
            </a:r>
            <a:r>
              <a:rPr lang="hr-HR" sz="2800" dirty="0">
                <a:latin typeface="Times New Roman" pitchFamily="18" charset="0"/>
                <a:cs typeface="Times New Roman" pitchFamily="18" charset="0"/>
              </a:rPr>
              <a:t>, ý</a:t>
            </a:r>
            <a:r>
              <a:rPr lang="en-US" sz="2800" dirty="0" err="1">
                <a:latin typeface="Times New Roman" pitchFamily="18" charset="0"/>
                <a:cs typeface="Times New Roman" pitchFamily="18" charset="0"/>
              </a:rPr>
              <a:t>apgytlygy</a:t>
            </a:r>
            <a:r>
              <a:rPr lang="hr-HR" sz="2800" dirty="0">
                <a:latin typeface="Times New Roman" pitchFamily="18" charset="0"/>
                <a:cs typeface="Times New Roman" pitchFamily="18" charset="0"/>
              </a:rPr>
              <a:t>ň </a:t>
            </a:r>
            <a:r>
              <a:rPr lang="en-US" sz="2800" dirty="0">
                <a:latin typeface="Times New Roman" pitchFamily="18" charset="0"/>
                <a:cs typeface="Times New Roman" pitchFamily="18" charset="0"/>
              </a:rPr>
              <a:t>we </a:t>
            </a:r>
            <a:r>
              <a:rPr lang="en-US" sz="2800" dirty="0" err="1">
                <a:latin typeface="Times New Roman" pitchFamily="18" charset="0"/>
                <a:cs typeface="Times New Roman" pitchFamily="18" charset="0"/>
              </a:rPr>
              <a:t>egme</a:t>
            </a:r>
            <a:r>
              <a:rPr lang="en-US" sz="2800" dirty="0">
                <a:latin typeface="Times New Roman" pitchFamily="18" charset="0"/>
                <a:cs typeface="Times New Roman" pitchFamily="18" charset="0"/>
              </a:rPr>
              <a:t> bur</a:t>
            </a:r>
            <a:r>
              <a:rPr lang="hr-HR" sz="2800" dirty="0">
                <a:latin typeface="Times New Roman" pitchFamily="18" charset="0"/>
                <a:cs typeface="Times New Roman" pitchFamily="18" charset="0"/>
              </a:rPr>
              <a:t>ç</a:t>
            </a:r>
            <a:r>
              <a:rPr lang="en-US" sz="2800" dirty="0">
                <a:latin typeface="Times New Roman" pitchFamily="18" charset="0"/>
                <a:cs typeface="Times New Roman" pitchFamily="18" charset="0"/>
              </a:rPr>
              <a:t>y</a:t>
            </a:r>
            <a:r>
              <a:rPr lang="hr-HR" sz="2800" dirty="0">
                <a:latin typeface="Times New Roman" pitchFamily="18" charset="0"/>
                <a:cs typeface="Times New Roman" pitchFamily="18" charset="0"/>
              </a:rPr>
              <a:t>ň </a:t>
            </a:r>
            <a:r>
              <a:rPr lang="en-US" sz="2800" dirty="0" err="1">
                <a:latin typeface="Times New Roman" pitchFamily="18" charset="0"/>
                <a:cs typeface="Times New Roman" pitchFamily="18" charset="0"/>
              </a:rPr>
              <a:t>grafigi</a:t>
            </a:r>
            <a:r>
              <a:rPr lang="hr-HR" sz="2800" dirty="0">
                <a:latin typeface="Times New Roman" pitchFamily="18" charset="0"/>
                <a:cs typeface="Times New Roman" pitchFamily="18" charset="0"/>
              </a:rPr>
              <a:t> </a:t>
            </a:r>
            <a:r>
              <a:rPr lang="hr-HR" sz="2800" dirty="0" smtClean="0">
                <a:latin typeface="Times New Roman" pitchFamily="18" charset="0"/>
                <a:cs typeface="Times New Roman" pitchFamily="18" charset="0"/>
              </a:rPr>
              <a:t>görk</a:t>
            </a:r>
            <a:r>
              <a:rPr lang="tk-TM" sz="2800" dirty="0" smtClean="0">
                <a:latin typeface="Times New Roman" pitchFamily="18" charset="0"/>
                <a:cs typeface="Times New Roman" pitchFamily="18" charset="0"/>
              </a:rPr>
              <a:t>e</a:t>
            </a:r>
            <a:r>
              <a:rPr lang="hr-HR" sz="2800" dirty="0" smtClean="0">
                <a:latin typeface="Times New Roman" pitchFamily="18" charset="0"/>
                <a:cs typeface="Times New Roman" pitchFamily="18" charset="0"/>
              </a:rPr>
              <a:t>zilýär.</a:t>
            </a:r>
            <a:endParaRPr lang="ru-RU" sz="2800" dirty="0">
              <a:latin typeface="Times New Roman" pitchFamily="18" charset="0"/>
              <a:cs typeface="Times New Roman" pitchFamily="18" charset="0"/>
            </a:endParaRPr>
          </a:p>
          <a:p>
            <a:pPr algn="ctr"/>
            <a:r>
              <a:rPr lang="tk-TM" sz="3200" dirty="0"/>
              <a:t/>
            </a:r>
            <a:br>
              <a:rPr lang="tk-TM" sz="3200" dirty="0"/>
            </a:br>
            <a:r>
              <a:rPr lang="tk-TM" sz="2800" dirty="0" smtClean="0">
                <a:latin typeface="Times New Roman" pitchFamily="18" charset="0"/>
                <a:cs typeface="Times New Roman" pitchFamily="18" charset="0"/>
              </a:rPr>
              <a:t> </a:t>
            </a:r>
            <a:r>
              <a:rPr lang="tk-TM" dirty="0"/>
              <a:t/>
            </a:r>
            <a:br>
              <a:rPr lang="tk-TM" dirty="0"/>
            </a:br>
            <a:r>
              <a:rPr lang="tk-TM" dirty="0"/>
              <a:t> </a:t>
            </a:r>
            <a:br>
              <a:rPr lang="tk-TM" dirty="0"/>
            </a:br>
            <a:endParaRPr lang="ru-RU" dirty="0"/>
          </a:p>
        </p:txBody>
      </p:sp>
    </p:spTree>
    <p:extLst>
      <p:ext uri="{BB962C8B-B14F-4D97-AF65-F5344CB8AC3E}">
        <p14:creationId xmlns:p14="http://schemas.microsoft.com/office/powerpoint/2010/main" val="45957254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2020</TotalTime>
  <Words>876</Words>
  <Application>Microsoft Office PowerPoint</Application>
  <PresentationFormat>Экран (4:3)</PresentationFormat>
  <Paragraphs>44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 7-nji umumy okuwyň temasy:  Tema: Inedördül niwelirlemäniñ planynda gorizontallary geçirmek. Ýer üstüni tekizlemek.  </vt:lpstr>
      <vt:lpstr>Inedördül niwelirlemäniñ planynda gorizontallary geçirmegiň tärleri.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Пользователь</cp:lastModifiedBy>
  <cp:revision>154</cp:revision>
  <cp:lastPrinted>2020-02-16T17:36:05Z</cp:lastPrinted>
  <dcterms:created xsi:type="dcterms:W3CDTF">2019-04-12T03:40:46Z</dcterms:created>
  <dcterms:modified xsi:type="dcterms:W3CDTF">2020-03-22T14:43:33Z</dcterms:modified>
</cp:coreProperties>
</file>