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97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873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91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56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31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167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729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842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32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06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05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A656-0EB9-4A29-A6FE-46D9A01AB652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2D98359-DA5A-4CCA-B51A-85A212C678C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60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0100" y="703044"/>
            <a:ext cx="9963150" cy="3780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32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12-nji </a:t>
            </a:r>
            <a:r>
              <a:rPr lang="ru-RU" sz="3200" b="1" u="sng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3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tk-TM" sz="3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kärhanasynda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abatlaýyş-bejeriş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ýeriniň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zerurlygy</a:t>
            </a:r>
            <a:endParaRPr lang="tk-TM" sz="32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tk-TM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2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Meýilnama: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1.Ýurdumyzyň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kärhanalarynda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tehnologiýalar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2.Ýurdumyzdaky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abatlaýyş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68275" algn="l"/>
              </a:tabLst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3.Önümçilikdäki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85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50" y="466828"/>
            <a:ext cx="11639550" cy="4862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1.Ýurdumyzyň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senagat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kärhanalarynda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tehnologiýalar</a:t>
            </a:r>
            <a:endParaRPr lang="ru-RU" sz="28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dünýäniň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döwletlerinde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halatda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awtomatlaşdyrylan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hadysalary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abatlamak-bejermek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aýry-aýry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Nebit-gaz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turbageçirij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uzaboýunda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göçme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06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50" y="191883"/>
            <a:ext cx="11830050" cy="5658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779145" algn="l"/>
              </a:tabLst>
            </a:pP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2.Ýurdumyzdaky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hereket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abatlaýyş</a:t>
            </a:r>
            <a:r>
              <a:rPr lang="ru-RU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awtomobiller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enjamlaşdyrylýar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brigada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brigadanyň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çäklendirilen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çäklendirilen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araçäkde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turbageçirijilere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tmbageçirijileriň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ugrunda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ýerleşen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gazkom-pressor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gaztrubina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nasos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merkezlerine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barýarlar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Energetika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ýöriteleşdirilen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Türkmenenergoabatlaýyş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energetika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tranformatorlar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elektrik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stansiýalarynda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Türkmenenergoabatlaýyş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bölümçeleri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ýerleşip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ýeňil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ýetirýärler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bökdençligiň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aýrylmagy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749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500" y="257592"/>
            <a:ext cx="11658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tk-TM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8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energoabatlaýyş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tokarçylyk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deşme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stanoklar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kebşirleme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ýylmama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stanoklardyr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hatardan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abatlanýar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halatda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hatardan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buýranyňda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gelinçä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bähbitsizdir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ýitgilere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bähbitsizligi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ýitgileri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aýyrmakda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83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49165"/>
            <a:ext cx="11582400" cy="6154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68275" algn="l"/>
              </a:tabLs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3.Önümçilikdäki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edaralar</a:t>
            </a:r>
            <a:endParaRPr lang="ru-RU" sz="28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hatardan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ülüşleri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tokarçylyk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stanogynda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täzeden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ýylmaýjy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ýylmanandan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oturdylanda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buýurma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taýýarlatmaga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harçlanýan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deňeşdireniňde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harçlanýar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175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bähbitsizlik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seredeniňdede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çözgüt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derejä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goýmakda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däl-de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tölemeklik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hökmandyr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kodeksiniň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kömekçi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Kömekçi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deňeşdireniňde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tapawutlanýarlar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83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150" y="381260"/>
            <a:ext cx="11163300" cy="5559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175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gönüden-göni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meşgullanýan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kömekçi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ýetirýärler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köplenç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halatda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meşgullanýan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orunbasarynyň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garamagyna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tehnologiýa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maşynlarynda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hatarda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ulaglary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abatlamak-bejermek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barýarlar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nukdaý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nazardan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yükleri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daşaýan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awtomobil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ulaglarynyň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bökdençsiz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abatlaýyş-bejeriş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7438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5</TotalTime>
  <Words>579</Words>
  <Application>Microsoft Office PowerPoint</Application>
  <PresentationFormat>Широкоэкранный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Times New Roman</vt:lpstr>
      <vt:lpstr>Gallery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2021-03-17T13:49:34Z</dcterms:created>
  <dcterms:modified xsi:type="dcterms:W3CDTF">2021-03-17T13:54:47Z</dcterms:modified>
</cp:coreProperties>
</file>