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7C586C-33BC-4616-94AF-C3EC1F316FEE}" type="datetimeFigureOut">
              <a:rPr lang="ru-RU" smtClean="0"/>
              <a:t>23.02.2021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9245C8-E90B-4EE1-8FBA-E06AC46AB289}" type="slidenum">
              <a:rPr lang="ru-RU" smtClean="0"/>
              <a:t>‹#›</a:t>
            </a:fld>
            <a:endParaRPr lang="ru-RU"/>
          </a:p>
        </p:txBody>
      </p:sp>
    </p:spTree>
    <p:extLst>
      <p:ext uri="{BB962C8B-B14F-4D97-AF65-F5344CB8AC3E}">
        <p14:creationId xmlns:p14="http://schemas.microsoft.com/office/powerpoint/2010/main" val="2906654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09245C8-E90B-4EE1-8FBA-E06AC46AB289}" type="slidenum">
              <a:rPr lang="ru-RU" smtClean="0"/>
              <a:t>4</a:t>
            </a:fld>
            <a:endParaRPr lang="ru-RU"/>
          </a:p>
        </p:txBody>
      </p:sp>
    </p:spTree>
    <p:extLst>
      <p:ext uri="{BB962C8B-B14F-4D97-AF65-F5344CB8AC3E}">
        <p14:creationId xmlns:p14="http://schemas.microsoft.com/office/powerpoint/2010/main" val="3454092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39FBE16-B163-4DE0-A6A8-73B1F51DC273}"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181381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39FBE16-B163-4DE0-A6A8-73B1F51DC273}"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16348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39FBE16-B163-4DE0-A6A8-73B1F51DC273}"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1705144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39FBE16-B163-4DE0-A6A8-73B1F51DC273}"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67336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39FBE16-B163-4DE0-A6A8-73B1F51DC273}"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4150731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39FBE16-B163-4DE0-A6A8-73B1F51DC273}"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796013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39FBE16-B163-4DE0-A6A8-73B1F51DC273}" type="datetimeFigureOut">
              <a:rPr lang="ru-RU" smtClean="0"/>
              <a:t>23.02.2021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1992788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39FBE16-B163-4DE0-A6A8-73B1F51DC273}" type="datetimeFigureOut">
              <a:rPr lang="ru-RU" smtClean="0"/>
              <a:t>23.02.2021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633408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39FBE16-B163-4DE0-A6A8-73B1F51DC273}" type="datetimeFigureOut">
              <a:rPr lang="ru-RU" smtClean="0"/>
              <a:t>23.02.2021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2934342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39FBE16-B163-4DE0-A6A8-73B1F51DC273}"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962130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39FBE16-B163-4DE0-A6A8-73B1F51DC273}"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A0A3488-ACF4-47BC-BB49-D1D15A99BA8D}" type="slidenum">
              <a:rPr lang="ru-RU" smtClean="0"/>
              <a:t>‹#›</a:t>
            </a:fld>
            <a:endParaRPr lang="ru-RU"/>
          </a:p>
        </p:txBody>
      </p:sp>
    </p:spTree>
    <p:extLst>
      <p:ext uri="{BB962C8B-B14F-4D97-AF65-F5344CB8AC3E}">
        <p14:creationId xmlns:p14="http://schemas.microsoft.com/office/powerpoint/2010/main" val="782119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9FBE16-B163-4DE0-A6A8-73B1F51DC273}" type="datetimeFigureOut">
              <a:rPr lang="ru-RU" smtClean="0"/>
              <a:t>23.02.2021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0A3488-ACF4-47BC-BB49-D1D15A99BA8D}" type="slidenum">
              <a:rPr lang="ru-RU" smtClean="0"/>
              <a:t>‹#›</a:t>
            </a:fld>
            <a:endParaRPr lang="ru-RU"/>
          </a:p>
        </p:txBody>
      </p:sp>
    </p:spTree>
    <p:extLst>
      <p:ext uri="{BB962C8B-B14F-4D97-AF65-F5344CB8AC3E}">
        <p14:creationId xmlns:p14="http://schemas.microsoft.com/office/powerpoint/2010/main" val="2434466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pPr>
              <a:lnSpc>
                <a:spcPct val="100000"/>
              </a:lnSpc>
              <a:spcAft>
                <a:spcPts val="0"/>
              </a:spcAft>
            </a:pPr>
            <a:r>
              <a:rPr lang="tk-TM"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Tema 18: </a:t>
            </a:r>
            <a:r>
              <a:rPr lang="ru-RU"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Gurluşyk</a:t>
            </a:r>
            <a:r>
              <a:rPr lang="ru-RU"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we</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ýol</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gurluşyk</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maşynlary</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r>
            <a:br>
              <a:rPr lang="tk-TM"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br>
            <a:r>
              <a:rPr lang="tk-TM"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awtomatlaşdyrmak</a:t>
            </a:r>
            <a:r>
              <a:rPr lang="ru-RU"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ea typeface="Times New Roman" panose="02020603050405020304" pitchFamily="18" charset="0"/>
                <a:cs typeface="Times New Roman" panose="02020603050405020304" pitchFamily="18" charset="0"/>
              </a:rPr>
              <a:t>1.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Awtomatlaşdyrmagyñ</a:t>
            </a:r>
            <a:r>
              <a:rPr lang="ru-RU"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görnüşleri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r>
            <a:br>
              <a:rPr lang="tk-TM" b="1" dirty="0" smtClean="0">
                <a:latin typeface="Times New Roman" panose="02020603050405020304" pitchFamily="18" charset="0"/>
                <a:ea typeface="Calibri" panose="020F0502020204030204" pitchFamily="34" charset="0"/>
                <a:cs typeface="Times New Roman" panose="02020603050405020304" pitchFamily="18" charset="0"/>
              </a:rPr>
            </a:br>
            <a:r>
              <a:rPr lang="tk-TM" b="1" dirty="0" smtClean="0">
                <a:latin typeface="Times New Roman" panose="02020603050405020304" pitchFamily="18" charset="0"/>
                <a:ea typeface="Calibri" panose="020F0502020204030204" pitchFamily="34" charset="0"/>
                <a:cs typeface="Times New Roman" panose="02020603050405020304" pitchFamily="18" charset="0"/>
              </a:rPr>
              <a:t>2.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Awtomatlaşdyrmak</a:t>
            </a:r>
            <a:r>
              <a:rPr lang="ru-RU"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barada</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umumy</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düşünjeler</a:t>
            </a:r>
            <a:r>
              <a:rPr lang="ru-RU" b="1" dirty="0" smtClean="0">
                <a:latin typeface="Times New Roman" panose="02020603050405020304" pitchFamily="18" charset="0"/>
                <a:ea typeface="Calibri" panose="020F0502020204030204" pitchFamily="34" charset="0"/>
                <a:cs typeface="Times New Roman" panose="02020603050405020304" pitchFamily="18" charset="0"/>
              </a:rPr>
              <a:t>.</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smtClean="0">
                <a:latin typeface="Times New Roman" panose="02020603050405020304" pitchFamily="18" charset="0"/>
                <a:ea typeface="Calibri" panose="020F0502020204030204" pitchFamily="34" charset="0"/>
                <a:cs typeface="Times New Roman" panose="02020603050405020304" pitchFamily="18" charset="0"/>
              </a:rPr>
              <a:t> </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r>
            <a:br>
              <a:rPr lang="tk-TM" b="1" dirty="0" smtClean="0">
                <a:latin typeface="Times New Roman" panose="02020603050405020304" pitchFamily="18" charset="0"/>
                <a:ea typeface="Calibri" panose="020F0502020204030204" pitchFamily="34" charset="0"/>
                <a:cs typeface="Times New Roman" panose="02020603050405020304" pitchFamily="18" charset="0"/>
              </a:rPr>
            </a:br>
            <a:r>
              <a:rPr lang="tk-TM" b="1" dirty="0" smtClean="0">
                <a:latin typeface="Times New Roman" panose="02020603050405020304" pitchFamily="18" charset="0"/>
                <a:ea typeface="Calibri" panose="020F0502020204030204" pitchFamily="34" charset="0"/>
                <a:cs typeface="Times New Roman" panose="02020603050405020304" pitchFamily="18" charset="0"/>
              </a:rPr>
              <a:t>3.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Dolandyryşyň</a:t>
            </a:r>
            <a:r>
              <a:rPr lang="ru-RU"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awtomatiki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sistemasy</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Ölçeýiş</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we</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t>
            </a:r>
            <a:br>
              <a:rPr lang="tk-TM" b="1" dirty="0" smtClean="0">
                <a:latin typeface="Times New Roman" panose="02020603050405020304" pitchFamily="18" charset="0"/>
                <a:ea typeface="Calibri" panose="020F0502020204030204" pitchFamily="34" charset="0"/>
                <a:cs typeface="Times New Roman" panose="02020603050405020304" pitchFamily="18" charset="0"/>
              </a:rPr>
            </a:br>
            <a:r>
              <a:rPr lang="tk-TM" b="1" dirty="0">
                <a:latin typeface="Times New Roman" panose="02020603050405020304" pitchFamily="18" charset="0"/>
                <a:ea typeface="Calibri" panose="020F0502020204030204" pitchFamily="34" charset="0"/>
                <a:cs typeface="Times New Roman" panose="02020603050405020304" pitchFamily="18" charset="0"/>
              </a:rPr>
              <a:t> </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ölçeg</a:t>
            </a:r>
            <a:r>
              <a:rPr lang="ru-RU"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serişdeleri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r>
            <a:br>
              <a:rPr lang="tk-TM" b="1" dirty="0" smtClean="0">
                <a:latin typeface="Times New Roman" panose="02020603050405020304" pitchFamily="18" charset="0"/>
                <a:ea typeface="Calibri" panose="020F0502020204030204" pitchFamily="34" charset="0"/>
                <a:cs typeface="Times New Roman" panose="02020603050405020304" pitchFamily="18" charset="0"/>
              </a:rPr>
            </a:br>
            <a:r>
              <a:rPr lang="tk-TM" b="1" dirty="0" smtClean="0">
                <a:latin typeface="Times New Roman" panose="02020603050405020304" pitchFamily="18" charset="0"/>
                <a:ea typeface="Calibri" panose="020F0502020204030204" pitchFamily="34" charset="0"/>
                <a:cs typeface="Times New Roman" panose="02020603050405020304" pitchFamily="18" charset="0"/>
              </a:rPr>
              <a:t>4.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Tehnologiki</a:t>
            </a:r>
            <a:r>
              <a:rPr lang="ru-RU"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parametrleriň</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awtomatiki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gözegçiligi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r>
            <a:br>
              <a:rPr lang="tk-TM" b="1" dirty="0" smtClean="0">
                <a:latin typeface="Times New Roman" panose="02020603050405020304" pitchFamily="18" charset="0"/>
                <a:ea typeface="Calibri" panose="020F0502020204030204" pitchFamily="34" charset="0"/>
                <a:cs typeface="Times New Roman" panose="02020603050405020304" pitchFamily="18" charset="0"/>
              </a:rPr>
            </a:br>
            <a:r>
              <a:rPr lang="tk-TM" b="1" dirty="0" smtClean="0">
                <a:latin typeface="Times New Roman" panose="02020603050405020304" pitchFamily="18" charset="0"/>
                <a:ea typeface="Calibri" panose="020F0502020204030204" pitchFamily="34" charset="0"/>
                <a:cs typeface="Times New Roman" panose="02020603050405020304" pitchFamily="18" charset="0"/>
              </a:rPr>
              <a:t>5.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Döwlet</a:t>
            </a:r>
            <a:r>
              <a:rPr lang="ru-RU"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senagat</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düzümindäki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abzallaryň</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r>
            <a:br>
              <a:rPr lang="tk-TM" b="1" dirty="0" smtClean="0">
                <a:latin typeface="Times New Roman" panose="02020603050405020304" pitchFamily="18" charset="0"/>
                <a:ea typeface="Calibri" panose="020F0502020204030204" pitchFamily="34" charset="0"/>
                <a:cs typeface="Times New Roman" panose="02020603050405020304" pitchFamily="18" charset="0"/>
              </a:rPr>
            </a:br>
            <a:r>
              <a:rPr lang="tk-TM" b="1" dirty="0">
                <a:latin typeface="Times New Roman" panose="02020603050405020304" pitchFamily="18" charset="0"/>
                <a:ea typeface="Calibri" panose="020F0502020204030204" pitchFamily="34" charset="0"/>
                <a:cs typeface="Times New Roman" panose="02020603050405020304" pitchFamily="18" charset="0"/>
              </a:rPr>
              <a:t> </a:t>
            </a:r>
            <a:r>
              <a:rPr lang="tk-TM"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b="1" dirty="0" smtClean="0">
                <a:latin typeface="Times New Roman" panose="02020603050405020304" pitchFamily="18" charset="0"/>
                <a:ea typeface="Calibri" panose="020F0502020204030204" pitchFamily="34" charset="0"/>
                <a:cs typeface="Times New Roman" panose="02020603050405020304" pitchFamily="18" charset="0"/>
              </a:rPr>
              <a:t>(</a:t>
            </a:r>
            <a:r>
              <a:rPr lang="ru-RU" b="1" dirty="0" err="1">
                <a:latin typeface="Times New Roman" panose="02020603050405020304" pitchFamily="18" charset="0"/>
                <a:ea typeface="Calibri" panose="020F0502020204030204" pitchFamily="34" charset="0"/>
                <a:cs typeface="Times New Roman" panose="02020603050405020304" pitchFamily="18" charset="0"/>
              </a:rPr>
              <a:t>enjamlaryň</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smtClean="0">
                <a:latin typeface="Times New Roman" panose="02020603050405020304" pitchFamily="18" charset="0"/>
                <a:ea typeface="Calibri" panose="020F0502020204030204" pitchFamily="34" charset="0"/>
                <a:cs typeface="Times New Roman" panose="02020603050405020304" pitchFamily="18" charset="0"/>
              </a:rPr>
              <a:t>standarty</a:t>
            </a:r>
            <a:r>
              <a:rPr lang="ru-RU"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36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36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36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ru-RU" b="1" dirty="0" err="1" smtClean="0">
                <a:latin typeface="Times New Roman" panose="02020603050405020304" pitchFamily="18" charset="0"/>
                <a:ea typeface="Calibri" panose="020F0502020204030204" pitchFamily="34" charset="0"/>
              </a:rPr>
              <a:t>Netije</a:t>
            </a:r>
            <a:r>
              <a:rPr lang="ru-RU" b="1" dirty="0">
                <a:latin typeface="Times New Roman" panose="02020603050405020304" pitchFamily="18" charset="0"/>
                <a:ea typeface="Calibri" panose="020F0502020204030204" pitchFamily="34" charset="0"/>
              </a:rPr>
              <a:t>.</a:t>
            </a:r>
            <a:endParaRPr lang="ru-RU" b="1" dirty="0"/>
          </a:p>
        </p:txBody>
      </p:sp>
    </p:spTree>
    <p:extLst>
      <p:ext uri="{BB962C8B-B14F-4D97-AF65-F5344CB8AC3E}">
        <p14:creationId xmlns:p14="http://schemas.microsoft.com/office/powerpoint/2010/main" val="1045445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en-US" sz="5400" b="1" dirty="0" err="1" smtClean="0">
                <a:solidFill>
                  <a:srgbClr val="00B050"/>
                </a:solidFill>
                <a:latin typeface="Times New Roman" panose="02020603050405020304" pitchFamily="18" charset="0"/>
              </a:rPr>
              <a:t>Ikinji</a:t>
            </a:r>
            <a:r>
              <a:rPr lang="en-US" sz="5400" b="1" dirty="0" smtClean="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dereje</a:t>
            </a:r>
            <a:r>
              <a:rPr lang="en-US" sz="5400" b="1" dirty="0">
                <a:solidFill>
                  <a:srgbClr val="00B050"/>
                </a:solidFill>
                <a:latin typeface="Times New Roman" panose="02020603050405020304" pitchFamily="18" charset="0"/>
              </a:rPr>
              <a:t> </a:t>
            </a:r>
            <a:r>
              <a:rPr lang="en-US" sz="5400" b="1" dirty="0" err="1">
                <a:latin typeface="Times New Roman" panose="02020603050405020304" pitchFamily="18" charset="0"/>
              </a:rPr>
              <a:t>kärhanada</a:t>
            </a:r>
            <a:r>
              <a:rPr lang="en-US" sz="5400" b="1" dirty="0">
                <a:latin typeface="Times New Roman" panose="02020603050405020304" pitchFamily="18" charset="0"/>
              </a:rPr>
              <a:t> </a:t>
            </a:r>
            <a:r>
              <a:rPr lang="en-US" sz="5400" b="1" dirty="0" err="1">
                <a:latin typeface="Times New Roman" panose="02020603050405020304" pitchFamily="18" charset="0"/>
              </a:rPr>
              <a:t>barlag</a:t>
            </a:r>
            <a:r>
              <a:rPr lang="en-US" sz="5400" b="1" dirty="0">
                <a:latin typeface="Times New Roman" panose="02020603050405020304" pitchFamily="18" charset="0"/>
              </a:rPr>
              <a:t> (</a:t>
            </a:r>
            <a:r>
              <a:rPr lang="en-US" sz="5400" b="1" dirty="0" err="1">
                <a:latin typeface="Times New Roman" panose="02020603050405020304" pitchFamily="18" charset="0"/>
              </a:rPr>
              <a:t>gözegçilik</a:t>
            </a:r>
            <a:r>
              <a:rPr lang="en-US" sz="5400" b="1" dirty="0">
                <a:latin typeface="Times New Roman" panose="02020603050405020304" pitchFamily="18" charset="0"/>
              </a:rPr>
              <a:t>) </a:t>
            </a:r>
            <a:r>
              <a:rPr lang="en-US" sz="5400" b="1" dirty="0" err="1">
                <a:latin typeface="Times New Roman" panose="02020603050405020304" pitchFamily="18" charset="0"/>
              </a:rPr>
              <a:t>etmek</a:t>
            </a:r>
            <a:r>
              <a:rPr lang="en-US" sz="5400" b="1" dirty="0">
                <a:latin typeface="Times New Roman" panose="02020603050405020304" pitchFamily="18" charset="0"/>
              </a:rPr>
              <a:t> we </a:t>
            </a:r>
            <a:r>
              <a:rPr lang="en-US" sz="5400" b="1" dirty="0" err="1">
                <a:latin typeface="Times New Roman" panose="02020603050405020304" pitchFamily="18" charset="0"/>
              </a:rPr>
              <a:t>dolandyrmak</a:t>
            </a:r>
            <a:r>
              <a:rPr lang="en-US" sz="5400" b="1" dirty="0">
                <a:latin typeface="Times New Roman" panose="02020603050405020304" pitchFamily="18" charset="0"/>
              </a:rPr>
              <a:t> </a:t>
            </a:r>
            <a:r>
              <a:rPr lang="en-US" sz="5400" b="1" dirty="0" err="1">
                <a:latin typeface="Times New Roman" panose="02020603050405020304" pitchFamily="18" charset="0"/>
              </a:rPr>
              <a:t>üçin</a:t>
            </a:r>
            <a:r>
              <a:rPr lang="en-US" sz="5400" b="1" dirty="0">
                <a:latin typeface="Times New Roman" panose="02020603050405020304" pitchFamily="18" charset="0"/>
              </a:rPr>
              <a:t> </a:t>
            </a:r>
            <a:r>
              <a:rPr lang="en-US" sz="5400" b="1" dirty="0" err="1">
                <a:latin typeface="Times New Roman" panose="02020603050405020304" pitchFamily="18" charset="0"/>
              </a:rPr>
              <a:t>enjmlary</a:t>
            </a:r>
            <a:r>
              <a:rPr lang="en-US" sz="5400" b="1" dirty="0">
                <a:latin typeface="Times New Roman" panose="02020603050405020304" pitchFamily="18" charset="0"/>
              </a:rPr>
              <a:t> </a:t>
            </a:r>
            <a:r>
              <a:rPr lang="en-US" sz="5400" b="1" dirty="0" err="1">
                <a:latin typeface="Times New Roman" panose="02020603050405020304" pitchFamily="18" charset="0"/>
              </a:rPr>
              <a:t>girizmekden</a:t>
            </a:r>
            <a:r>
              <a:rPr lang="en-US" sz="5400" b="1" dirty="0">
                <a:latin typeface="Times New Roman" panose="02020603050405020304" pitchFamily="18" charset="0"/>
              </a:rPr>
              <a:t> </a:t>
            </a:r>
            <a:r>
              <a:rPr lang="en-US" sz="5400" b="1" dirty="0" err="1">
                <a:latin typeface="Times New Roman" panose="02020603050405020304" pitchFamily="18" charset="0"/>
              </a:rPr>
              <a:t>durýar</a:t>
            </a:r>
            <a:r>
              <a:rPr lang="en-US" sz="5400" b="1" dirty="0">
                <a:latin typeface="Times New Roman" panose="02020603050405020304" pitchFamily="18" charset="0"/>
              </a:rPr>
              <a:t>, </a:t>
            </a:r>
            <a:r>
              <a:rPr lang="en-US" sz="5400" b="1" dirty="0" err="1">
                <a:latin typeface="Times New Roman" panose="02020603050405020304" pitchFamily="18" charset="0"/>
              </a:rPr>
              <a:t>ýagny</a:t>
            </a:r>
            <a:r>
              <a:rPr lang="en-US" sz="5400" b="1" dirty="0">
                <a:latin typeface="Times New Roman" panose="02020603050405020304" pitchFamily="18" charset="0"/>
              </a:rPr>
              <a:t> </a:t>
            </a:r>
            <a:r>
              <a:rPr lang="en-US" sz="5400" b="1" dirty="0" err="1" smtClean="0">
                <a:solidFill>
                  <a:srgbClr val="0070C0"/>
                </a:solidFill>
                <a:latin typeface="Times New Roman" panose="02020603050405020304" pitchFamily="18" charset="0"/>
              </a:rPr>
              <a:t>tehn</a:t>
            </a:r>
            <a:r>
              <a:rPr lang="tk-TM" sz="5400" b="1" dirty="0" smtClean="0">
                <a:solidFill>
                  <a:srgbClr val="0070C0"/>
                </a:solidFill>
                <a:latin typeface="Times New Roman" panose="02020603050405020304" pitchFamily="18" charset="0"/>
              </a:rPr>
              <a:t>o</a:t>
            </a:r>
            <a:r>
              <a:rPr lang="en-US" sz="5400" b="1" dirty="0" err="1" smtClean="0">
                <a:solidFill>
                  <a:srgbClr val="0070C0"/>
                </a:solidFill>
                <a:latin typeface="Times New Roman" panose="02020603050405020304" pitchFamily="18" charset="0"/>
              </a:rPr>
              <a:t>logiki</a:t>
            </a:r>
            <a:r>
              <a:rPr lang="en-US" sz="5400" b="1" dirty="0" smtClean="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prosessleriň</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geçişini</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dolandyrmaklygyň</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awtomatlaşdyrylşy</a:t>
            </a:r>
            <a:r>
              <a:rPr lang="en-US" sz="5400" b="1" dirty="0">
                <a:solidFill>
                  <a:srgbClr val="0070C0"/>
                </a:solidFill>
                <a:latin typeface="Times New Roman" panose="02020603050405020304" pitchFamily="18" charset="0"/>
              </a:rPr>
              <a:t> </a:t>
            </a:r>
            <a:r>
              <a:rPr lang="en-US" sz="5400" b="1" dirty="0" err="1">
                <a:latin typeface="Times New Roman" panose="02020603050405020304" pitchFamily="18" charset="0"/>
              </a:rPr>
              <a:t>diýilýär</a:t>
            </a:r>
            <a:r>
              <a:rPr lang="en-US" sz="5400" b="1" dirty="0">
                <a:latin typeface="Times New Roman" panose="02020603050405020304" pitchFamily="18" charset="0"/>
              </a:rPr>
              <a:t>. </a:t>
            </a:r>
            <a:r>
              <a:rPr lang="ru-RU" sz="6000" b="0" i="0" u="none" strike="noStrike" baseline="0" dirty="0" smtClean="0">
                <a:solidFill>
                  <a:srgbClr val="000000"/>
                </a:solidFill>
                <a:latin typeface="Times New Roman" panose="02020603050405020304" pitchFamily="18" charset="0"/>
              </a:rPr>
              <a:t/>
            </a:r>
            <a:br>
              <a:rPr lang="ru-RU" sz="6000" b="0" i="0" u="none" strike="noStrike" baseline="0" dirty="0" smtClean="0">
                <a:solidFill>
                  <a:srgbClr val="000000"/>
                </a:solidFill>
                <a:latin typeface="Times New Roman" panose="02020603050405020304" pitchFamily="18" charset="0"/>
              </a:rPr>
            </a:br>
            <a:r>
              <a:rPr lang="en-US" sz="5400" b="1" i="0" u="none" strike="noStrike" baseline="0" dirty="0" err="1" smtClean="0">
                <a:latin typeface="Times New Roman" panose="02020603050405020304" pitchFamily="18" charset="0"/>
              </a:rPr>
              <a:t>Önümçiligi</a:t>
            </a:r>
            <a:r>
              <a:rPr lang="en-US" sz="5400" b="1" i="0" u="none" strike="noStrike" baseline="0" dirty="0" smtClean="0">
                <a:latin typeface="Times New Roman" panose="02020603050405020304" pitchFamily="18" charset="0"/>
              </a:rPr>
              <a:t> we </a:t>
            </a:r>
            <a:r>
              <a:rPr lang="en-US" sz="5400" b="1" i="0" u="none" strike="noStrike" baseline="0" dirty="0" err="1" smtClean="0">
                <a:latin typeface="Times New Roman" panose="02020603050405020304" pitchFamily="18" charset="0"/>
              </a:rPr>
              <a:t>tilsimatly</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prosesleri</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awtomatlaşdyrmak</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esasanam</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ikinji</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derejä</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girýär</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Olarda</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geçýän</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prosesler</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örän</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ýokary</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derejede</a:t>
            </a:r>
            <a:r>
              <a:rPr lang="en-US" sz="5400" b="1" i="0" u="none" strike="noStrike" baseline="0" dirty="0" smtClean="0">
                <a:latin typeface="Times New Roman" panose="02020603050405020304" pitchFamily="18" charset="0"/>
              </a:rPr>
              <a:t> </a:t>
            </a:r>
            <a:r>
              <a:rPr lang="en-US" sz="5400" b="1" i="0" u="none" strike="noStrike" baseline="0" dirty="0" err="1" smtClean="0">
                <a:latin typeface="Times New Roman" panose="02020603050405020304" pitchFamily="18" charset="0"/>
              </a:rPr>
              <a:t>enjamlaşdyrylandyr</a:t>
            </a:r>
            <a:r>
              <a:rPr lang="en-US" sz="5400" b="1" i="0" u="none" strike="noStrike" baseline="0" dirty="0" smtClean="0">
                <a:latin typeface="Times New Roman" panose="02020603050405020304" pitchFamily="18" charset="0"/>
              </a:rPr>
              <a:t>. </a:t>
            </a:r>
            <a:endParaRPr lang="ru-RU" sz="5400" b="1" dirty="0"/>
          </a:p>
        </p:txBody>
      </p:sp>
    </p:spTree>
    <p:extLst>
      <p:ext uri="{BB962C8B-B14F-4D97-AF65-F5344CB8AC3E}">
        <p14:creationId xmlns:p14="http://schemas.microsoft.com/office/powerpoint/2010/main" val="3065333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smtClean="0">
                <a:latin typeface="Times New Roman" panose="02020603050405020304" pitchFamily="18" charset="0"/>
              </a:rPr>
              <a:t>Önümçiligi</a:t>
            </a:r>
            <a:r>
              <a:rPr lang="en-US" sz="4800" b="1" dirty="0" smtClean="0">
                <a:latin typeface="Times New Roman" panose="02020603050405020304" pitchFamily="18" charset="0"/>
              </a:rPr>
              <a:t> </a:t>
            </a:r>
            <a:r>
              <a:rPr lang="en-US" sz="4800" b="1" dirty="0" err="1">
                <a:latin typeface="Times New Roman" panose="02020603050405020304" pitchFamily="18" charset="0"/>
              </a:rPr>
              <a:t>awtomatlaşdyrmak</a:t>
            </a:r>
            <a:r>
              <a:rPr lang="en-US" sz="4800" b="1" dirty="0">
                <a:latin typeface="Times New Roman" panose="02020603050405020304" pitchFamily="18" charset="0"/>
              </a:rPr>
              <a:t> </a:t>
            </a:r>
            <a:r>
              <a:rPr lang="en-US" sz="4800" b="1" dirty="0" err="1">
                <a:latin typeface="Times New Roman" panose="02020603050405020304" pitchFamily="18" charset="0"/>
              </a:rPr>
              <a:t>derejesi</a:t>
            </a:r>
            <a:r>
              <a:rPr lang="en-US" sz="4800" b="1" dirty="0">
                <a:latin typeface="Times New Roman" panose="02020603050405020304" pitchFamily="18" charset="0"/>
              </a:rPr>
              <a:t> </a:t>
            </a:r>
            <a:r>
              <a:rPr lang="en-US" sz="4800" b="1" dirty="0" err="1">
                <a:latin typeface="Times New Roman" panose="02020603050405020304" pitchFamily="18" charset="0"/>
              </a:rPr>
              <a:t>boýunca</a:t>
            </a:r>
            <a:r>
              <a:rPr lang="en-US" sz="4800" b="1" dirty="0">
                <a:latin typeface="Times New Roman" panose="02020603050405020304" pitchFamily="18" charset="0"/>
              </a:rPr>
              <a:t> </a:t>
            </a:r>
            <a:r>
              <a:rPr lang="en-US" sz="4800" b="1" dirty="0" err="1">
                <a:latin typeface="Times New Roman" panose="02020603050405020304" pitchFamily="18" charset="0"/>
              </a:rPr>
              <a:t>tapawutlandyrylýar</a:t>
            </a:r>
            <a:r>
              <a:rPr lang="en-US" sz="4800" b="1" dirty="0">
                <a:latin typeface="Times New Roman" panose="02020603050405020304" pitchFamily="18" charset="0"/>
              </a:rPr>
              <a:t>. </a:t>
            </a:r>
            <a:r>
              <a:rPr lang="en-US" sz="4800" b="1" dirty="0" err="1">
                <a:latin typeface="Times New Roman" panose="02020603050405020304" pitchFamily="18" charset="0"/>
              </a:rPr>
              <a:t>Olar</a:t>
            </a:r>
            <a:r>
              <a:rPr lang="en-US" sz="4800" b="1" dirty="0">
                <a:latin typeface="Times New Roman" panose="02020603050405020304" pitchFamily="18" charset="0"/>
              </a:rPr>
              <a:t> </a:t>
            </a:r>
            <a:r>
              <a:rPr lang="en-US" sz="4800" b="1" dirty="0" err="1">
                <a:solidFill>
                  <a:srgbClr val="00B050"/>
                </a:solidFill>
                <a:latin typeface="Times New Roman" panose="02020603050405020304" pitchFamily="18" charset="0"/>
              </a:rPr>
              <a:t>bölekleýin</a:t>
            </a:r>
            <a:r>
              <a:rPr lang="en-US" sz="4800" b="1" dirty="0">
                <a:latin typeface="Times New Roman" panose="02020603050405020304" pitchFamily="18" charset="0"/>
              </a:rPr>
              <a:t>, </a:t>
            </a:r>
            <a:r>
              <a:rPr lang="en-US" sz="4800" b="1" dirty="0" err="1">
                <a:solidFill>
                  <a:srgbClr val="00B050"/>
                </a:solidFill>
                <a:latin typeface="Times New Roman" panose="02020603050405020304" pitchFamily="18" charset="0"/>
              </a:rPr>
              <a:t>kompleksleýin</a:t>
            </a:r>
            <a:r>
              <a:rPr lang="en-US" sz="4800" b="1" dirty="0">
                <a:latin typeface="Times New Roman" panose="02020603050405020304" pitchFamily="18" charset="0"/>
              </a:rPr>
              <a:t> we </a:t>
            </a:r>
            <a:r>
              <a:rPr lang="en-US" sz="4800" b="1" dirty="0" err="1">
                <a:solidFill>
                  <a:srgbClr val="00B050"/>
                </a:solidFill>
                <a:latin typeface="Times New Roman" panose="02020603050405020304" pitchFamily="18" charset="0"/>
              </a:rPr>
              <a:t>doly</a:t>
            </a:r>
            <a:r>
              <a:rPr lang="en-US" sz="4800" b="1" dirty="0">
                <a:solidFill>
                  <a:srgbClr val="00B050"/>
                </a:solidFill>
                <a:latin typeface="Times New Roman" panose="02020603050405020304" pitchFamily="18" charset="0"/>
              </a:rPr>
              <a:t> </a:t>
            </a:r>
            <a:r>
              <a:rPr lang="en-US" sz="4800" b="1" dirty="0" err="1" smtClean="0">
                <a:solidFill>
                  <a:srgbClr val="00B050"/>
                </a:solidFill>
                <a:latin typeface="Times New Roman" panose="02020603050405020304" pitchFamily="18" charset="0"/>
              </a:rPr>
              <a:t>awtomatlaýdyrmak</a:t>
            </a:r>
            <a:r>
              <a:rPr lang="en-US" sz="4800" b="1" dirty="0" smtClean="0">
                <a:latin typeface="Times New Roman" panose="02020603050405020304" pitchFamily="18" charset="0"/>
              </a:rPr>
              <a:t>.</a:t>
            </a:r>
            <a:r>
              <a:rPr lang="ru-RU" sz="4800" b="1" i="0" u="none" strike="noStrike" baseline="0" dirty="0" smtClean="0">
                <a:solidFill>
                  <a:srgbClr val="000000"/>
                </a:solidFill>
                <a:latin typeface="Times New Roman" panose="02020603050405020304" pitchFamily="18" charset="0"/>
              </a:rPr>
              <a:t/>
            </a:r>
            <a:br>
              <a:rPr lang="ru-RU" sz="4800" b="1" i="0" u="none" strike="noStrike" baseline="0" dirty="0" smtClean="0">
                <a:solidFill>
                  <a:srgbClr val="000000"/>
                </a:solidFill>
                <a:latin typeface="Times New Roman" panose="02020603050405020304" pitchFamily="18" charset="0"/>
              </a:rPr>
            </a:br>
            <a:r>
              <a:rPr lang="en-US" sz="4800" b="1" dirty="0" err="1">
                <a:solidFill>
                  <a:srgbClr val="0070C0"/>
                </a:solidFill>
                <a:latin typeface="Times New Roman" panose="02020603050405020304" pitchFamily="18" charset="0"/>
              </a:rPr>
              <a:t>Bölekleýin</a:t>
            </a:r>
            <a:r>
              <a:rPr lang="en-US" sz="4800" b="1" dirty="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awtomatlaşdyrmak</a:t>
            </a:r>
            <a:r>
              <a:rPr lang="en-US" sz="4800" b="1" dirty="0">
                <a:latin typeface="Times New Roman" panose="02020603050405020304" pitchFamily="18" charset="0"/>
              </a:rPr>
              <a:t>- </a:t>
            </a:r>
            <a:r>
              <a:rPr lang="en-US" sz="4800" b="1" dirty="0" err="1">
                <a:latin typeface="Times New Roman" panose="02020603050405020304" pitchFamily="18" charset="0"/>
              </a:rPr>
              <a:t>bu</a:t>
            </a:r>
            <a:r>
              <a:rPr lang="en-US" sz="4800" b="1" dirty="0">
                <a:latin typeface="Times New Roman" panose="02020603050405020304" pitchFamily="18" charset="0"/>
              </a:rPr>
              <a:t> </a:t>
            </a:r>
            <a:r>
              <a:rPr lang="en-US" sz="4800" b="1" dirty="0" err="1">
                <a:latin typeface="Times New Roman" panose="02020603050405020304" pitchFamily="18" charset="0"/>
              </a:rPr>
              <a:t>diňe</a:t>
            </a:r>
            <a:r>
              <a:rPr lang="en-US" sz="4800" b="1" dirty="0">
                <a:latin typeface="Times New Roman" panose="02020603050405020304" pitchFamily="18" charset="0"/>
              </a:rPr>
              <a:t> </a:t>
            </a:r>
            <a:r>
              <a:rPr lang="en-US" sz="4800" b="1" dirty="0" err="1">
                <a:latin typeface="Times New Roman" panose="02020603050405020304" pitchFamily="18" charset="0"/>
              </a:rPr>
              <a:t>kesgitlenen</a:t>
            </a:r>
            <a:r>
              <a:rPr lang="en-US" sz="4800" b="1" dirty="0">
                <a:latin typeface="Times New Roman" panose="02020603050405020304" pitchFamily="18" charset="0"/>
              </a:rPr>
              <a:t> </a:t>
            </a:r>
            <a:r>
              <a:rPr lang="en-US" sz="4800" b="1" dirty="0" err="1">
                <a:latin typeface="Times New Roman" panose="02020603050405020304" pitchFamily="18" charset="0"/>
              </a:rPr>
              <a:t>tehnologiki</a:t>
            </a:r>
            <a:r>
              <a:rPr lang="en-US" sz="4800" b="1" dirty="0">
                <a:latin typeface="Times New Roman" panose="02020603050405020304" pitchFamily="18" charset="0"/>
              </a:rPr>
              <a:t> </a:t>
            </a:r>
            <a:r>
              <a:rPr lang="en-US" sz="4800" b="1" dirty="0" err="1">
                <a:latin typeface="Times New Roman" panose="02020603050405020304" pitchFamily="18" charset="0"/>
              </a:rPr>
              <a:t>prossesinde</a:t>
            </a:r>
            <a:r>
              <a:rPr lang="en-US" sz="4800" b="1" dirty="0">
                <a:latin typeface="Times New Roman" panose="02020603050405020304" pitchFamily="18" charset="0"/>
              </a:rPr>
              <a:t> </a:t>
            </a:r>
            <a:r>
              <a:rPr lang="en-US" sz="4800" b="1" dirty="0" err="1">
                <a:latin typeface="Times New Roman" panose="02020603050405020304" pitchFamily="18" charset="0"/>
              </a:rPr>
              <a:t>özüniň</a:t>
            </a:r>
            <a:r>
              <a:rPr lang="en-US" sz="4800" b="1" dirty="0">
                <a:latin typeface="Times New Roman" panose="02020603050405020304" pitchFamily="18" charset="0"/>
              </a:rPr>
              <a:t> </a:t>
            </a:r>
            <a:r>
              <a:rPr lang="en-US" sz="4800" b="1" dirty="0" err="1">
                <a:latin typeface="Times New Roman" panose="02020603050405020304" pitchFamily="18" charset="0"/>
              </a:rPr>
              <a:t>çylşyrymlylygy</a:t>
            </a:r>
            <a:r>
              <a:rPr lang="en-US" sz="4800" b="1" dirty="0">
                <a:latin typeface="Times New Roman" panose="02020603050405020304" pitchFamily="18" charset="0"/>
              </a:rPr>
              <a:t> </a:t>
            </a:r>
            <a:r>
              <a:rPr lang="en-US" sz="4800" b="1" dirty="0" err="1">
                <a:latin typeface="Times New Roman" panose="02020603050405020304" pitchFamily="18" charset="0"/>
              </a:rPr>
              <a:t>bilen</a:t>
            </a:r>
            <a:r>
              <a:rPr lang="en-US" sz="4800" b="1" dirty="0">
                <a:latin typeface="Times New Roman" panose="02020603050405020304" pitchFamily="18" charset="0"/>
              </a:rPr>
              <a:t> </a:t>
            </a:r>
            <a:r>
              <a:rPr lang="en-US" sz="4800" b="1" dirty="0" err="1">
                <a:latin typeface="Times New Roman" panose="02020603050405020304" pitchFamily="18" charset="0"/>
              </a:rPr>
              <a:t>ýa</a:t>
            </a:r>
            <a:r>
              <a:rPr lang="en-US" sz="4800" b="1" dirty="0">
                <a:latin typeface="Times New Roman" panose="02020603050405020304" pitchFamily="18" charset="0"/>
              </a:rPr>
              <a:t>-da </a:t>
            </a:r>
            <a:r>
              <a:rPr lang="en-US" sz="4800" b="1" dirty="0" err="1">
                <a:latin typeface="Times New Roman" panose="02020603050405020304" pitchFamily="18" charset="0"/>
              </a:rPr>
              <a:t>çalt</a:t>
            </a:r>
            <a:r>
              <a:rPr lang="en-US" sz="4800" b="1" dirty="0">
                <a:latin typeface="Times New Roman" panose="02020603050405020304" pitchFamily="18" charset="0"/>
              </a:rPr>
              <a:t> </a:t>
            </a:r>
            <a:r>
              <a:rPr lang="en-US" sz="4800" b="1" dirty="0" err="1">
                <a:latin typeface="Times New Roman" panose="02020603050405020304" pitchFamily="18" charset="0"/>
              </a:rPr>
              <a:t>geçişi</a:t>
            </a:r>
            <a:r>
              <a:rPr lang="en-US" sz="4800" b="1" dirty="0">
                <a:latin typeface="Times New Roman" panose="02020603050405020304" pitchFamily="18" charset="0"/>
              </a:rPr>
              <a:t> </a:t>
            </a:r>
            <a:r>
              <a:rPr lang="en-US" sz="4800" b="1" dirty="0" err="1">
                <a:latin typeface="Times New Roman" panose="02020603050405020304" pitchFamily="18" charset="0"/>
              </a:rPr>
              <a:t>bilen</a:t>
            </a:r>
            <a:r>
              <a:rPr lang="en-US" sz="4800" b="1" dirty="0">
                <a:latin typeface="Times New Roman" panose="02020603050405020304" pitchFamily="18" charset="0"/>
              </a:rPr>
              <a:t> </a:t>
            </a:r>
            <a:r>
              <a:rPr lang="en-US" sz="4800" b="1" dirty="0" err="1">
                <a:latin typeface="Times New Roman" panose="02020603050405020304" pitchFamily="18" charset="0"/>
              </a:rPr>
              <a:t>adam</a:t>
            </a:r>
            <a:r>
              <a:rPr lang="en-US" sz="4800" b="1" dirty="0">
                <a:latin typeface="Times New Roman" panose="02020603050405020304" pitchFamily="18" charset="0"/>
              </a:rPr>
              <a:t> </a:t>
            </a:r>
            <a:r>
              <a:rPr lang="en-US" sz="4800" b="1" dirty="0" err="1">
                <a:latin typeface="Times New Roman" panose="02020603050405020304" pitchFamily="18" charset="0"/>
              </a:rPr>
              <a:t>tarapyndan</a:t>
            </a:r>
            <a:r>
              <a:rPr lang="en-US" sz="4800" b="1" dirty="0">
                <a:latin typeface="Times New Roman" panose="02020603050405020304" pitchFamily="18" charset="0"/>
              </a:rPr>
              <a:t> </a:t>
            </a:r>
            <a:r>
              <a:rPr lang="en-US" sz="4800" b="1" dirty="0" err="1">
                <a:latin typeface="Times New Roman" panose="02020603050405020304" pitchFamily="18" charset="0"/>
              </a:rPr>
              <a:t>ýerine</a:t>
            </a:r>
            <a:r>
              <a:rPr lang="en-US" sz="4800" b="1" dirty="0">
                <a:latin typeface="Times New Roman" panose="02020603050405020304" pitchFamily="18" charset="0"/>
              </a:rPr>
              <a:t> </a:t>
            </a:r>
            <a:r>
              <a:rPr lang="en-US" sz="4800" b="1" dirty="0" err="1">
                <a:latin typeface="Times New Roman" panose="02020603050405020304" pitchFamily="18" charset="0"/>
              </a:rPr>
              <a:t>ýetirip</a:t>
            </a:r>
            <a:r>
              <a:rPr lang="en-US" sz="4800" b="1" dirty="0">
                <a:latin typeface="Times New Roman" panose="02020603050405020304" pitchFamily="18" charset="0"/>
              </a:rPr>
              <a:t> </a:t>
            </a:r>
            <a:r>
              <a:rPr lang="en-US" sz="4800" b="1" dirty="0" err="1">
                <a:latin typeface="Times New Roman" panose="02020603050405020304" pitchFamily="18" charset="0"/>
              </a:rPr>
              <a:t>bolmajak</a:t>
            </a:r>
            <a:r>
              <a:rPr lang="en-US" sz="4800" b="1" dirty="0">
                <a:latin typeface="Times New Roman" panose="02020603050405020304" pitchFamily="18" charset="0"/>
              </a:rPr>
              <a:t> </a:t>
            </a:r>
            <a:r>
              <a:rPr lang="en-US" sz="4800" b="1" dirty="0" err="1">
                <a:latin typeface="Times New Roman" panose="02020603050405020304" pitchFamily="18" charset="0"/>
              </a:rPr>
              <a:t>aýratyn</a:t>
            </a:r>
            <a:r>
              <a:rPr lang="en-US" sz="4800" b="1" dirty="0">
                <a:latin typeface="Times New Roman" panose="02020603050405020304" pitchFamily="18" charset="0"/>
              </a:rPr>
              <a:t> </a:t>
            </a:r>
            <a:r>
              <a:rPr lang="en-US" sz="4800" b="1" dirty="0" err="1">
                <a:latin typeface="Times New Roman" panose="02020603050405020304" pitchFamily="18" charset="0"/>
              </a:rPr>
              <a:t>önümçilik</a:t>
            </a:r>
            <a:r>
              <a:rPr lang="en-US" sz="4800" b="1" dirty="0">
                <a:latin typeface="Times New Roman" panose="02020603050405020304" pitchFamily="18" charset="0"/>
              </a:rPr>
              <a:t> </a:t>
            </a:r>
            <a:r>
              <a:rPr lang="en-US" sz="4800" b="1" dirty="0" err="1">
                <a:latin typeface="Times New Roman" panose="02020603050405020304" pitchFamily="18" charset="0"/>
              </a:rPr>
              <a:t>operasiýalaryny</a:t>
            </a:r>
            <a:r>
              <a:rPr lang="en-US" sz="4800" b="1" dirty="0">
                <a:latin typeface="Times New Roman" panose="02020603050405020304" pitchFamily="18" charset="0"/>
              </a:rPr>
              <a:t> </a:t>
            </a:r>
            <a:r>
              <a:rPr lang="en-US" sz="4800" b="1" dirty="0" err="1">
                <a:latin typeface="Times New Roman" panose="02020603050405020304" pitchFamily="18" charset="0"/>
              </a:rPr>
              <a:t>awtomatiki</a:t>
            </a:r>
            <a:r>
              <a:rPr lang="en-US" sz="4800" b="1" dirty="0">
                <a:latin typeface="Times New Roman" panose="02020603050405020304" pitchFamily="18" charset="0"/>
              </a:rPr>
              <a:t> </a:t>
            </a:r>
            <a:r>
              <a:rPr lang="en-US" sz="4800" b="1" dirty="0" err="1">
                <a:latin typeface="Times New Roman" panose="02020603050405020304" pitchFamily="18" charset="0"/>
              </a:rPr>
              <a:t>ýagdaýda</a:t>
            </a:r>
            <a:r>
              <a:rPr lang="en-US" sz="4800" b="1" dirty="0">
                <a:latin typeface="Times New Roman" panose="02020603050405020304" pitchFamily="18" charset="0"/>
              </a:rPr>
              <a:t> </a:t>
            </a:r>
            <a:r>
              <a:rPr lang="en-US" sz="4800" b="1" dirty="0" err="1">
                <a:latin typeface="Times New Roman" panose="02020603050405020304" pitchFamily="18" charset="0"/>
              </a:rPr>
              <a:t>ýerine</a:t>
            </a:r>
            <a:r>
              <a:rPr lang="en-US" sz="4800" b="1" dirty="0">
                <a:latin typeface="Times New Roman" panose="02020603050405020304" pitchFamily="18" charset="0"/>
              </a:rPr>
              <a:t> </a:t>
            </a:r>
            <a:r>
              <a:rPr lang="en-US" sz="4800" b="1" dirty="0" err="1">
                <a:latin typeface="Times New Roman" panose="02020603050405020304" pitchFamily="18" charset="0"/>
              </a:rPr>
              <a:t>ýetirilmelidir</a:t>
            </a:r>
            <a:r>
              <a:rPr lang="en-US" sz="4800" b="1" dirty="0">
                <a:latin typeface="Times New Roman" panose="02020603050405020304" pitchFamily="18" charset="0"/>
              </a:rPr>
              <a:t>. </a:t>
            </a:r>
            <a:r>
              <a:rPr lang="en-US" sz="4800" b="1" dirty="0" smtClean="0">
                <a:latin typeface="Times New Roman" panose="02020603050405020304" pitchFamily="18" charset="0"/>
              </a:rPr>
              <a:t> </a:t>
            </a:r>
            <a:endParaRPr lang="ru-RU" sz="4800" b="1" dirty="0"/>
          </a:p>
        </p:txBody>
      </p:sp>
    </p:spTree>
    <p:extLst>
      <p:ext uri="{BB962C8B-B14F-4D97-AF65-F5344CB8AC3E}">
        <p14:creationId xmlns:p14="http://schemas.microsoft.com/office/powerpoint/2010/main" val="3540858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en-US" sz="4900" b="1" dirty="0" err="1" smtClean="0">
                <a:solidFill>
                  <a:srgbClr val="0070C0"/>
                </a:solidFill>
                <a:latin typeface="Times New Roman" panose="02020603050405020304" pitchFamily="18" charset="0"/>
              </a:rPr>
              <a:t>Kompleksleýin</a:t>
            </a:r>
            <a:r>
              <a:rPr lang="en-US" sz="4900" b="1" dirty="0" smtClean="0">
                <a:solidFill>
                  <a:srgbClr val="0070C0"/>
                </a:solidFill>
                <a:latin typeface="Times New Roman" panose="02020603050405020304" pitchFamily="18" charset="0"/>
              </a:rPr>
              <a:t> </a:t>
            </a:r>
            <a:r>
              <a:rPr lang="en-US" sz="4900" b="1" dirty="0" err="1" smtClean="0">
                <a:solidFill>
                  <a:srgbClr val="0070C0"/>
                </a:solidFill>
                <a:latin typeface="Times New Roman" panose="02020603050405020304" pitchFamily="18" charset="0"/>
              </a:rPr>
              <a:t>awtomatlaşdyrmak</a:t>
            </a:r>
            <a:r>
              <a:rPr lang="en-US" sz="4900" b="1" dirty="0" err="1" smtClean="0">
                <a:latin typeface="Times New Roman" panose="02020603050405020304" pitchFamily="18" charset="0"/>
              </a:rPr>
              <a:t>-uçastogyň</a:t>
            </a:r>
            <a:r>
              <a:rPr lang="en-US" sz="4900" b="1" dirty="0">
                <a:latin typeface="Times New Roman" panose="02020603050405020304" pitchFamily="18" charset="0"/>
              </a:rPr>
              <a:t>, </a:t>
            </a:r>
            <a:r>
              <a:rPr lang="en-US" sz="4900" b="1" dirty="0" err="1" smtClean="0">
                <a:latin typeface="Times New Roman" panose="02020603050405020304" pitchFamily="18" charset="0"/>
              </a:rPr>
              <a:t>sehiň</a:t>
            </a:r>
            <a:r>
              <a:rPr lang="en-US" sz="4900" b="1" dirty="0" smtClean="0">
                <a:latin typeface="Times New Roman" panose="02020603050405020304" pitchFamily="18" charset="0"/>
              </a:rPr>
              <a:t>, </a:t>
            </a:r>
            <a:r>
              <a:rPr lang="en-US" sz="4900" b="1" dirty="0" err="1">
                <a:latin typeface="Times New Roman" panose="02020603050405020304" pitchFamily="18" charset="0"/>
              </a:rPr>
              <a:t>zawodyň</a:t>
            </a:r>
            <a:r>
              <a:rPr lang="en-US" sz="4900" b="1" dirty="0">
                <a:latin typeface="Times New Roman" panose="02020603050405020304" pitchFamily="18" charset="0"/>
              </a:rPr>
              <a:t>, </a:t>
            </a:r>
            <a:r>
              <a:rPr lang="en-US" sz="4900" b="1" dirty="0" err="1">
                <a:latin typeface="Times New Roman" panose="02020603050405020304" pitchFamily="18" charset="0"/>
              </a:rPr>
              <a:t>elektriki</a:t>
            </a:r>
            <a:r>
              <a:rPr lang="en-US" sz="4900" b="1" dirty="0">
                <a:latin typeface="Times New Roman" panose="02020603050405020304" pitchFamily="18" charset="0"/>
              </a:rPr>
              <a:t> </a:t>
            </a:r>
            <a:r>
              <a:rPr lang="en-US" sz="4900" b="1" dirty="0" err="1">
                <a:latin typeface="Times New Roman" panose="02020603050405020304" pitchFamily="18" charset="0"/>
              </a:rPr>
              <a:t>stansiÿalarynyň</a:t>
            </a:r>
            <a:r>
              <a:rPr lang="en-US" sz="4900" b="1" dirty="0">
                <a:latin typeface="Times New Roman" panose="02020603050405020304" pitchFamily="18" charset="0"/>
              </a:rPr>
              <a:t> we </a:t>
            </a:r>
            <a:r>
              <a:rPr lang="en-US" sz="4900" b="1" dirty="0" err="1">
                <a:latin typeface="Times New Roman" panose="02020603050405020304" pitchFamily="18" charset="0"/>
              </a:rPr>
              <a:t>ş.m</a:t>
            </a:r>
            <a:r>
              <a:rPr lang="en-US" sz="4900" b="1" dirty="0">
                <a:latin typeface="Times New Roman" panose="02020603050405020304" pitchFamily="18" charset="0"/>
              </a:rPr>
              <a:t>. </a:t>
            </a:r>
            <a:r>
              <a:rPr lang="en-US" sz="4900" b="1" dirty="0" err="1">
                <a:latin typeface="Times New Roman" panose="02020603050405020304" pitchFamily="18" charset="0"/>
              </a:rPr>
              <a:t>önümçiligiň</a:t>
            </a:r>
            <a:r>
              <a:rPr lang="en-US" sz="4900" b="1" dirty="0">
                <a:latin typeface="Times New Roman" panose="02020603050405020304" pitchFamily="18" charset="0"/>
              </a:rPr>
              <a:t> </a:t>
            </a:r>
            <a:r>
              <a:rPr lang="en-US" sz="4900" b="1" dirty="0" err="1">
                <a:latin typeface="Times New Roman" panose="02020603050405020304" pitchFamily="18" charset="0"/>
              </a:rPr>
              <a:t>esasy</a:t>
            </a:r>
            <a:r>
              <a:rPr lang="en-US" sz="4900" b="1" dirty="0">
                <a:latin typeface="Times New Roman" panose="02020603050405020304" pitchFamily="18" charset="0"/>
              </a:rPr>
              <a:t> </a:t>
            </a:r>
            <a:r>
              <a:rPr lang="en-US" sz="4900" b="1" dirty="0" err="1">
                <a:latin typeface="Times New Roman" panose="02020603050405020304" pitchFamily="18" charset="0"/>
              </a:rPr>
              <a:t>operasiÿalaryny</a:t>
            </a:r>
            <a:r>
              <a:rPr lang="en-US" sz="4900" b="1" dirty="0">
                <a:latin typeface="Times New Roman" panose="02020603050405020304" pitchFamily="18" charset="0"/>
              </a:rPr>
              <a:t> </a:t>
            </a:r>
            <a:r>
              <a:rPr lang="en-US" sz="4900" b="1" dirty="0" err="1">
                <a:latin typeface="Times New Roman" panose="02020603050405020304" pitchFamily="18" charset="0"/>
              </a:rPr>
              <a:t>özara</a:t>
            </a:r>
            <a:r>
              <a:rPr lang="en-US" sz="4900" b="1" dirty="0">
                <a:latin typeface="Times New Roman" panose="02020603050405020304" pitchFamily="18" charset="0"/>
              </a:rPr>
              <a:t> </a:t>
            </a:r>
            <a:r>
              <a:rPr lang="en-US" sz="4900" b="1" dirty="0" err="1">
                <a:latin typeface="Times New Roman" panose="02020603050405020304" pitchFamily="18" charset="0"/>
              </a:rPr>
              <a:t>baglanyşylan</a:t>
            </a:r>
            <a:r>
              <a:rPr lang="en-US" sz="4900" b="1" dirty="0">
                <a:latin typeface="Times New Roman" panose="02020603050405020304" pitchFamily="18" charset="0"/>
              </a:rPr>
              <a:t> </a:t>
            </a:r>
            <a:r>
              <a:rPr lang="en-US" sz="4900" b="1" dirty="0" err="1">
                <a:latin typeface="Times New Roman" panose="02020603050405020304" pitchFamily="18" charset="0"/>
              </a:rPr>
              <a:t>bir</a:t>
            </a:r>
            <a:r>
              <a:rPr lang="en-US" sz="4900" b="1" dirty="0">
                <a:latin typeface="Times New Roman" panose="02020603050405020304" pitchFamily="18" charset="0"/>
              </a:rPr>
              <a:t> </a:t>
            </a:r>
            <a:r>
              <a:rPr lang="en-US" sz="4900" b="1" dirty="0" err="1">
                <a:latin typeface="Times New Roman" panose="02020603050405020304" pitchFamily="18" charset="0"/>
              </a:rPr>
              <a:t>kompleks</a:t>
            </a:r>
            <a:r>
              <a:rPr lang="en-US" sz="4900" b="1" dirty="0">
                <a:latin typeface="Times New Roman" panose="02020603050405020304" pitchFamily="18" charset="0"/>
              </a:rPr>
              <a:t> </a:t>
            </a:r>
            <a:r>
              <a:rPr lang="en-US" sz="4900" b="1" dirty="0" err="1">
                <a:latin typeface="Times New Roman" panose="02020603050405020304" pitchFamily="18" charset="0"/>
              </a:rPr>
              <a:t>görnüşinde</a:t>
            </a:r>
            <a:r>
              <a:rPr lang="en-US" sz="4900" b="1" dirty="0">
                <a:latin typeface="Times New Roman" panose="02020603050405020304" pitchFamily="18" charset="0"/>
              </a:rPr>
              <a:t> </a:t>
            </a:r>
            <a:r>
              <a:rPr lang="en-US" sz="4900" b="1" dirty="0" err="1">
                <a:latin typeface="Times New Roman" panose="02020603050405020304" pitchFamily="18" charset="0"/>
              </a:rPr>
              <a:t>ÿerine</a:t>
            </a:r>
            <a:r>
              <a:rPr lang="en-US" sz="4900" b="1" dirty="0">
                <a:latin typeface="Times New Roman" panose="02020603050405020304" pitchFamily="18" charset="0"/>
              </a:rPr>
              <a:t> </a:t>
            </a:r>
            <a:r>
              <a:rPr lang="en-US" sz="4900" b="1" dirty="0" err="1">
                <a:latin typeface="Times New Roman" panose="02020603050405020304" pitchFamily="18" charset="0"/>
              </a:rPr>
              <a:t>ÿetirÿär</a:t>
            </a:r>
            <a:r>
              <a:rPr lang="en-US" sz="4900" b="1" dirty="0" smtClean="0">
                <a:latin typeface="Times New Roman" panose="02020603050405020304" pitchFamily="18" charset="0"/>
              </a:rPr>
              <a:t>.</a:t>
            </a:r>
            <a:r>
              <a:rPr lang="ru-RU" sz="4900" b="1" i="0" u="none" strike="noStrike" baseline="0" dirty="0" smtClean="0">
                <a:solidFill>
                  <a:srgbClr val="000000"/>
                </a:solidFill>
                <a:latin typeface="Times New Roman" panose="02020603050405020304" pitchFamily="18" charset="0"/>
              </a:rPr>
              <a:t/>
            </a:r>
            <a:br>
              <a:rPr lang="ru-RU" sz="4900" b="1" i="0" u="none" strike="noStrike" baseline="0" dirty="0" smtClean="0">
                <a:solidFill>
                  <a:srgbClr val="000000"/>
                </a:solidFill>
                <a:latin typeface="Times New Roman" panose="02020603050405020304" pitchFamily="18" charset="0"/>
              </a:rPr>
            </a:br>
            <a:r>
              <a:rPr lang="en-US" sz="4900" b="1" dirty="0" err="1">
                <a:solidFill>
                  <a:srgbClr val="0070C0"/>
                </a:solidFill>
                <a:latin typeface="Times New Roman" panose="02020603050405020304" pitchFamily="18" charset="0"/>
              </a:rPr>
              <a:t>Doly</a:t>
            </a:r>
            <a:r>
              <a:rPr lang="en-US" sz="4900" b="1" dirty="0">
                <a:solidFill>
                  <a:srgbClr val="0070C0"/>
                </a:solidFill>
                <a:latin typeface="Times New Roman" panose="02020603050405020304" pitchFamily="18" charset="0"/>
              </a:rPr>
              <a:t> </a:t>
            </a:r>
            <a:r>
              <a:rPr lang="en-US" sz="4900" b="1" dirty="0" err="1" smtClean="0">
                <a:solidFill>
                  <a:srgbClr val="0070C0"/>
                </a:solidFill>
                <a:latin typeface="Times New Roman" panose="02020603050405020304" pitchFamily="18" charset="0"/>
              </a:rPr>
              <a:t>awtomatlaşdyrmak</a:t>
            </a:r>
            <a:r>
              <a:rPr lang="tk-TM" sz="4900" b="1" dirty="0" smtClean="0">
                <a:latin typeface="Times New Roman" panose="02020603050405020304" pitchFamily="18" charset="0"/>
              </a:rPr>
              <a:t>-</a:t>
            </a:r>
            <a:r>
              <a:rPr lang="en-US" sz="4900" b="1" dirty="0" err="1" smtClean="0">
                <a:latin typeface="Times New Roman" panose="02020603050405020304" pitchFamily="18" charset="0"/>
              </a:rPr>
              <a:t>bu</a:t>
            </a:r>
            <a:r>
              <a:rPr lang="en-US" sz="4900" b="1" dirty="0" smtClean="0">
                <a:latin typeface="Times New Roman" panose="02020603050405020304" pitchFamily="18" charset="0"/>
              </a:rPr>
              <a:t> </a:t>
            </a:r>
            <a:r>
              <a:rPr lang="en-US" sz="4900" b="1" dirty="0" err="1">
                <a:latin typeface="Times New Roman" panose="02020603050405020304" pitchFamily="18" charset="0"/>
              </a:rPr>
              <a:t>dolandyryş</a:t>
            </a:r>
            <a:r>
              <a:rPr lang="en-US" sz="4900" b="1" dirty="0">
                <a:latin typeface="Times New Roman" panose="02020603050405020304" pitchFamily="18" charset="0"/>
              </a:rPr>
              <a:t> we </a:t>
            </a:r>
            <a:r>
              <a:rPr lang="en-US" sz="4900" b="1" dirty="0" err="1">
                <a:latin typeface="Times New Roman" panose="02020603050405020304" pitchFamily="18" charset="0"/>
              </a:rPr>
              <a:t>gözegçilik</a:t>
            </a:r>
            <a:r>
              <a:rPr lang="en-US" sz="4900" b="1" dirty="0">
                <a:latin typeface="Times New Roman" panose="02020603050405020304" pitchFamily="18" charset="0"/>
              </a:rPr>
              <a:t> </a:t>
            </a:r>
            <a:r>
              <a:rPr lang="en-US" sz="4900" b="1" dirty="0" err="1">
                <a:latin typeface="Times New Roman" panose="02020603050405020304" pitchFamily="18" charset="0"/>
              </a:rPr>
              <a:t>sistemasy</a:t>
            </a:r>
            <a:r>
              <a:rPr lang="en-US" sz="4900" b="1" dirty="0">
                <a:latin typeface="Times New Roman" panose="02020603050405020304" pitchFamily="18" charset="0"/>
              </a:rPr>
              <a:t> </a:t>
            </a:r>
            <a:r>
              <a:rPr lang="en-US" sz="4900" b="1" dirty="0" err="1">
                <a:latin typeface="Times New Roman" panose="02020603050405020304" pitchFamily="18" charset="0"/>
              </a:rPr>
              <a:t>bilen</a:t>
            </a:r>
            <a:r>
              <a:rPr lang="en-US" sz="4900" b="1" dirty="0">
                <a:latin typeface="Times New Roman" panose="02020603050405020304" pitchFamily="18" charset="0"/>
              </a:rPr>
              <a:t> </a:t>
            </a:r>
            <a:r>
              <a:rPr lang="en-US" sz="4900" b="1" dirty="0" err="1">
                <a:latin typeface="Times New Roman" panose="02020603050405020304" pitchFamily="18" charset="0"/>
              </a:rPr>
              <a:t>bilelikde</a:t>
            </a:r>
            <a:r>
              <a:rPr lang="en-US" sz="4900" b="1" dirty="0">
                <a:latin typeface="Times New Roman" panose="02020603050405020304" pitchFamily="18" charset="0"/>
              </a:rPr>
              <a:t> </a:t>
            </a:r>
            <a:r>
              <a:rPr lang="en-US" sz="4900" b="1" dirty="0" err="1">
                <a:latin typeface="Times New Roman" panose="02020603050405020304" pitchFamily="18" charset="0"/>
              </a:rPr>
              <a:t>önümçiligiň</a:t>
            </a:r>
            <a:r>
              <a:rPr lang="en-US" sz="4900" b="1" dirty="0">
                <a:latin typeface="Times New Roman" panose="02020603050405020304" pitchFamily="18" charset="0"/>
              </a:rPr>
              <a:t> </a:t>
            </a:r>
            <a:r>
              <a:rPr lang="en-US" sz="4900" b="1" dirty="0" err="1">
                <a:latin typeface="Times New Roman" panose="02020603050405020304" pitchFamily="18" charset="0"/>
              </a:rPr>
              <a:t>esasy</a:t>
            </a:r>
            <a:r>
              <a:rPr lang="en-US" sz="4900" b="1" dirty="0">
                <a:latin typeface="Times New Roman" panose="02020603050405020304" pitchFamily="18" charset="0"/>
              </a:rPr>
              <a:t> we </a:t>
            </a:r>
            <a:r>
              <a:rPr lang="en-US" sz="4900" b="1" dirty="0" err="1">
                <a:latin typeface="Times New Roman" panose="02020603050405020304" pitchFamily="18" charset="0"/>
              </a:rPr>
              <a:t>kömekçi</a:t>
            </a:r>
            <a:r>
              <a:rPr lang="en-US" sz="4900" b="1" dirty="0">
                <a:latin typeface="Times New Roman" panose="02020603050405020304" pitchFamily="18" charset="0"/>
              </a:rPr>
              <a:t> </a:t>
            </a:r>
            <a:r>
              <a:rPr lang="en-US" sz="4900" b="1" dirty="0" err="1">
                <a:latin typeface="Times New Roman" panose="02020603050405020304" pitchFamily="18" charset="0"/>
              </a:rPr>
              <a:t>uçastoklarynyň</a:t>
            </a:r>
            <a:r>
              <a:rPr lang="en-US" sz="4900" b="1" dirty="0">
                <a:latin typeface="Times New Roman" panose="02020603050405020304" pitchFamily="18" charset="0"/>
              </a:rPr>
              <a:t> (</a:t>
            </a:r>
            <a:r>
              <a:rPr lang="en-US" sz="4900" b="1" dirty="0" err="1">
                <a:latin typeface="Times New Roman" panose="02020603050405020304" pitchFamily="18" charset="0"/>
              </a:rPr>
              <a:t>bölümleriniň</a:t>
            </a:r>
            <a:r>
              <a:rPr lang="en-US" sz="4900" b="1" dirty="0">
                <a:latin typeface="Times New Roman" panose="02020603050405020304" pitchFamily="18" charset="0"/>
              </a:rPr>
              <a:t>) </a:t>
            </a:r>
            <a:r>
              <a:rPr lang="en-US" sz="4900" b="1" dirty="0" err="1">
                <a:latin typeface="Times New Roman" panose="02020603050405020304" pitchFamily="18" charset="0"/>
              </a:rPr>
              <a:t>ählisini</a:t>
            </a:r>
            <a:r>
              <a:rPr lang="en-US" sz="4900" b="1" dirty="0">
                <a:latin typeface="Times New Roman" panose="02020603050405020304" pitchFamily="18" charset="0"/>
              </a:rPr>
              <a:t> </a:t>
            </a:r>
            <a:r>
              <a:rPr lang="en-US" sz="4900" b="1" dirty="0" err="1">
                <a:latin typeface="Times New Roman" panose="02020603050405020304" pitchFamily="18" charset="0"/>
              </a:rPr>
              <a:t>awtomatlaşdyrylan</a:t>
            </a:r>
            <a:r>
              <a:rPr lang="en-US" sz="4900" b="1" dirty="0">
                <a:latin typeface="Times New Roman" panose="02020603050405020304" pitchFamily="18" charset="0"/>
              </a:rPr>
              <a:t> </a:t>
            </a:r>
            <a:r>
              <a:rPr lang="en-US" sz="4900" b="1" dirty="0" err="1">
                <a:latin typeface="Times New Roman" panose="02020603050405020304" pitchFamily="18" charset="0"/>
              </a:rPr>
              <a:t>ÿokary</a:t>
            </a:r>
            <a:r>
              <a:rPr lang="en-US" sz="4900" b="1" dirty="0">
                <a:latin typeface="Times New Roman" panose="02020603050405020304" pitchFamily="18" charset="0"/>
              </a:rPr>
              <a:t> </a:t>
            </a:r>
            <a:r>
              <a:rPr lang="en-US" sz="4900" b="1" dirty="0" err="1">
                <a:latin typeface="Times New Roman" panose="02020603050405020304" pitchFamily="18" charset="0"/>
              </a:rPr>
              <a:t>derejedir</a:t>
            </a:r>
            <a:r>
              <a:rPr lang="en-US" sz="4900" b="1" dirty="0">
                <a:latin typeface="Times New Roman" panose="02020603050405020304" pitchFamily="18" charset="0"/>
              </a:rPr>
              <a:t>. </a:t>
            </a:r>
            <a:r>
              <a:rPr lang="tk-TM" dirty="0" smtClean="0">
                <a:latin typeface="Times New Roman" panose="02020603050405020304" pitchFamily="18" charset="0"/>
              </a:rPr>
              <a:t/>
            </a:r>
            <a:br>
              <a:rPr lang="tk-TM" dirty="0" smtClean="0">
                <a:latin typeface="Times New Roman" panose="02020603050405020304" pitchFamily="18" charset="0"/>
              </a:rPr>
            </a:br>
            <a:r>
              <a:rPr lang="en-US" dirty="0" smtClean="0">
                <a:latin typeface="Times New Roman" panose="02020603050405020304" pitchFamily="18" charset="0"/>
              </a:rPr>
              <a:t> </a:t>
            </a:r>
            <a:endParaRPr lang="ru-RU" dirty="0"/>
          </a:p>
        </p:txBody>
      </p:sp>
    </p:spTree>
    <p:extLst>
      <p:ext uri="{BB962C8B-B14F-4D97-AF65-F5344CB8AC3E}">
        <p14:creationId xmlns:p14="http://schemas.microsoft.com/office/powerpoint/2010/main" val="1010961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b="1" dirty="0" err="1" smtClean="0">
                <a:latin typeface="Times New Roman" panose="02020603050405020304" pitchFamily="18" charset="0"/>
              </a:rPr>
              <a:t>Öz</a:t>
            </a:r>
            <a:r>
              <a:rPr lang="en-US" b="1" dirty="0" smtClean="0">
                <a:latin typeface="Times New Roman" panose="02020603050405020304" pitchFamily="18" charset="0"/>
              </a:rPr>
              <a:t> </a:t>
            </a:r>
            <a:r>
              <a:rPr lang="en-US" b="1" dirty="0" err="1">
                <a:latin typeface="Times New Roman" panose="02020603050405020304" pitchFamily="18" charset="0"/>
              </a:rPr>
              <a:t>ÿerine</a:t>
            </a:r>
            <a:r>
              <a:rPr lang="en-US" b="1" dirty="0">
                <a:latin typeface="Times New Roman" panose="02020603050405020304" pitchFamily="18" charset="0"/>
              </a:rPr>
              <a:t> </a:t>
            </a:r>
            <a:r>
              <a:rPr lang="en-US" b="1" dirty="0" err="1">
                <a:latin typeface="Times New Roman" panose="02020603050405020304" pitchFamily="18" charset="0"/>
              </a:rPr>
              <a:t>ÿetirÿän</a:t>
            </a:r>
            <a:r>
              <a:rPr lang="en-US" b="1" dirty="0">
                <a:latin typeface="Times New Roman" panose="02020603050405020304" pitchFamily="18" charset="0"/>
              </a:rPr>
              <a:t> </a:t>
            </a:r>
            <a:r>
              <a:rPr lang="en-US" b="1" dirty="0" err="1">
                <a:latin typeface="Times New Roman" panose="02020603050405020304" pitchFamily="18" charset="0"/>
              </a:rPr>
              <a:t>funksiÿasyna</a:t>
            </a:r>
            <a:r>
              <a:rPr lang="en-US" b="1" dirty="0">
                <a:latin typeface="Times New Roman" panose="02020603050405020304" pitchFamily="18" charset="0"/>
              </a:rPr>
              <a:t> </a:t>
            </a:r>
            <a:r>
              <a:rPr lang="en-US" b="1" dirty="0" err="1">
                <a:latin typeface="Times New Roman" panose="02020603050405020304" pitchFamily="18" charset="0"/>
              </a:rPr>
              <a:t>baglylykda</a:t>
            </a:r>
            <a:r>
              <a:rPr lang="en-US" b="1" dirty="0">
                <a:latin typeface="Times New Roman" panose="02020603050405020304" pitchFamily="18" charset="0"/>
              </a:rPr>
              <a:t> </a:t>
            </a:r>
            <a:r>
              <a:rPr lang="en-US" b="1" dirty="0" err="1">
                <a:latin typeface="Times New Roman" panose="02020603050405020304" pitchFamily="18" charset="0"/>
              </a:rPr>
              <a:t>awtomatlaşdyrmak</a:t>
            </a:r>
            <a:r>
              <a:rPr lang="en-US" b="1" dirty="0">
                <a:latin typeface="Times New Roman" panose="02020603050405020304" pitchFamily="18" charset="0"/>
              </a:rPr>
              <a:t> </a:t>
            </a:r>
            <a:r>
              <a:rPr lang="en-US" b="1" dirty="0" err="1" smtClean="0">
                <a:latin typeface="Times New Roman" panose="02020603050405020304" pitchFamily="18" charset="0"/>
              </a:rPr>
              <a:t>aşakdaky</a:t>
            </a:r>
            <a:r>
              <a:rPr lang="en-US" b="1" dirty="0" smtClean="0">
                <a:latin typeface="Times New Roman" panose="02020603050405020304" pitchFamily="18" charset="0"/>
              </a:rPr>
              <a:t> </a:t>
            </a:r>
            <a:r>
              <a:rPr lang="en-US" b="1" dirty="0" err="1">
                <a:latin typeface="Times New Roman" panose="02020603050405020304" pitchFamily="18" charset="0"/>
              </a:rPr>
              <a:t>esasy</a:t>
            </a:r>
            <a:r>
              <a:rPr lang="en-US" b="1" dirty="0">
                <a:latin typeface="Times New Roman" panose="02020603050405020304" pitchFamily="18" charset="0"/>
              </a:rPr>
              <a:t> </a:t>
            </a:r>
            <a:r>
              <a:rPr lang="en-US" b="1" dirty="0" err="1">
                <a:latin typeface="Times New Roman" panose="02020603050405020304" pitchFamily="18" charset="0"/>
              </a:rPr>
              <a:t>görnüşlere</a:t>
            </a:r>
            <a:r>
              <a:rPr lang="en-US" b="1" dirty="0">
                <a:latin typeface="Times New Roman" panose="02020603050405020304" pitchFamily="18" charset="0"/>
              </a:rPr>
              <a:t> </a:t>
            </a:r>
            <a:r>
              <a:rPr lang="en-US" b="1" dirty="0" err="1">
                <a:latin typeface="Times New Roman" panose="02020603050405020304" pitchFamily="18" charset="0"/>
              </a:rPr>
              <a:t>bölünÿär</a:t>
            </a:r>
            <a:r>
              <a:rPr lang="en-US" b="1" dirty="0">
                <a:latin typeface="Times New Roman" panose="02020603050405020304" pitchFamily="18" charset="0"/>
              </a:rPr>
              <a:t>: </a:t>
            </a:r>
            <a:br>
              <a:rPr lang="en-US" b="1" dirty="0">
                <a:latin typeface="Times New Roman" panose="02020603050405020304" pitchFamily="18" charset="0"/>
              </a:rPr>
            </a:b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awtomatiki</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sazlama</a:t>
            </a:r>
            <a:r>
              <a:rPr lang="en-US" b="1" dirty="0">
                <a:solidFill>
                  <a:srgbClr val="C00000"/>
                </a:solidFill>
                <a:latin typeface="Times New Roman" panose="02020603050405020304" pitchFamily="18" charset="0"/>
              </a:rPr>
              <a:t>; </a:t>
            </a:r>
            <a:br>
              <a:rPr lang="en-US" b="1" dirty="0">
                <a:solidFill>
                  <a:srgbClr val="C00000"/>
                </a:solidFill>
                <a:latin typeface="Times New Roman" panose="02020603050405020304" pitchFamily="18" charset="0"/>
              </a:rPr>
            </a:b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awtomatiki</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gorag</a:t>
            </a:r>
            <a:r>
              <a:rPr lang="en-US" b="1" dirty="0">
                <a:solidFill>
                  <a:srgbClr val="C00000"/>
                </a:solidFill>
                <a:latin typeface="Times New Roman" panose="02020603050405020304" pitchFamily="18" charset="0"/>
              </a:rPr>
              <a:t>; </a:t>
            </a:r>
            <a:br>
              <a:rPr lang="en-US" b="1" dirty="0">
                <a:solidFill>
                  <a:srgbClr val="C00000"/>
                </a:solidFill>
                <a:latin typeface="Times New Roman" panose="02020603050405020304" pitchFamily="18" charset="0"/>
              </a:rPr>
            </a:b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awtomatiki</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blokirleme</a:t>
            </a:r>
            <a:r>
              <a:rPr lang="en-US" b="1" dirty="0">
                <a:solidFill>
                  <a:srgbClr val="C00000"/>
                </a:solidFill>
                <a:latin typeface="Times New Roman" panose="02020603050405020304" pitchFamily="18" charset="0"/>
              </a:rPr>
              <a:t>; </a:t>
            </a:r>
            <a:br>
              <a:rPr lang="en-US" b="1" dirty="0">
                <a:solidFill>
                  <a:srgbClr val="C00000"/>
                </a:solidFill>
                <a:latin typeface="Times New Roman" panose="02020603050405020304" pitchFamily="18" charset="0"/>
              </a:rPr>
            </a:b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awtomatiki</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gözegçilik</a:t>
            </a:r>
            <a:r>
              <a:rPr lang="en-US" b="1" dirty="0">
                <a:solidFill>
                  <a:srgbClr val="C00000"/>
                </a:solidFill>
                <a:latin typeface="Times New Roman" panose="02020603050405020304" pitchFamily="18" charset="0"/>
              </a:rPr>
              <a:t>; </a:t>
            </a:r>
            <a:br>
              <a:rPr lang="en-US" b="1" dirty="0">
                <a:solidFill>
                  <a:srgbClr val="C00000"/>
                </a:solidFill>
                <a:latin typeface="Times New Roman" panose="02020603050405020304" pitchFamily="18" charset="0"/>
              </a:rPr>
            </a:b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tehnologiki</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duýdurma</a:t>
            </a:r>
            <a:r>
              <a:rPr lang="en-US" b="1" dirty="0">
                <a:solidFill>
                  <a:srgbClr val="C00000"/>
                </a:solidFill>
                <a:latin typeface="Times New Roman" panose="02020603050405020304" pitchFamily="18" charset="0"/>
              </a:rPr>
              <a:t> (signal </a:t>
            </a:r>
            <a:r>
              <a:rPr lang="en-US" b="1" dirty="0" err="1">
                <a:solidFill>
                  <a:srgbClr val="C00000"/>
                </a:solidFill>
                <a:latin typeface="Times New Roman" panose="02020603050405020304" pitchFamily="18" charset="0"/>
              </a:rPr>
              <a:t>berme</a:t>
            </a:r>
            <a:r>
              <a:rPr lang="en-US" b="1" dirty="0">
                <a:solidFill>
                  <a:srgbClr val="C00000"/>
                </a:solidFill>
                <a:latin typeface="Times New Roman" panose="02020603050405020304" pitchFamily="18" charset="0"/>
              </a:rPr>
              <a:t>); </a:t>
            </a:r>
            <a:br>
              <a:rPr lang="en-US" b="1" dirty="0">
                <a:solidFill>
                  <a:srgbClr val="C00000"/>
                </a:solidFill>
                <a:latin typeface="Times New Roman" panose="02020603050405020304" pitchFamily="18" charset="0"/>
              </a:rPr>
            </a:b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aralykdan</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distansion</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dolandyrmak</a:t>
            </a:r>
            <a:r>
              <a:rPr lang="en-US" b="1" dirty="0">
                <a:solidFill>
                  <a:srgbClr val="C00000"/>
                </a:solidFill>
                <a:latin typeface="Times New Roman" panose="02020603050405020304" pitchFamily="18" charset="0"/>
              </a:rPr>
              <a:t>; </a:t>
            </a:r>
            <a:br>
              <a:rPr lang="en-US" b="1" dirty="0">
                <a:solidFill>
                  <a:srgbClr val="C00000"/>
                </a:solidFill>
                <a:latin typeface="Times New Roman" panose="02020603050405020304" pitchFamily="18" charset="0"/>
              </a:rPr>
            </a:b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awtomatik</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gaýtadan</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utgaşdyrmak</a:t>
            </a:r>
            <a:r>
              <a:rPr lang="en-US" b="1" dirty="0">
                <a:solidFill>
                  <a:srgbClr val="C00000"/>
                </a:solidFill>
                <a:latin typeface="Times New Roman" panose="02020603050405020304" pitchFamily="18" charset="0"/>
              </a:rPr>
              <a:t>. </a:t>
            </a:r>
            <a:br>
              <a:rPr lang="en-US" b="1" dirty="0">
                <a:solidFill>
                  <a:srgbClr val="C00000"/>
                </a:solidFill>
                <a:latin typeface="Times New Roman" panose="02020603050405020304" pitchFamily="18" charset="0"/>
              </a:rPr>
            </a:b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awtomatiki</a:t>
            </a:r>
            <a:r>
              <a:rPr lang="en-US" b="1" dirty="0">
                <a:solidFill>
                  <a:srgbClr val="C00000"/>
                </a:solidFill>
                <a:latin typeface="Times New Roman" panose="02020603050405020304" pitchFamily="18" charset="0"/>
              </a:rPr>
              <a:t> </a:t>
            </a:r>
            <a:r>
              <a:rPr lang="en-US" b="1" dirty="0" err="1">
                <a:solidFill>
                  <a:srgbClr val="C00000"/>
                </a:solidFill>
                <a:latin typeface="Times New Roman" panose="02020603050405020304" pitchFamily="18" charset="0"/>
              </a:rPr>
              <a:t>dolandyryş</a:t>
            </a:r>
            <a:r>
              <a:rPr lang="en-US" b="1" dirty="0">
                <a:solidFill>
                  <a:srgbClr val="C00000"/>
                </a:solidFill>
                <a:latin typeface="Times New Roman" panose="02020603050405020304" pitchFamily="18" charset="0"/>
              </a:rPr>
              <a:t> </a:t>
            </a:r>
            <a:endParaRPr lang="ru-RU" b="1" dirty="0">
              <a:solidFill>
                <a:srgbClr val="C00000"/>
              </a:solidFill>
            </a:endParaRPr>
          </a:p>
        </p:txBody>
      </p:sp>
    </p:spTree>
    <p:extLst>
      <p:ext uri="{BB962C8B-B14F-4D97-AF65-F5344CB8AC3E}">
        <p14:creationId xmlns:p14="http://schemas.microsoft.com/office/powerpoint/2010/main" val="3119125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smtClean="0">
                <a:solidFill>
                  <a:srgbClr val="0070C0"/>
                </a:solidFill>
                <a:latin typeface="Times New Roman" panose="02020603050405020304" pitchFamily="18" charset="0"/>
              </a:rPr>
              <a:t>Awtomatiki</a:t>
            </a:r>
            <a:r>
              <a:rPr lang="en-US" sz="4800" b="1" dirty="0" smtClean="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dolandyryş</a:t>
            </a:r>
            <a:r>
              <a:rPr lang="en-US" sz="4800" b="1" dirty="0">
                <a:latin typeface="Times New Roman" panose="02020603050405020304" pitchFamily="18" charset="0"/>
              </a:rPr>
              <a:t> </a:t>
            </a:r>
            <a:r>
              <a:rPr lang="tk-TM" sz="4800" b="1" dirty="0" smtClean="0">
                <a:latin typeface="Times New Roman" panose="02020603050405020304" pitchFamily="18" charset="0"/>
              </a:rPr>
              <a:t>-</a:t>
            </a:r>
            <a:r>
              <a:rPr lang="en-US" sz="4800" b="1" dirty="0" err="1" smtClean="0">
                <a:latin typeface="Times New Roman" panose="02020603050405020304" pitchFamily="18" charset="0"/>
              </a:rPr>
              <a:t>berlen</a:t>
            </a:r>
            <a:r>
              <a:rPr lang="en-US" sz="4800" b="1" dirty="0" smtClean="0">
                <a:latin typeface="Times New Roman" panose="02020603050405020304" pitchFamily="18" charset="0"/>
              </a:rPr>
              <a:t> </a:t>
            </a:r>
            <a:r>
              <a:rPr lang="en-US" sz="4800" b="1" dirty="0" err="1">
                <a:latin typeface="Times New Roman" panose="02020603050405020304" pitchFamily="18" charset="0"/>
              </a:rPr>
              <a:t>programma</a:t>
            </a:r>
            <a:r>
              <a:rPr lang="en-US" sz="4800" b="1" dirty="0">
                <a:latin typeface="Times New Roman" panose="02020603050405020304" pitchFamily="18" charset="0"/>
              </a:rPr>
              <a:t> </a:t>
            </a:r>
            <a:r>
              <a:rPr lang="en-US" sz="4800" b="1" dirty="0" err="1">
                <a:latin typeface="Times New Roman" panose="02020603050405020304" pitchFamily="18" charset="0"/>
              </a:rPr>
              <a:t>baglylykda</a:t>
            </a:r>
            <a:r>
              <a:rPr lang="en-US" sz="4800" b="1" dirty="0">
                <a:latin typeface="Times New Roman" panose="02020603050405020304" pitchFamily="18" charset="0"/>
              </a:rPr>
              <a:t> </a:t>
            </a:r>
            <a:r>
              <a:rPr lang="en-US" sz="4800" b="1" dirty="0" err="1">
                <a:latin typeface="Times New Roman" panose="02020603050405020304" pitchFamily="18" charset="0"/>
              </a:rPr>
              <a:t>obÿektiň</a:t>
            </a:r>
            <a:r>
              <a:rPr lang="en-US" sz="4800" b="1" dirty="0">
                <a:latin typeface="Times New Roman" panose="02020603050405020304" pitchFamily="18" charset="0"/>
              </a:rPr>
              <a:t> </a:t>
            </a:r>
            <a:r>
              <a:rPr lang="en-US" sz="4800" b="1" dirty="0" err="1">
                <a:latin typeface="Times New Roman" panose="02020603050405020304" pitchFamily="18" charset="0"/>
              </a:rPr>
              <a:t>funksionirlenmegini</a:t>
            </a:r>
            <a:r>
              <a:rPr lang="en-US" sz="4800" b="1" dirty="0">
                <a:latin typeface="Times New Roman" panose="02020603050405020304" pitchFamily="18" charset="0"/>
              </a:rPr>
              <a:t> </a:t>
            </a:r>
            <a:r>
              <a:rPr lang="en-US" sz="4800" b="1" dirty="0" err="1">
                <a:latin typeface="Times New Roman" panose="02020603050405020304" pitchFamily="18" charset="0"/>
              </a:rPr>
              <a:t>goldamaga</a:t>
            </a:r>
            <a:r>
              <a:rPr lang="en-US" sz="4800" b="1" dirty="0">
                <a:latin typeface="Times New Roman" panose="02020603050405020304" pitchFamily="18" charset="0"/>
              </a:rPr>
              <a:t> </a:t>
            </a:r>
            <a:r>
              <a:rPr lang="en-US" sz="4800" b="1" dirty="0" err="1">
                <a:latin typeface="Times New Roman" panose="02020603050405020304" pitchFamily="18" charset="0"/>
              </a:rPr>
              <a:t>gönükdirilen</a:t>
            </a:r>
            <a:r>
              <a:rPr lang="en-US" sz="4800" b="1" dirty="0">
                <a:latin typeface="Times New Roman" panose="02020603050405020304" pitchFamily="18" charset="0"/>
              </a:rPr>
              <a:t>, </a:t>
            </a:r>
            <a:r>
              <a:rPr lang="en-US" sz="4800" b="1" dirty="0" err="1">
                <a:latin typeface="Times New Roman" panose="02020603050405020304" pitchFamily="18" charset="0"/>
              </a:rPr>
              <a:t>hereketler</a:t>
            </a:r>
            <a:r>
              <a:rPr lang="en-US" sz="4800" b="1" dirty="0">
                <a:latin typeface="Times New Roman" panose="02020603050405020304" pitchFamily="18" charset="0"/>
              </a:rPr>
              <a:t> </a:t>
            </a:r>
            <a:r>
              <a:rPr lang="en-US" sz="4800" b="1" dirty="0" err="1">
                <a:latin typeface="Times New Roman" panose="02020603050405020304" pitchFamily="18" charset="0"/>
              </a:rPr>
              <a:t>toplumydyr</a:t>
            </a:r>
            <a:r>
              <a:rPr lang="en-US" sz="4800" b="1" dirty="0">
                <a:latin typeface="Times New Roman" panose="02020603050405020304" pitchFamily="18" charset="0"/>
              </a:rPr>
              <a:t>. </a:t>
            </a:r>
            <a:r>
              <a:rPr lang="tk-TM" sz="4800" b="1" dirty="0" smtClean="0">
                <a:latin typeface="Times New Roman" panose="02020603050405020304" pitchFamily="18" charset="0"/>
              </a:rPr>
              <a:t/>
            </a:r>
            <a:br>
              <a:rPr lang="tk-TM" sz="4800" b="1" dirty="0" smtClean="0">
                <a:latin typeface="Times New Roman" panose="02020603050405020304" pitchFamily="18" charset="0"/>
              </a:rPr>
            </a:br>
            <a:r>
              <a:rPr lang="en-US" sz="4800" b="1" dirty="0" err="1" smtClean="0">
                <a:solidFill>
                  <a:srgbClr val="0070C0"/>
                </a:solidFill>
                <a:latin typeface="Times New Roman" panose="02020603050405020304" pitchFamily="18" charset="0"/>
              </a:rPr>
              <a:t>Funksionirleme</a:t>
            </a:r>
            <a:r>
              <a:rPr lang="en-US" sz="4800" b="1" dirty="0" smtClean="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algoritmi</a:t>
            </a:r>
            <a:r>
              <a:rPr lang="en-US" sz="4800" b="1" dirty="0">
                <a:latin typeface="Times New Roman" panose="02020603050405020304" pitchFamily="18" charset="0"/>
              </a:rPr>
              <a:t> </a:t>
            </a:r>
            <a:r>
              <a:rPr lang="tk-TM" sz="4800" b="1" dirty="0">
                <a:latin typeface="Times New Roman" panose="02020603050405020304" pitchFamily="18" charset="0"/>
              </a:rPr>
              <a:t>-</a:t>
            </a:r>
            <a:r>
              <a:rPr lang="en-US" sz="4800" b="1" dirty="0" err="1" smtClean="0">
                <a:latin typeface="Times New Roman" panose="02020603050405020304" pitchFamily="18" charset="0"/>
              </a:rPr>
              <a:t>diý</a:t>
            </a:r>
            <a:r>
              <a:rPr lang="tk-TM" sz="4800" b="1" dirty="0" smtClean="0">
                <a:latin typeface="Times New Roman" panose="02020603050405020304" pitchFamily="18" charset="0"/>
              </a:rPr>
              <a:t>il</a:t>
            </a:r>
            <a:r>
              <a:rPr lang="en-US" sz="4800" b="1" dirty="0" err="1" smtClean="0">
                <a:latin typeface="Times New Roman" panose="02020603050405020304" pitchFamily="18" charset="0"/>
              </a:rPr>
              <a:t>ip</a:t>
            </a:r>
            <a:r>
              <a:rPr lang="en-US" sz="4800" b="1" dirty="0" smtClean="0">
                <a:latin typeface="Times New Roman" panose="02020603050405020304" pitchFamily="18" charset="0"/>
              </a:rPr>
              <a:t> </a:t>
            </a:r>
            <a:r>
              <a:rPr lang="en-US" sz="4800" b="1" dirty="0" err="1">
                <a:latin typeface="Times New Roman" panose="02020603050405020304" pitchFamily="18" charset="0"/>
              </a:rPr>
              <a:t>haýsy</a:t>
            </a:r>
            <a:r>
              <a:rPr lang="en-US" sz="4800" b="1" dirty="0">
                <a:latin typeface="Times New Roman" panose="02020603050405020304" pitchFamily="18" charset="0"/>
              </a:rPr>
              <a:t> hem </a:t>
            </a:r>
            <a:r>
              <a:rPr lang="en-US" sz="4800" b="1" dirty="0" err="1">
                <a:latin typeface="Times New Roman" panose="02020603050405020304" pitchFamily="18" charset="0"/>
              </a:rPr>
              <a:t>bolsa</a:t>
            </a:r>
            <a:r>
              <a:rPr lang="en-US" sz="4800" b="1" dirty="0">
                <a:latin typeface="Times New Roman" panose="02020603050405020304" pitchFamily="18" charset="0"/>
              </a:rPr>
              <a:t> </a:t>
            </a:r>
            <a:r>
              <a:rPr lang="en-US" sz="4800" b="1" dirty="0" err="1">
                <a:latin typeface="Times New Roman" panose="02020603050405020304" pitchFamily="18" charset="0"/>
              </a:rPr>
              <a:t>gurluş</a:t>
            </a:r>
            <a:r>
              <a:rPr lang="en-US" sz="4800" b="1" dirty="0">
                <a:latin typeface="Times New Roman" panose="02020603050405020304" pitchFamily="18" charset="0"/>
              </a:rPr>
              <a:t> </a:t>
            </a:r>
            <a:r>
              <a:rPr lang="en-US" sz="4800" b="1" dirty="0" err="1">
                <a:latin typeface="Times New Roman" panose="02020603050405020304" pitchFamily="18" charset="0"/>
              </a:rPr>
              <a:t>sistema</a:t>
            </a:r>
            <a:r>
              <a:rPr lang="en-US" sz="4800" b="1" dirty="0">
                <a:latin typeface="Times New Roman" panose="02020603050405020304" pitchFamily="18" charset="0"/>
              </a:rPr>
              <a:t> </a:t>
            </a:r>
            <a:r>
              <a:rPr lang="en-US" sz="4800" b="1" dirty="0" err="1">
                <a:latin typeface="Times New Roman" panose="02020603050405020304" pitchFamily="18" charset="0"/>
              </a:rPr>
              <a:t>toplumynyñ</a:t>
            </a:r>
            <a:r>
              <a:rPr lang="en-US" sz="4800" b="1" dirty="0">
                <a:latin typeface="Times New Roman" panose="02020603050405020304" pitchFamily="18" charset="0"/>
              </a:rPr>
              <a:t> </a:t>
            </a:r>
            <a:r>
              <a:rPr lang="en-US" sz="4800" b="1" dirty="0" err="1">
                <a:latin typeface="Times New Roman" panose="02020603050405020304" pitchFamily="18" charset="0"/>
              </a:rPr>
              <a:t>ýa</a:t>
            </a:r>
            <a:r>
              <a:rPr lang="en-US" sz="4800" b="1" dirty="0">
                <a:latin typeface="Times New Roman" panose="02020603050405020304" pitchFamily="18" charset="0"/>
              </a:rPr>
              <a:t>-da </a:t>
            </a:r>
            <a:r>
              <a:rPr lang="en-US" sz="4800" b="1" dirty="0" err="1">
                <a:latin typeface="Times New Roman" panose="02020603050405020304" pitchFamily="18" charset="0"/>
              </a:rPr>
              <a:t>gurluşyñ</a:t>
            </a:r>
            <a:r>
              <a:rPr lang="en-US" sz="4800" b="1" dirty="0">
                <a:latin typeface="Times New Roman" panose="02020603050405020304" pitchFamily="18" charset="0"/>
              </a:rPr>
              <a:t> </a:t>
            </a:r>
            <a:r>
              <a:rPr lang="en-US" sz="4800" b="1" dirty="0" err="1">
                <a:latin typeface="Times New Roman" panose="02020603050405020304" pitchFamily="18" charset="0"/>
              </a:rPr>
              <a:t>tehniki</a:t>
            </a:r>
            <a:r>
              <a:rPr lang="en-US" sz="4800" b="1" dirty="0">
                <a:latin typeface="Times New Roman" panose="02020603050405020304" pitchFamily="18" charset="0"/>
              </a:rPr>
              <a:t> </a:t>
            </a:r>
            <a:r>
              <a:rPr lang="en-US" sz="4800" b="1" dirty="0" err="1">
                <a:latin typeface="Times New Roman" panose="02020603050405020304" pitchFamily="18" charset="0"/>
              </a:rPr>
              <a:t>prosesiniñ</a:t>
            </a:r>
            <a:r>
              <a:rPr lang="en-US" sz="4800" b="1" dirty="0">
                <a:latin typeface="Times New Roman" panose="02020603050405020304" pitchFamily="18" charset="0"/>
              </a:rPr>
              <a:t> </a:t>
            </a:r>
            <a:r>
              <a:rPr lang="en-US" sz="4800" b="1" dirty="0" err="1">
                <a:latin typeface="Times New Roman" panose="02020603050405020304" pitchFamily="18" charset="0"/>
              </a:rPr>
              <a:t>dogry</a:t>
            </a:r>
            <a:r>
              <a:rPr lang="en-US" sz="4800" b="1" dirty="0">
                <a:latin typeface="Times New Roman" panose="02020603050405020304" pitchFamily="18" charset="0"/>
              </a:rPr>
              <a:t> </a:t>
            </a:r>
            <a:r>
              <a:rPr lang="en-US" sz="4800" b="1" dirty="0" err="1">
                <a:latin typeface="Times New Roman" panose="02020603050405020304" pitchFamily="18" charset="0"/>
              </a:rPr>
              <a:t>ýerine</a:t>
            </a:r>
            <a:r>
              <a:rPr lang="en-US" sz="4800" b="1" dirty="0">
                <a:latin typeface="Times New Roman" panose="02020603050405020304" pitchFamily="18" charset="0"/>
              </a:rPr>
              <a:t> </a:t>
            </a:r>
            <a:r>
              <a:rPr lang="en-US" sz="4800" b="1" dirty="0" err="1">
                <a:latin typeface="Times New Roman" panose="02020603050405020304" pitchFamily="18" charset="0"/>
              </a:rPr>
              <a:t>ýetirilmegine</a:t>
            </a:r>
            <a:r>
              <a:rPr lang="en-US" sz="4800" b="1" dirty="0">
                <a:latin typeface="Times New Roman" panose="02020603050405020304" pitchFamily="18" charset="0"/>
              </a:rPr>
              <a:t> </a:t>
            </a:r>
            <a:r>
              <a:rPr lang="en-US" sz="4800" b="1" dirty="0" err="1">
                <a:latin typeface="Times New Roman" panose="02020603050405020304" pitchFamily="18" charset="0"/>
              </a:rPr>
              <a:t>alyp</a:t>
            </a:r>
            <a:r>
              <a:rPr lang="en-US" sz="4800" b="1" dirty="0">
                <a:latin typeface="Times New Roman" panose="02020603050405020304" pitchFamily="18" charset="0"/>
              </a:rPr>
              <a:t> </a:t>
            </a:r>
            <a:r>
              <a:rPr lang="en-US" sz="4800" b="1" dirty="0" err="1">
                <a:latin typeface="Times New Roman" panose="02020603050405020304" pitchFamily="18" charset="0"/>
              </a:rPr>
              <a:t>barýan</a:t>
            </a:r>
            <a:r>
              <a:rPr lang="en-US" sz="4800" b="1" dirty="0">
                <a:latin typeface="Times New Roman" panose="02020603050405020304" pitchFamily="18" charset="0"/>
              </a:rPr>
              <a:t> </a:t>
            </a:r>
            <a:r>
              <a:rPr lang="en-US" sz="4800" b="1" dirty="0" err="1">
                <a:latin typeface="Times New Roman" panose="02020603050405020304" pitchFamily="18" charset="0"/>
              </a:rPr>
              <a:t>buýruklar</a:t>
            </a:r>
            <a:r>
              <a:rPr lang="en-US" sz="4800" b="1" dirty="0">
                <a:latin typeface="Times New Roman" panose="02020603050405020304" pitchFamily="18" charset="0"/>
              </a:rPr>
              <a:t> </a:t>
            </a:r>
            <a:r>
              <a:rPr lang="en-US" sz="4800" b="1" dirty="0" err="1">
                <a:latin typeface="Times New Roman" panose="02020603050405020304" pitchFamily="18" charset="0"/>
              </a:rPr>
              <a:t>toplumyna</a:t>
            </a:r>
            <a:r>
              <a:rPr lang="en-US" sz="4800" b="1" dirty="0">
                <a:latin typeface="Times New Roman" panose="02020603050405020304" pitchFamily="18" charset="0"/>
              </a:rPr>
              <a:t> </a:t>
            </a:r>
            <a:r>
              <a:rPr lang="en-US" sz="4800" b="1" dirty="0" err="1">
                <a:latin typeface="Times New Roman" panose="02020603050405020304" pitchFamily="18" charset="0"/>
              </a:rPr>
              <a:t>aýdylýar</a:t>
            </a:r>
            <a:r>
              <a:rPr lang="en-US" sz="4800" b="1" dirty="0">
                <a:latin typeface="Times New Roman" panose="02020603050405020304" pitchFamily="18" charset="0"/>
              </a:rPr>
              <a:t>. </a:t>
            </a:r>
            <a:endParaRPr lang="ru-RU" sz="4800" b="1" dirty="0"/>
          </a:p>
        </p:txBody>
      </p:sp>
    </p:spTree>
    <p:extLst>
      <p:ext uri="{BB962C8B-B14F-4D97-AF65-F5344CB8AC3E}">
        <p14:creationId xmlns:p14="http://schemas.microsoft.com/office/powerpoint/2010/main" val="3167859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smtClean="0">
                <a:solidFill>
                  <a:srgbClr val="0070C0"/>
                </a:solidFill>
                <a:latin typeface="Times New Roman" panose="02020603050405020304" pitchFamily="18" charset="0"/>
              </a:rPr>
              <a:t>Dolandyryjy</a:t>
            </a:r>
            <a:r>
              <a:rPr lang="en-US" sz="4800" b="1" dirty="0" smtClean="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algoritm</a:t>
            </a:r>
            <a:r>
              <a:rPr lang="en-US" sz="4800" b="1" dirty="0">
                <a:solidFill>
                  <a:srgbClr val="0070C0"/>
                </a:solidFill>
                <a:latin typeface="Times New Roman" panose="02020603050405020304" pitchFamily="18" charset="0"/>
              </a:rPr>
              <a:t> </a:t>
            </a:r>
            <a:r>
              <a:rPr lang="en-US" sz="4800" b="1" dirty="0">
                <a:latin typeface="Times New Roman" panose="02020603050405020304" pitchFamily="18" charset="0"/>
              </a:rPr>
              <a:t>– </a:t>
            </a:r>
            <a:r>
              <a:rPr lang="en-US" sz="4800" b="1" dirty="0" err="1">
                <a:latin typeface="Times New Roman" panose="02020603050405020304" pitchFamily="18" charset="0"/>
              </a:rPr>
              <a:t>diýip</a:t>
            </a:r>
            <a:r>
              <a:rPr lang="en-US" sz="4800" b="1" dirty="0">
                <a:latin typeface="Times New Roman" panose="02020603050405020304" pitchFamily="18" charset="0"/>
              </a:rPr>
              <a:t>, </a:t>
            </a:r>
            <a:r>
              <a:rPr lang="en-US" sz="4800" b="1" dirty="0" err="1">
                <a:latin typeface="Times New Roman" panose="02020603050405020304" pitchFamily="18" charset="0"/>
              </a:rPr>
              <a:t>funksionirleme</a:t>
            </a:r>
            <a:r>
              <a:rPr lang="en-US" sz="4800" b="1" dirty="0">
                <a:latin typeface="Times New Roman" panose="02020603050405020304" pitchFamily="18" charset="0"/>
              </a:rPr>
              <a:t> </a:t>
            </a:r>
            <a:r>
              <a:rPr lang="en-US" sz="4800" b="1" dirty="0" err="1">
                <a:latin typeface="Times New Roman" panose="02020603050405020304" pitchFamily="18" charset="0"/>
              </a:rPr>
              <a:t>algoritmini</a:t>
            </a:r>
            <a:r>
              <a:rPr lang="en-US" sz="4800" b="1" dirty="0">
                <a:latin typeface="Times New Roman" panose="02020603050405020304" pitchFamily="18" charset="0"/>
              </a:rPr>
              <a:t> </a:t>
            </a:r>
            <a:r>
              <a:rPr lang="en-US" sz="4800" b="1" dirty="0" err="1">
                <a:latin typeface="Times New Roman" panose="02020603050405020304" pitchFamily="18" charset="0"/>
              </a:rPr>
              <a:t>ýerine</a:t>
            </a:r>
            <a:r>
              <a:rPr lang="en-US" sz="4800" b="1" dirty="0">
                <a:latin typeface="Times New Roman" panose="02020603050405020304" pitchFamily="18" charset="0"/>
              </a:rPr>
              <a:t> </a:t>
            </a:r>
            <a:r>
              <a:rPr lang="en-US" sz="4800" b="1" dirty="0" err="1">
                <a:latin typeface="Times New Roman" panose="02020603050405020304" pitchFamily="18" charset="0"/>
              </a:rPr>
              <a:t>ýetirmek</a:t>
            </a:r>
            <a:r>
              <a:rPr lang="en-US" sz="4800" b="1" dirty="0">
                <a:latin typeface="Times New Roman" panose="02020603050405020304" pitchFamily="18" charset="0"/>
              </a:rPr>
              <a:t> </a:t>
            </a:r>
            <a:r>
              <a:rPr lang="en-US" sz="4800" b="1" dirty="0" err="1">
                <a:latin typeface="Times New Roman" panose="02020603050405020304" pitchFamily="18" charset="0"/>
              </a:rPr>
              <a:t>maksady</a:t>
            </a:r>
            <a:r>
              <a:rPr lang="en-US" sz="4800" b="1" dirty="0">
                <a:latin typeface="Times New Roman" panose="02020603050405020304" pitchFamily="18" charset="0"/>
              </a:rPr>
              <a:t> </a:t>
            </a:r>
            <a:r>
              <a:rPr lang="en-US" sz="4800" b="1" dirty="0" err="1">
                <a:latin typeface="Times New Roman" panose="02020603050405020304" pitchFamily="18" charset="0"/>
              </a:rPr>
              <a:t>bilen</a:t>
            </a:r>
            <a:r>
              <a:rPr lang="en-US" sz="4800" b="1" dirty="0">
                <a:latin typeface="Times New Roman" panose="02020603050405020304" pitchFamily="18" charset="0"/>
              </a:rPr>
              <a:t> </a:t>
            </a:r>
            <a:r>
              <a:rPr lang="en-US" sz="4800" b="1" dirty="0" err="1">
                <a:latin typeface="Times New Roman" panose="02020603050405020304" pitchFamily="18" charset="0"/>
              </a:rPr>
              <a:t>dolandyryjy</a:t>
            </a:r>
            <a:r>
              <a:rPr lang="en-US" sz="4800" b="1" dirty="0">
                <a:latin typeface="Times New Roman" panose="02020603050405020304" pitchFamily="18" charset="0"/>
              </a:rPr>
              <a:t> </a:t>
            </a:r>
            <a:r>
              <a:rPr lang="en-US" sz="4800" b="1" dirty="0" err="1">
                <a:latin typeface="Times New Roman" panose="02020603050405020304" pitchFamily="18" charset="0"/>
              </a:rPr>
              <a:t>obýektine</a:t>
            </a:r>
            <a:r>
              <a:rPr lang="en-US" sz="4800" b="1" dirty="0">
                <a:latin typeface="Times New Roman" panose="02020603050405020304" pitchFamily="18" charset="0"/>
              </a:rPr>
              <a:t> </a:t>
            </a:r>
            <a:r>
              <a:rPr lang="en-US" sz="4800" b="1" dirty="0" err="1">
                <a:latin typeface="Times New Roman" panose="02020603050405020304" pitchFamily="18" charset="0"/>
              </a:rPr>
              <a:t>daşky</a:t>
            </a:r>
            <a:r>
              <a:rPr lang="en-US" sz="4800" b="1" dirty="0">
                <a:latin typeface="Times New Roman" panose="02020603050405020304" pitchFamily="18" charset="0"/>
              </a:rPr>
              <a:t> </a:t>
            </a:r>
            <a:r>
              <a:rPr lang="en-US" sz="4800" b="1" dirty="0" err="1">
                <a:latin typeface="Times New Roman" panose="02020603050405020304" pitchFamily="18" charset="0"/>
              </a:rPr>
              <a:t>täsirleriñ</a:t>
            </a:r>
            <a:r>
              <a:rPr lang="en-US" sz="4800" b="1" dirty="0">
                <a:latin typeface="Times New Roman" panose="02020603050405020304" pitchFamily="18" charset="0"/>
              </a:rPr>
              <a:t> </a:t>
            </a:r>
            <a:r>
              <a:rPr lang="en-US" sz="4800" b="1" dirty="0" err="1">
                <a:latin typeface="Times New Roman" panose="02020603050405020304" pitchFamily="18" charset="0"/>
              </a:rPr>
              <a:t>häsiýetlerini</a:t>
            </a:r>
            <a:r>
              <a:rPr lang="en-US" sz="4800" b="1" dirty="0">
                <a:latin typeface="Times New Roman" panose="02020603050405020304" pitchFamily="18" charset="0"/>
              </a:rPr>
              <a:t> </a:t>
            </a:r>
            <a:r>
              <a:rPr lang="en-US" sz="4800" b="1" dirty="0" err="1">
                <a:latin typeface="Times New Roman" panose="02020603050405020304" pitchFamily="18" charset="0"/>
              </a:rPr>
              <a:t>kesgitleýän</a:t>
            </a:r>
            <a:r>
              <a:rPr lang="en-US" sz="4800" b="1" dirty="0">
                <a:latin typeface="Times New Roman" panose="02020603050405020304" pitchFamily="18" charset="0"/>
              </a:rPr>
              <a:t> </a:t>
            </a:r>
            <a:r>
              <a:rPr lang="en-US" sz="4800" b="1" dirty="0" err="1">
                <a:latin typeface="Times New Roman" panose="02020603050405020304" pitchFamily="18" charset="0"/>
              </a:rPr>
              <a:t>buýruklar</a:t>
            </a:r>
            <a:r>
              <a:rPr lang="en-US" sz="4800" b="1" dirty="0">
                <a:latin typeface="Times New Roman" panose="02020603050405020304" pitchFamily="18" charset="0"/>
              </a:rPr>
              <a:t> </a:t>
            </a:r>
            <a:r>
              <a:rPr lang="en-US" sz="4800" b="1" dirty="0" err="1">
                <a:latin typeface="Times New Roman" panose="02020603050405020304" pitchFamily="18" charset="0"/>
              </a:rPr>
              <a:t>toplumyna</a:t>
            </a:r>
            <a:r>
              <a:rPr lang="en-US" sz="4800" b="1" dirty="0">
                <a:latin typeface="Times New Roman" panose="02020603050405020304" pitchFamily="18" charset="0"/>
              </a:rPr>
              <a:t> </a:t>
            </a:r>
            <a:r>
              <a:rPr lang="en-US" sz="4800" b="1" dirty="0" err="1">
                <a:latin typeface="Times New Roman" panose="02020603050405020304" pitchFamily="18" charset="0"/>
              </a:rPr>
              <a:t>aýdylýar</a:t>
            </a:r>
            <a:r>
              <a:rPr lang="en-US" sz="4800" b="1" dirty="0">
                <a:latin typeface="Times New Roman" panose="02020603050405020304" pitchFamily="18" charset="0"/>
              </a:rPr>
              <a:t>. </a:t>
            </a:r>
            <a:r>
              <a:rPr lang="ru-RU" sz="4800" b="1" i="0" u="none" strike="noStrike" baseline="0" dirty="0" smtClean="0">
                <a:solidFill>
                  <a:srgbClr val="000000"/>
                </a:solidFill>
                <a:latin typeface="Times New Roman" panose="02020603050405020304" pitchFamily="18" charset="0"/>
              </a:rPr>
              <a:t/>
            </a:r>
            <a:br>
              <a:rPr lang="ru-RU" sz="4800" b="1" i="0" u="none" strike="noStrike" baseline="0" dirty="0" smtClean="0">
                <a:solidFill>
                  <a:srgbClr val="000000"/>
                </a:solidFill>
                <a:latin typeface="Times New Roman" panose="02020603050405020304" pitchFamily="18" charset="0"/>
              </a:rPr>
            </a:br>
            <a:r>
              <a:rPr lang="en-US" sz="4800" b="1" i="1" dirty="0" err="1">
                <a:solidFill>
                  <a:srgbClr val="0070C0"/>
                </a:solidFill>
                <a:latin typeface="Times New Roman" panose="02020603050405020304" pitchFamily="18" charset="0"/>
              </a:rPr>
              <a:t>Awtomatiki</a:t>
            </a:r>
            <a:r>
              <a:rPr lang="en-US" sz="4800" b="1" i="1" dirty="0">
                <a:solidFill>
                  <a:srgbClr val="0070C0"/>
                </a:solidFill>
                <a:latin typeface="Times New Roman" panose="02020603050405020304" pitchFamily="18" charset="0"/>
              </a:rPr>
              <a:t> </a:t>
            </a:r>
            <a:r>
              <a:rPr lang="en-US" sz="4800" b="1" i="1" dirty="0" err="1">
                <a:solidFill>
                  <a:srgbClr val="0070C0"/>
                </a:solidFill>
                <a:latin typeface="Times New Roman" panose="02020603050405020304" pitchFamily="18" charset="0"/>
              </a:rPr>
              <a:t>gözegçilik</a:t>
            </a:r>
            <a:r>
              <a:rPr lang="en-US" sz="4800" b="1" i="1" dirty="0">
                <a:solidFill>
                  <a:srgbClr val="0070C0"/>
                </a:solidFill>
                <a:latin typeface="Times New Roman" panose="02020603050405020304" pitchFamily="18" charset="0"/>
              </a:rPr>
              <a:t> </a:t>
            </a:r>
            <a:r>
              <a:rPr lang="en-US" sz="4800" b="1" dirty="0">
                <a:latin typeface="Times New Roman" panose="02020603050405020304" pitchFamily="18" charset="0"/>
              </a:rPr>
              <a:t>- </a:t>
            </a:r>
            <a:r>
              <a:rPr lang="en-US" sz="4800" b="1" dirty="0" err="1">
                <a:latin typeface="Times New Roman" panose="02020603050405020304" pitchFamily="18" charset="0"/>
              </a:rPr>
              <a:t>bu</a:t>
            </a:r>
            <a:r>
              <a:rPr lang="en-US" sz="4800" b="1" dirty="0">
                <a:latin typeface="Times New Roman" panose="02020603050405020304" pitchFamily="18" charset="0"/>
              </a:rPr>
              <a:t> </a:t>
            </a:r>
            <a:r>
              <a:rPr lang="en-US" sz="4800" b="1" dirty="0" err="1">
                <a:latin typeface="Times New Roman" panose="02020603050405020304" pitchFamily="18" charset="0"/>
              </a:rPr>
              <a:t>hereketiň</a:t>
            </a:r>
            <a:r>
              <a:rPr lang="en-US" sz="4800" b="1" dirty="0">
                <a:latin typeface="Times New Roman" panose="02020603050405020304" pitchFamily="18" charset="0"/>
              </a:rPr>
              <a:t> </a:t>
            </a:r>
            <a:r>
              <a:rPr lang="en-US" sz="4800" b="1" dirty="0" err="1">
                <a:latin typeface="Times New Roman" panose="02020603050405020304" pitchFamily="18" charset="0"/>
              </a:rPr>
              <a:t>zerur</a:t>
            </a:r>
            <a:r>
              <a:rPr lang="en-US" sz="4800" b="1" dirty="0">
                <a:latin typeface="Times New Roman" panose="02020603050405020304" pitchFamily="18" charset="0"/>
              </a:rPr>
              <a:t> </a:t>
            </a:r>
            <a:r>
              <a:rPr lang="en-US" sz="4800" b="1" dirty="0" err="1">
                <a:latin typeface="Times New Roman" panose="02020603050405020304" pitchFamily="18" charset="0"/>
              </a:rPr>
              <a:t>bolan</a:t>
            </a:r>
            <a:r>
              <a:rPr lang="en-US" sz="4800" b="1" dirty="0">
                <a:latin typeface="Times New Roman" panose="02020603050405020304" pitchFamily="18" charset="0"/>
              </a:rPr>
              <a:t> </a:t>
            </a:r>
            <a:r>
              <a:rPr lang="en-US" sz="4800" b="1" dirty="0" err="1">
                <a:latin typeface="Times New Roman" panose="02020603050405020304" pitchFamily="18" charset="0"/>
              </a:rPr>
              <a:t>täsirini</a:t>
            </a:r>
            <a:r>
              <a:rPr lang="en-US" sz="4800" b="1" dirty="0">
                <a:latin typeface="Times New Roman" panose="02020603050405020304" pitchFamily="18" charset="0"/>
              </a:rPr>
              <a:t> </a:t>
            </a:r>
            <a:r>
              <a:rPr lang="en-US" sz="4800" b="1" dirty="0" err="1">
                <a:latin typeface="Times New Roman" panose="02020603050405020304" pitchFamily="18" charset="0"/>
              </a:rPr>
              <a:t>aýdyňlaşdyrmak</a:t>
            </a:r>
            <a:r>
              <a:rPr lang="en-US" sz="4800" b="1" dirty="0">
                <a:latin typeface="Times New Roman" panose="02020603050405020304" pitchFamily="18" charset="0"/>
              </a:rPr>
              <a:t> </a:t>
            </a:r>
            <a:r>
              <a:rPr lang="en-US" sz="4800" b="1" dirty="0" err="1">
                <a:latin typeface="Times New Roman" panose="02020603050405020304" pitchFamily="18" charset="0"/>
              </a:rPr>
              <a:t>maksady</a:t>
            </a:r>
            <a:r>
              <a:rPr lang="en-US" sz="4800" b="1" dirty="0">
                <a:latin typeface="Times New Roman" panose="02020603050405020304" pitchFamily="18" charset="0"/>
              </a:rPr>
              <a:t> </a:t>
            </a:r>
            <a:r>
              <a:rPr lang="en-US" sz="4800" b="1" dirty="0" err="1">
                <a:latin typeface="Times New Roman" panose="02020603050405020304" pitchFamily="18" charset="0"/>
              </a:rPr>
              <a:t>bilen</a:t>
            </a:r>
            <a:r>
              <a:rPr lang="en-US" sz="4800" b="1" dirty="0">
                <a:latin typeface="Times New Roman" panose="02020603050405020304" pitchFamily="18" charset="0"/>
              </a:rPr>
              <a:t> </a:t>
            </a:r>
            <a:r>
              <a:rPr lang="en-US" sz="4800" b="1" dirty="0" err="1">
                <a:latin typeface="Times New Roman" panose="02020603050405020304" pitchFamily="18" charset="0"/>
              </a:rPr>
              <a:t>obýektiň</a:t>
            </a:r>
            <a:r>
              <a:rPr lang="en-US" sz="4800" b="1" dirty="0">
                <a:latin typeface="Times New Roman" panose="02020603050405020304" pitchFamily="18" charset="0"/>
              </a:rPr>
              <a:t> </a:t>
            </a:r>
            <a:r>
              <a:rPr lang="en-US" sz="4800" b="1" dirty="0" err="1">
                <a:latin typeface="Times New Roman" panose="02020603050405020304" pitchFamily="18" charset="0"/>
              </a:rPr>
              <a:t>gözegçilik</a:t>
            </a:r>
            <a:r>
              <a:rPr lang="en-US" sz="4800" b="1" dirty="0">
                <a:latin typeface="Times New Roman" panose="02020603050405020304" pitchFamily="18" charset="0"/>
              </a:rPr>
              <a:t> </a:t>
            </a:r>
            <a:r>
              <a:rPr lang="en-US" sz="4800" b="1" dirty="0" err="1">
                <a:latin typeface="Times New Roman" panose="02020603050405020304" pitchFamily="18" charset="0"/>
              </a:rPr>
              <a:t>edilýän</a:t>
            </a:r>
            <a:r>
              <a:rPr lang="en-US" sz="4800" b="1" dirty="0">
                <a:latin typeface="Times New Roman" panose="02020603050405020304" pitchFamily="18" charset="0"/>
              </a:rPr>
              <a:t> </a:t>
            </a:r>
            <a:r>
              <a:rPr lang="en-US" sz="4800" b="1" dirty="0" err="1">
                <a:latin typeface="Times New Roman" panose="02020603050405020304" pitchFamily="18" charset="0"/>
              </a:rPr>
              <a:t>parametrleriniň</a:t>
            </a:r>
            <a:r>
              <a:rPr lang="en-US" sz="4800" b="1" dirty="0">
                <a:latin typeface="Times New Roman" panose="02020603050405020304" pitchFamily="18" charset="0"/>
              </a:rPr>
              <a:t> </a:t>
            </a:r>
            <a:r>
              <a:rPr lang="en-US" sz="4800" b="1" dirty="0" err="1">
                <a:latin typeface="Times New Roman" panose="02020603050405020304" pitchFamily="18" charset="0"/>
              </a:rPr>
              <a:t>maglumatlaryny</a:t>
            </a:r>
            <a:r>
              <a:rPr lang="en-US" sz="4800" b="1" dirty="0">
                <a:latin typeface="Times New Roman" panose="02020603050405020304" pitchFamily="18" charset="0"/>
              </a:rPr>
              <a:t> </a:t>
            </a:r>
            <a:r>
              <a:rPr lang="en-US" sz="4800" b="1" dirty="0" err="1">
                <a:latin typeface="Times New Roman" panose="02020603050405020304" pitchFamily="18" charset="0"/>
              </a:rPr>
              <a:t>kabul</a:t>
            </a:r>
            <a:r>
              <a:rPr lang="en-US" sz="4800" b="1" dirty="0">
                <a:latin typeface="Times New Roman" panose="02020603050405020304" pitchFamily="18" charset="0"/>
              </a:rPr>
              <a:t> </a:t>
            </a:r>
            <a:r>
              <a:rPr lang="en-US" sz="4800" b="1" dirty="0" err="1">
                <a:latin typeface="Times New Roman" panose="02020603050405020304" pitchFamily="18" charset="0"/>
              </a:rPr>
              <a:t>etmek</a:t>
            </a:r>
            <a:r>
              <a:rPr lang="en-US" sz="4800" b="1" dirty="0">
                <a:latin typeface="Times New Roman" panose="02020603050405020304" pitchFamily="18" charset="0"/>
              </a:rPr>
              <a:t> we </a:t>
            </a:r>
            <a:r>
              <a:rPr lang="en-US" sz="4800" b="1" dirty="0" err="1">
                <a:latin typeface="Times New Roman" panose="02020603050405020304" pitchFamily="18" charset="0"/>
              </a:rPr>
              <a:t>ony</a:t>
            </a:r>
            <a:r>
              <a:rPr lang="en-US" sz="4800" b="1" dirty="0">
                <a:latin typeface="Times New Roman" panose="02020603050405020304" pitchFamily="18" charset="0"/>
              </a:rPr>
              <a:t> </a:t>
            </a:r>
            <a:r>
              <a:rPr lang="en-US" sz="4800" b="1" dirty="0" err="1">
                <a:latin typeface="Times New Roman" panose="02020603050405020304" pitchFamily="18" charset="0"/>
              </a:rPr>
              <a:t>işläp</a:t>
            </a:r>
            <a:r>
              <a:rPr lang="en-US" sz="4800" b="1" dirty="0">
                <a:latin typeface="Times New Roman" panose="02020603050405020304" pitchFamily="18" charset="0"/>
              </a:rPr>
              <a:t> </a:t>
            </a:r>
            <a:r>
              <a:rPr lang="en-US" sz="4800" b="1" dirty="0" err="1">
                <a:latin typeface="Times New Roman" panose="02020603050405020304" pitchFamily="18" charset="0"/>
              </a:rPr>
              <a:t>bejermek</a:t>
            </a:r>
            <a:r>
              <a:rPr lang="en-US" sz="4800" b="1" dirty="0">
                <a:latin typeface="Times New Roman" panose="02020603050405020304" pitchFamily="18" charset="0"/>
              </a:rPr>
              <a:t>. </a:t>
            </a:r>
            <a:endParaRPr lang="ru-RU" sz="4800" b="1" dirty="0"/>
          </a:p>
        </p:txBody>
      </p:sp>
    </p:spTree>
    <p:extLst>
      <p:ext uri="{BB962C8B-B14F-4D97-AF65-F5344CB8AC3E}">
        <p14:creationId xmlns:p14="http://schemas.microsoft.com/office/powerpoint/2010/main" val="1288914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i="1" dirty="0" err="1" smtClean="0">
                <a:solidFill>
                  <a:srgbClr val="0070C0"/>
                </a:solidFill>
                <a:latin typeface="Times New Roman" panose="02020603050405020304" pitchFamily="18" charset="0"/>
              </a:rPr>
              <a:t>Awtomatiki</a:t>
            </a:r>
            <a:r>
              <a:rPr lang="en-US" sz="4800" b="1" i="1" dirty="0" smtClean="0">
                <a:solidFill>
                  <a:srgbClr val="0070C0"/>
                </a:solidFill>
                <a:latin typeface="Times New Roman" panose="02020603050405020304" pitchFamily="18" charset="0"/>
              </a:rPr>
              <a:t> </a:t>
            </a:r>
            <a:r>
              <a:rPr lang="en-US" sz="4800" b="1" i="1" dirty="0" err="1">
                <a:solidFill>
                  <a:srgbClr val="0070C0"/>
                </a:solidFill>
                <a:latin typeface="Times New Roman" panose="02020603050405020304" pitchFamily="18" charset="0"/>
              </a:rPr>
              <a:t>gorag</a:t>
            </a:r>
            <a:r>
              <a:rPr lang="en-US" sz="4800" b="1" i="1" dirty="0">
                <a:solidFill>
                  <a:srgbClr val="0070C0"/>
                </a:solidFill>
                <a:latin typeface="Times New Roman" panose="02020603050405020304" pitchFamily="18" charset="0"/>
              </a:rPr>
              <a:t> </a:t>
            </a:r>
            <a:r>
              <a:rPr lang="en-US" sz="4800" b="1" i="1" dirty="0">
                <a:latin typeface="Times New Roman" panose="02020603050405020304" pitchFamily="18" charset="0"/>
              </a:rPr>
              <a:t>- </a:t>
            </a:r>
            <a:r>
              <a:rPr lang="en-US" sz="4800" b="1" dirty="0" err="1">
                <a:latin typeface="Times New Roman" panose="02020603050405020304" pitchFamily="18" charset="0"/>
              </a:rPr>
              <a:t>gözegçilik</a:t>
            </a:r>
            <a:r>
              <a:rPr lang="en-US" sz="4800" b="1" dirty="0">
                <a:latin typeface="Times New Roman" panose="02020603050405020304" pitchFamily="18" charset="0"/>
              </a:rPr>
              <a:t> </a:t>
            </a:r>
            <a:r>
              <a:rPr lang="en-US" sz="4800" b="1" dirty="0" err="1">
                <a:latin typeface="Times New Roman" panose="02020603050405020304" pitchFamily="18" charset="0"/>
              </a:rPr>
              <a:t>edilýän</a:t>
            </a:r>
            <a:r>
              <a:rPr lang="en-US" sz="4800" b="1" dirty="0">
                <a:latin typeface="Times New Roman" panose="02020603050405020304" pitchFamily="18" charset="0"/>
              </a:rPr>
              <a:t> </a:t>
            </a:r>
            <a:r>
              <a:rPr lang="en-US" sz="4800" b="1" dirty="0" err="1">
                <a:latin typeface="Times New Roman" panose="02020603050405020304" pitchFamily="18" charset="0"/>
              </a:rPr>
              <a:t>parametrleriň</a:t>
            </a:r>
            <a:r>
              <a:rPr lang="en-US" sz="4800" b="1" dirty="0">
                <a:latin typeface="Times New Roman" panose="02020603050405020304" pitchFamily="18" charset="0"/>
              </a:rPr>
              <a:t> </a:t>
            </a:r>
            <a:r>
              <a:rPr lang="en-US" sz="4800" b="1" dirty="0" err="1">
                <a:latin typeface="Times New Roman" panose="02020603050405020304" pitchFamily="18" charset="0"/>
              </a:rPr>
              <a:t>bellenen</a:t>
            </a:r>
            <a:r>
              <a:rPr lang="en-US" sz="4800" b="1" dirty="0">
                <a:latin typeface="Times New Roman" panose="02020603050405020304" pitchFamily="18" charset="0"/>
              </a:rPr>
              <a:t> belli </a:t>
            </a:r>
            <a:r>
              <a:rPr lang="en-US" sz="4800" b="1" dirty="0" err="1">
                <a:latin typeface="Times New Roman" panose="02020603050405020304" pitchFamily="18" charset="0"/>
              </a:rPr>
              <a:t>bir</a:t>
            </a:r>
            <a:r>
              <a:rPr lang="en-US" sz="4800" b="1" dirty="0">
                <a:latin typeface="Times New Roman" panose="02020603050405020304" pitchFamily="18" charset="0"/>
              </a:rPr>
              <a:t> </a:t>
            </a:r>
            <a:r>
              <a:rPr lang="en-US" sz="4800" b="1" dirty="0" err="1">
                <a:latin typeface="Times New Roman" panose="02020603050405020304" pitchFamily="18" charset="0"/>
              </a:rPr>
              <a:t>bahasyndan</a:t>
            </a:r>
            <a:r>
              <a:rPr lang="en-US" sz="4800" b="1" dirty="0">
                <a:latin typeface="Times New Roman" panose="02020603050405020304" pitchFamily="18" charset="0"/>
              </a:rPr>
              <a:t> </a:t>
            </a:r>
            <a:r>
              <a:rPr lang="en-US" sz="4800" b="1" dirty="0" err="1">
                <a:latin typeface="Times New Roman" panose="02020603050405020304" pitchFamily="18" charset="0"/>
              </a:rPr>
              <a:t>üýtgeýän</a:t>
            </a:r>
            <a:r>
              <a:rPr lang="en-US" sz="4800" b="1" dirty="0">
                <a:latin typeface="Times New Roman" panose="02020603050405020304" pitchFamily="18" charset="0"/>
              </a:rPr>
              <a:t> </a:t>
            </a:r>
            <a:r>
              <a:rPr lang="en-US" sz="4800" b="1" dirty="0" err="1">
                <a:latin typeface="Times New Roman" panose="02020603050405020304" pitchFamily="18" charset="0"/>
              </a:rPr>
              <a:t>mahalynda</a:t>
            </a:r>
            <a:r>
              <a:rPr lang="en-US" sz="4800" b="1" dirty="0">
                <a:latin typeface="Times New Roman" panose="02020603050405020304" pitchFamily="18" charset="0"/>
              </a:rPr>
              <a:t> </a:t>
            </a:r>
            <a:r>
              <a:rPr lang="en-US" sz="4800" b="1" dirty="0" err="1">
                <a:latin typeface="Times New Roman" panose="02020603050405020304" pitchFamily="18" charset="0"/>
              </a:rPr>
              <a:t>prossesi</a:t>
            </a:r>
            <a:r>
              <a:rPr lang="en-US" sz="4800" b="1" dirty="0">
                <a:latin typeface="Times New Roman" panose="02020603050405020304" pitchFamily="18" charset="0"/>
              </a:rPr>
              <a:t> </a:t>
            </a:r>
            <a:r>
              <a:rPr lang="en-US" sz="4800" b="1" dirty="0" err="1">
                <a:latin typeface="Times New Roman" panose="02020603050405020304" pitchFamily="18" charset="0"/>
              </a:rPr>
              <a:t>bes</a:t>
            </a:r>
            <a:r>
              <a:rPr lang="en-US" sz="4800" b="1" dirty="0">
                <a:latin typeface="Times New Roman" panose="02020603050405020304" pitchFamily="18" charset="0"/>
              </a:rPr>
              <a:t> </a:t>
            </a:r>
            <a:r>
              <a:rPr lang="en-US" sz="4800" b="1" dirty="0" err="1">
                <a:latin typeface="Times New Roman" panose="02020603050405020304" pitchFamily="18" charset="0"/>
              </a:rPr>
              <a:t>edýän</a:t>
            </a:r>
            <a:r>
              <a:rPr lang="en-US" sz="4800" b="1" dirty="0">
                <a:latin typeface="Times New Roman" panose="02020603050405020304" pitchFamily="18" charset="0"/>
              </a:rPr>
              <a:t> </a:t>
            </a:r>
            <a:r>
              <a:rPr lang="en-US" sz="4800" b="1" dirty="0" err="1">
                <a:latin typeface="Times New Roman" panose="02020603050405020304" pitchFamily="18" charset="0"/>
              </a:rPr>
              <a:t>metodlaryň</a:t>
            </a:r>
            <a:r>
              <a:rPr lang="en-US" sz="4800" b="1" dirty="0">
                <a:latin typeface="Times New Roman" panose="02020603050405020304" pitchFamily="18" charset="0"/>
              </a:rPr>
              <a:t> we </a:t>
            </a:r>
            <a:r>
              <a:rPr lang="en-US" sz="4800" b="1" dirty="0" err="1">
                <a:latin typeface="Times New Roman" panose="02020603050405020304" pitchFamily="18" charset="0"/>
              </a:rPr>
              <a:t>serişdeleriň</a:t>
            </a:r>
            <a:r>
              <a:rPr lang="en-US" sz="4800" b="1" dirty="0">
                <a:latin typeface="Times New Roman" panose="02020603050405020304" pitchFamily="18" charset="0"/>
              </a:rPr>
              <a:t> </a:t>
            </a:r>
            <a:r>
              <a:rPr lang="en-US" sz="4800" b="1" dirty="0" err="1">
                <a:latin typeface="Times New Roman" panose="02020603050405020304" pitchFamily="18" charset="0"/>
              </a:rPr>
              <a:t>toplumy</a:t>
            </a:r>
            <a:r>
              <a:rPr lang="en-US" sz="4800" b="1" dirty="0">
                <a:latin typeface="Times New Roman" panose="02020603050405020304" pitchFamily="18" charset="0"/>
              </a:rPr>
              <a:t>. </a:t>
            </a:r>
            <a:r>
              <a:rPr lang="ru-RU" sz="4800" b="1" i="0" u="none" strike="noStrike" baseline="0" dirty="0" smtClean="0">
                <a:solidFill>
                  <a:srgbClr val="000000"/>
                </a:solidFill>
                <a:latin typeface="Times New Roman" panose="02020603050405020304" pitchFamily="18" charset="0"/>
              </a:rPr>
              <a:t/>
            </a:r>
            <a:br>
              <a:rPr lang="ru-RU" sz="4800" b="1" i="0" u="none" strike="noStrike" baseline="0" dirty="0" smtClean="0">
                <a:solidFill>
                  <a:srgbClr val="000000"/>
                </a:solidFill>
                <a:latin typeface="Times New Roman" panose="02020603050405020304" pitchFamily="18" charset="0"/>
              </a:rPr>
            </a:br>
            <a:r>
              <a:rPr lang="en-US" sz="4800" b="1" i="1" dirty="0" err="1">
                <a:solidFill>
                  <a:srgbClr val="0070C0"/>
                </a:solidFill>
                <a:latin typeface="Times New Roman" panose="02020603050405020304" pitchFamily="18" charset="0"/>
              </a:rPr>
              <a:t>Awtomatiki</a:t>
            </a:r>
            <a:r>
              <a:rPr lang="en-US" sz="4800" b="1" i="1" dirty="0">
                <a:solidFill>
                  <a:srgbClr val="0070C0"/>
                </a:solidFill>
                <a:latin typeface="Times New Roman" panose="02020603050405020304" pitchFamily="18" charset="0"/>
              </a:rPr>
              <a:t> </a:t>
            </a:r>
            <a:r>
              <a:rPr lang="en-US" sz="4800" b="1" i="1" dirty="0" err="1">
                <a:solidFill>
                  <a:srgbClr val="0070C0"/>
                </a:solidFill>
                <a:latin typeface="Times New Roman" panose="02020603050405020304" pitchFamily="18" charset="0"/>
              </a:rPr>
              <a:t>sazlama</a:t>
            </a:r>
            <a:r>
              <a:rPr lang="en-US" sz="4800" b="1" i="1" dirty="0">
                <a:latin typeface="Times New Roman" panose="02020603050405020304" pitchFamily="18" charset="0"/>
              </a:rPr>
              <a:t> </a:t>
            </a:r>
            <a:r>
              <a:rPr lang="en-US" sz="4800" b="1" dirty="0">
                <a:latin typeface="Times New Roman" panose="02020603050405020304" pitchFamily="18" charset="0"/>
              </a:rPr>
              <a:t>- </a:t>
            </a:r>
            <a:r>
              <a:rPr lang="en-US" sz="4800" b="1" dirty="0" err="1">
                <a:latin typeface="Times New Roman" panose="02020603050405020304" pitchFamily="18" charset="0"/>
              </a:rPr>
              <a:t>bu</a:t>
            </a:r>
            <a:r>
              <a:rPr lang="en-US" sz="4800" b="1" dirty="0">
                <a:latin typeface="Times New Roman" panose="02020603050405020304" pitchFamily="18" charset="0"/>
              </a:rPr>
              <a:t> </a:t>
            </a:r>
            <a:r>
              <a:rPr lang="en-US" sz="4800" b="1" dirty="0" err="1">
                <a:latin typeface="Times New Roman" panose="02020603050405020304" pitchFamily="18" charset="0"/>
              </a:rPr>
              <a:t>girizilen</a:t>
            </a:r>
            <a:r>
              <a:rPr lang="en-US" sz="4800" b="1" dirty="0">
                <a:latin typeface="Times New Roman" panose="02020603050405020304" pitchFamily="18" charset="0"/>
              </a:rPr>
              <a:t> </a:t>
            </a:r>
            <a:r>
              <a:rPr lang="en-US" sz="4800" b="1" dirty="0" err="1">
                <a:latin typeface="Times New Roman" panose="02020603050405020304" pitchFamily="18" charset="0"/>
              </a:rPr>
              <a:t>programma</a:t>
            </a:r>
            <a:r>
              <a:rPr lang="en-US" sz="4800" b="1" dirty="0">
                <a:latin typeface="Times New Roman" panose="02020603050405020304" pitchFamily="18" charset="0"/>
              </a:rPr>
              <a:t> </a:t>
            </a:r>
            <a:r>
              <a:rPr lang="en-US" sz="4800" b="1" dirty="0" err="1">
                <a:latin typeface="Times New Roman" panose="02020603050405020304" pitchFamily="18" charset="0"/>
              </a:rPr>
              <a:t>laýyklykda</a:t>
            </a:r>
            <a:r>
              <a:rPr lang="en-US" sz="4800" b="1" dirty="0">
                <a:latin typeface="Times New Roman" panose="02020603050405020304" pitchFamily="18" charset="0"/>
              </a:rPr>
              <a:t> </a:t>
            </a:r>
            <a:r>
              <a:rPr lang="en-US" sz="4800" b="1" dirty="0" err="1">
                <a:latin typeface="Times New Roman" panose="02020603050405020304" pitchFamily="18" charset="0"/>
              </a:rPr>
              <a:t>dolandyryjy</a:t>
            </a:r>
            <a:r>
              <a:rPr lang="en-US" sz="4800" b="1" dirty="0">
                <a:latin typeface="Times New Roman" panose="02020603050405020304" pitchFamily="18" charset="0"/>
              </a:rPr>
              <a:t> </a:t>
            </a:r>
            <a:r>
              <a:rPr lang="en-US" sz="4800" b="1" dirty="0" err="1">
                <a:latin typeface="Times New Roman" panose="02020603050405020304" pitchFamily="18" charset="0"/>
              </a:rPr>
              <a:t>prossesleriň</a:t>
            </a:r>
            <a:r>
              <a:rPr lang="en-US" sz="4800" b="1" dirty="0">
                <a:latin typeface="Times New Roman" panose="02020603050405020304" pitchFamily="18" charset="0"/>
              </a:rPr>
              <a:t> </a:t>
            </a:r>
            <a:r>
              <a:rPr lang="en-US" sz="4800" b="1" dirty="0" err="1">
                <a:latin typeface="Times New Roman" panose="02020603050405020304" pitchFamily="18" charset="0"/>
              </a:rPr>
              <a:t>çyzma</a:t>
            </a:r>
            <a:r>
              <a:rPr lang="en-US" sz="4800" b="1" dirty="0">
                <a:latin typeface="Times New Roman" panose="02020603050405020304" pitchFamily="18" charset="0"/>
              </a:rPr>
              <a:t> </a:t>
            </a:r>
            <a:r>
              <a:rPr lang="en-US" sz="4800" b="1" dirty="0" err="1">
                <a:latin typeface="Times New Roman" panose="02020603050405020304" pitchFamily="18" charset="0"/>
              </a:rPr>
              <a:t>talaplaryny</a:t>
            </a:r>
            <a:r>
              <a:rPr lang="en-US" sz="4800" b="1" dirty="0">
                <a:latin typeface="Times New Roman" panose="02020603050405020304" pitchFamily="18" charset="0"/>
              </a:rPr>
              <a:t> </a:t>
            </a:r>
            <a:r>
              <a:rPr lang="en-US" sz="4800" b="1" dirty="0" err="1">
                <a:latin typeface="Times New Roman" panose="02020603050405020304" pitchFamily="18" charset="0"/>
              </a:rPr>
              <a:t>kesgitleýän</a:t>
            </a:r>
            <a:r>
              <a:rPr lang="en-US" sz="4800" b="1" dirty="0">
                <a:latin typeface="Times New Roman" panose="02020603050405020304" pitchFamily="18" charset="0"/>
              </a:rPr>
              <a:t> </a:t>
            </a:r>
            <a:r>
              <a:rPr lang="en-US" sz="4800" b="1" dirty="0" err="1">
                <a:latin typeface="Times New Roman" panose="02020603050405020304" pitchFamily="18" charset="0"/>
              </a:rPr>
              <a:t>parametrleriň</a:t>
            </a:r>
            <a:r>
              <a:rPr lang="en-US" sz="4800" b="1" dirty="0">
                <a:latin typeface="Times New Roman" panose="02020603050405020304" pitchFamily="18" charset="0"/>
              </a:rPr>
              <a:t> </a:t>
            </a:r>
            <a:r>
              <a:rPr lang="en-US" sz="4800" b="1" dirty="0" err="1">
                <a:latin typeface="Times New Roman" panose="02020603050405020304" pitchFamily="18" charset="0"/>
              </a:rPr>
              <a:t>berlen</a:t>
            </a:r>
            <a:r>
              <a:rPr lang="en-US" sz="4800" b="1" dirty="0">
                <a:latin typeface="Times New Roman" panose="02020603050405020304" pitchFamily="18" charset="0"/>
              </a:rPr>
              <a:t> </a:t>
            </a:r>
            <a:r>
              <a:rPr lang="en-US" sz="4800" b="1" dirty="0" err="1">
                <a:latin typeface="Times New Roman" panose="02020603050405020304" pitchFamily="18" charset="0"/>
              </a:rPr>
              <a:t>bahalaryny</a:t>
            </a:r>
            <a:r>
              <a:rPr lang="en-US" sz="4800" b="1" dirty="0">
                <a:latin typeface="Times New Roman" panose="02020603050405020304" pitchFamily="18" charset="0"/>
              </a:rPr>
              <a:t> </a:t>
            </a:r>
            <a:r>
              <a:rPr lang="en-US" sz="4800" b="1" dirty="0" err="1">
                <a:latin typeface="Times New Roman" panose="02020603050405020304" pitchFamily="18" charset="0"/>
              </a:rPr>
              <a:t>awtomatiki</a:t>
            </a:r>
            <a:r>
              <a:rPr lang="en-US" sz="4800" b="1" dirty="0">
                <a:latin typeface="Times New Roman" panose="02020603050405020304" pitchFamily="18" charset="0"/>
              </a:rPr>
              <a:t> </a:t>
            </a:r>
            <a:r>
              <a:rPr lang="en-US" sz="4800" b="1" dirty="0" err="1">
                <a:latin typeface="Times New Roman" panose="02020603050405020304" pitchFamily="18" charset="0"/>
              </a:rPr>
              <a:t>üpjün</a:t>
            </a:r>
            <a:r>
              <a:rPr lang="en-US" sz="4800" b="1" dirty="0">
                <a:latin typeface="Times New Roman" panose="02020603050405020304" pitchFamily="18" charset="0"/>
              </a:rPr>
              <a:t> </a:t>
            </a:r>
            <a:r>
              <a:rPr lang="en-US" sz="4800" b="1" dirty="0" err="1">
                <a:latin typeface="Times New Roman" panose="02020603050405020304" pitchFamily="18" charset="0"/>
              </a:rPr>
              <a:t>etmekdir</a:t>
            </a:r>
            <a:r>
              <a:rPr lang="en-US" sz="4800" b="1" dirty="0">
                <a:latin typeface="Times New Roman" panose="02020603050405020304" pitchFamily="18" charset="0"/>
              </a:rPr>
              <a:t>. </a:t>
            </a:r>
            <a:r>
              <a:rPr lang="en-US" sz="4800" b="1" dirty="0" err="1">
                <a:latin typeface="Times New Roman" panose="02020603050405020304" pitchFamily="18" charset="0"/>
              </a:rPr>
              <a:t>Awtomatiki</a:t>
            </a:r>
            <a:r>
              <a:rPr lang="en-US" sz="4800" b="1" dirty="0">
                <a:latin typeface="Times New Roman" panose="02020603050405020304" pitchFamily="18" charset="0"/>
              </a:rPr>
              <a:t> </a:t>
            </a:r>
            <a:r>
              <a:rPr lang="en-US" sz="4800" b="1" dirty="0" err="1">
                <a:latin typeface="Times New Roman" panose="02020603050405020304" pitchFamily="18" charset="0"/>
              </a:rPr>
              <a:t>sazlama</a:t>
            </a:r>
            <a:r>
              <a:rPr lang="en-US" sz="4800" b="1" dirty="0">
                <a:latin typeface="Times New Roman" panose="02020603050405020304" pitchFamily="18" charset="0"/>
              </a:rPr>
              <a:t> </a:t>
            </a:r>
            <a:r>
              <a:rPr lang="en-US" sz="4800" b="1" dirty="0" err="1">
                <a:latin typeface="Times New Roman" panose="02020603050405020304" pitchFamily="18" charset="0"/>
              </a:rPr>
              <a:t>awtomatiki</a:t>
            </a:r>
            <a:r>
              <a:rPr lang="en-US" sz="4800" b="1" dirty="0">
                <a:latin typeface="Times New Roman" panose="02020603050405020304" pitchFamily="18" charset="0"/>
              </a:rPr>
              <a:t> </a:t>
            </a:r>
            <a:r>
              <a:rPr lang="en-US" sz="4800" b="1" dirty="0" err="1">
                <a:latin typeface="Times New Roman" panose="02020603050405020304" pitchFamily="18" charset="0"/>
              </a:rPr>
              <a:t>dolandyryşyň</a:t>
            </a:r>
            <a:r>
              <a:rPr lang="en-US" sz="4800" b="1" dirty="0">
                <a:latin typeface="Times New Roman" panose="02020603050405020304" pitchFamily="18" charset="0"/>
              </a:rPr>
              <a:t> </a:t>
            </a:r>
            <a:r>
              <a:rPr lang="en-US" sz="4800" b="1" dirty="0" err="1">
                <a:latin typeface="Times New Roman" panose="02020603050405020304" pitchFamily="18" charset="0"/>
              </a:rPr>
              <a:t>bir</a:t>
            </a:r>
            <a:r>
              <a:rPr lang="en-US" sz="4800" b="1" dirty="0">
                <a:latin typeface="Times New Roman" panose="02020603050405020304" pitchFamily="18" charset="0"/>
              </a:rPr>
              <a:t> </a:t>
            </a:r>
            <a:r>
              <a:rPr lang="en-US" sz="4800" b="1" dirty="0" err="1">
                <a:latin typeface="Times New Roman" panose="02020603050405020304" pitchFamily="18" charset="0"/>
              </a:rPr>
              <a:t>bölegi</a:t>
            </a:r>
            <a:r>
              <a:rPr lang="en-US" sz="4800" b="1" dirty="0">
                <a:latin typeface="Times New Roman" panose="02020603050405020304" pitchFamily="18" charset="0"/>
              </a:rPr>
              <a:t> </a:t>
            </a:r>
            <a:r>
              <a:rPr lang="en-US" sz="4800" b="1" dirty="0" err="1">
                <a:latin typeface="Times New Roman" panose="02020603050405020304" pitchFamily="18" charset="0"/>
              </a:rPr>
              <a:t>hökmünde</a:t>
            </a:r>
            <a:r>
              <a:rPr lang="en-US" sz="4800" b="1" dirty="0">
                <a:latin typeface="Times New Roman" panose="02020603050405020304" pitchFamily="18" charset="0"/>
              </a:rPr>
              <a:t> </a:t>
            </a:r>
            <a:r>
              <a:rPr lang="en-US" sz="4800" b="1" dirty="0" err="1">
                <a:latin typeface="Times New Roman" panose="02020603050405020304" pitchFamily="18" charset="0"/>
              </a:rPr>
              <a:t>seredilýär</a:t>
            </a:r>
            <a:r>
              <a:rPr lang="en-US" sz="4800" b="1" dirty="0">
                <a:latin typeface="Times New Roman" panose="02020603050405020304" pitchFamily="18" charset="0"/>
              </a:rPr>
              <a:t>. </a:t>
            </a:r>
            <a:endParaRPr lang="ru-RU" sz="4800" b="1" dirty="0"/>
          </a:p>
        </p:txBody>
      </p:sp>
    </p:spTree>
    <p:extLst>
      <p:ext uri="{BB962C8B-B14F-4D97-AF65-F5344CB8AC3E}">
        <p14:creationId xmlns:p14="http://schemas.microsoft.com/office/powerpoint/2010/main" val="370650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796453"/>
          </a:xfrm>
        </p:spPr>
        <p:txBody>
          <a:bodyPr/>
          <a:lstStyle/>
          <a:p>
            <a:r>
              <a:rPr lang="ru-RU" sz="4800" b="0" i="0" u="none" strike="noStrike" baseline="0" dirty="0" smtClean="0">
                <a:solidFill>
                  <a:srgbClr val="000000"/>
                </a:solidFill>
                <a:latin typeface="Times New Roman" panose="02020603050405020304" pitchFamily="18" charset="0"/>
              </a:rPr>
              <a:t/>
            </a:r>
            <a:br>
              <a:rPr lang="ru-RU" sz="4800" b="0" i="0" u="none" strike="noStrike" baseline="0" dirty="0" smtClean="0">
                <a:solidFill>
                  <a:srgbClr val="000000"/>
                </a:solidFill>
                <a:latin typeface="Times New Roman" panose="02020603050405020304" pitchFamily="18" charset="0"/>
              </a:rPr>
            </a:br>
            <a:r>
              <a:rPr lang="en-US" b="1" dirty="0" err="1">
                <a:solidFill>
                  <a:srgbClr val="00B050"/>
                </a:solidFill>
                <a:latin typeface="Times New Roman" panose="02020603050405020304" pitchFamily="18" charset="0"/>
              </a:rPr>
              <a:t>Awtomatika</a:t>
            </a:r>
            <a:r>
              <a:rPr lang="en-US" b="1" dirty="0">
                <a:latin typeface="Times New Roman" panose="02020603050405020304" pitchFamily="18" charset="0"/>
              </a:rPr>
              <a:t> </a:t>
            </a:r>
            <a:r>
              <a:rPr lang="en-US" b="1" dirty="0" err="1">
                <a:latin typeface="Times New Roman" panose="02020603050405020304" pitchFamily="18" charset="0"/>
              </a:rPr>
              <a:t>bu</a:t>
            </a:r>
            <a:r>
              <a:rPr lang="en-US" b="1" dirty="0">
                <a:latin typeface="Times New Roman" panose="02020603050405020304" pitchFamily="18" charset="0"/>
              </a:rPr>
              <a:t> </a:t>
            </a:r>
            <a:r>
              <a:rPr lang="en-US" b="1" dirty="0" err="1">
                <a:latin typeface="Times New Roman" panose="02020603050405020304" pitchFamily="18" charset="0"/>
              </a:rPr>
              <a:t>adam</a:t>
            </a:r>
            <a:r>
              <a:rPr lang="en-US" b="1" dirty="0">
                <a:latin typeface="Times New Roman" panose="02020603050405020304" pitchFamily="18" charset="0"/>
              </a:rPr>
              <a:t> </a:t>
            </a:r>
            <a:r>
              <a:rPr lang="en-US" b="1" dirty="0" err="1">
                <a:latin typeface="Times New Roman" panose="02020603050405020304" pitchFamily="18" charset="0"/>
              </a:rPr>
              <a:t>göniden-göni</a:t>
            </a:r>
            <a:r>
              <a:rPr lang="en-US" b="1" dirty="0">
                <a:latin typeface="Times New Roman" panose="02020603050405020304" pitchFamily="18" charset="0"/>
              </a:rPr>
              <a:t> </a:t>
            </a:r>
            <a:r>
              <a:rPr lang="en-US" b="1" dirty="0" err="1" smtClean="0">
                <a:latin typeface="Times New Roman" panose="02020603050405020304" pitchFamily="18" charset="0"/>
              </a:rPr>
              <a:t>gatnaşma</a:t>
            </a:r>
            <a:r>
              <a:rPr lang="tk-TM" b="1" dirty="0" smtClean="0">
                <a:latin typeface="Times New Roman" panose="02020603050405020304" pitchFamily="18" charset="0"/>
              </a:rPr>
              <a:t>n</a:t>
            </a:r>
            <a:r>
              <a:rPr lang="en-US" b="1" dirty="0" smtClean="0">
                <a:latin typeface="Times New Roman" panose="02020603050405020304" pitchFamily="18" charset="0"/>
              </a:rPr>
              <a:t> </a:t>
            </a:r>
            <a:r>
              <a:rPr lang="en-US" b="1" dirty="0" err="1">
                <a:latin typeface="Times New Roman" panose="02020603050405020304" pitchFamily="18" charset="0"/>
              </a:rPr>
              <a:t>amala</a:t>
            </a:r>
            <a:r>
              <a:rPr lang="en-US" b="1" dirty="0">
                <a:latin typeface="Times New Roman" panose="02020603050405020304" pitchFamily="18" charset="0"/>
              </a:rPr>
              <a:t> </a:t>
            </a:r>
            <a:r>
              <a:rPr lang="en-US" b="1" dirty="0" err="1">
                <a:latin typeface="Times New Roman" panose="02020603050405020304" pitchFamily="18" charset="0"/>
              </a:rPr>
              <a:t>aşyrylýan</a:t>
            </a:r>
            <a:r>
              <a:rPr lang="en-US" b="1" dirty="0">
                <a:latin typeface="Times New Roman" panose="02020603050405020304" pitchFamily="18" charset="0"/>
              </a:rPr>
              <a:t> </a:t>
            </a:r>
            <a:r>
              <a:rPr lang="en-US" b="1" dirty="0" err="1">
                <a:latin typeface="Times New Roman" panose="02020603050405020304" pitchFamily="18" charset="0"/>
              </a:rPr>
              <a:t>dürli</a:t>
            </a:r>
            <a:r>
              <a:rPr lang="en-US" b="1" dirty="0">
                <a:latin typeface="Times New Roman" panose="02020603050405020304" pitchFamily="18" charset="0"/>
              </a:rPr>
              <a:t> </a:t>
            </a:r>
            <a:r>
              <a:rPr lang="en-US" b="1" dirty="0" err="1">
                <a:latin typeface="Times New Roman" panose="02020603050405020304" pitchFamily="18" charset="0"/>
              </a:rPr>
              <a:t>prosessleri</a:t>
            </a:r>
            <a:r>
              <a:rPr lang="en-US" b="1" dirty="0">
                <a:latin typeface="Times New Roman" panose="02020603050405020304" pitchFamily="18" charset="0"/>
              </a:rPr>
              <a:t> </a:t>
            </a:r>
            <a:r>
              <a:rPr lang="en-US" b="1" dirty="0" err="1">
                <a:latin typeface="Times New Roman" panose="02020603050405020304" pitchFamily="18" charset="0"/>
              </a:rPr>
              <a:t>dolandyrmak</a:t>
            </a:r>
            <a:r>
              <a:rPr lang="en-US" b="1" dirty="0">
                <a:latin typeface="Times New Roman" panose="02020603050405020304" pitchFamily="18" charset="0"/>
              </a:rPr>
              <a:t> we </a:t>
            </a:r>
            <a:r>
              <a:rPr lang="en-US" b="1" dirty="0" err="1">
                <a:latin typeface="Times New Roman" panose="02020603050405020304" pitchFamily="18" charset="0"/>
              </a:rPr>
              <a:t>olaryñ</a:t>
            </a:r>
            <a:r>
              <a:rPr lang="en-US" b="1" dirty="0">
                <a:latin typeface="Times New Roman" panose="02020603050405020304" pitchFamily="18" charset="0"/>
              </a:rPr>
              <a:t> </a:t>
            </a:r>
            <a:r>
              <a:rPr lang="en-US" b="1" dirty="0" err="1">
                <a:latin typeface="Times New Roman" panose="02020603050405020304" pitchFamily="18" charset="0"/>
              </a:rPr>
              <a:t>geçişine</a:t>
            </a:r>
            <a:r>
              <a:rPr lang="en-US" b="1" dirty="0">
                <a:latin typeface="Times New Roman" panose="02020603050405020304" pitchFamily="18" charset="0"/>
              </a:rPr>
              <a:t> </a:t>
            </a:r>
            <a:r>
              <a:rPr lang="en-US" b="1" dirty="0" err="1">
                <a:latin typeface="Times New Roman" panose="02020603050405020304" pitchFamily="18" charset="0"/>
              </a:rPr>
              <a:t>gözegçilik</a:t>
            </a:r>
            <a:r>
              <a:rPr lang="en-US" b="1" dirty="0">
                <a:latin typeface="Times New Roman" panose="02020603050405020304" pitchFamily="18" charset="0"/>
              </a:rPr>
              <a:t> </a:t>
            </a:r>
            <a:r>
              <a:rPr lang="en-US" b="1" dirty="0" err="1">
                <a:latin typeface="Times New Roman" panose="02020603050405020304" pitchFamily="18" charset="0"/>
              </a:rPr>
              <a:t>baradaky</a:t>
            </a:r>
            <a:r>
              <a:rPr lang="en-US" b="1" dirty="0">
                <a:latin typeface="Times New Roman" panose="02020603050405020304" pitchFamily="18" charset="0"/>
              </a:rPr>
              <a:t> </a:t>
            </a:r>
            <a:r>
              <a:rPr lang="en-US" b="1" dirty="0" err="1">
                <a:latin typeface="Times New Roman" panose="02020603050405020304" pitchFamily="18" charset="0"/>
              </a:rPr>
              <a:t>ylymyñ</a:t>
            </a:r>
            <a:r>
              <a:rPr lang="en-US" b="1" dirty="0">
                <a:latin typeface="Times New Roman" panose="02020603050405020304" pitchFamily="18" charset="0"/>
              </a:rPr>
              <a:t> we </a:t>
            </a:r>
            <a:r>
              <a:rPr lang="en-US" b="1" dirty="0" err="1">
                <a:latin typeface="Times New Roman" panose="02020603050405020304" pitchFamily="18" charset="0"/>
              </a:rPr>
              <a:t>tehnikanyñ</a:t>
            </a:r>
            <a:r>
              <a:rPr lang="en-US" b="1" dirty="0">
                <a:latin typeface="Times New Roman" panose="02020603050405020304" pitchFamily="18" charset="0"/>
              </a:rPr>
              <a:t> </a:t>
            </a:r>
            <a:r>
              <a:rPr lang="en-US" b="1" dirty="0" err="1">
                <a:latin typeface="Times New Roman" panose="02020603050405020304" pitchFamily="18" charset="0"/>
              </a:rPr>
              <a:t>pudagydyr</a:t>
            </a:r>
            <a:r>
              <a:rPr lang="en-US" b="1" dirty="0">
                <a:latin typeface="Times New Roman" panose="02020603050405020304" pitchFamily="18" charset="0"/>
              </a:rPr>
              <a:t>. </a:t>
            </a:r>
            <a:br>
              <a:rPr lang="en-US" b="1" dirty="0">
                <a:latin typeface="Times New Roman" panose="02020603050405020304" pitchFamily="18" charset="0"/>
              </a:rPr>
            </a:br>
            <a:r>
              <a:rPr lang="en-US" b="1" dirty="0" err="1">
                <a:latin typeface="Times New Roman" panose="02020603050405020304" pitchFamily="18" charset="0"/>
              </a:rPr>
              <a:t>Awtomatikanyñ</a:t>
            </a:r>
            <a:r>
              <a:rPr lang="en-US" b="1" dirty="0">
                <a:latin typeface="Times New Roman" panose="02020603050405020304" pitchFamily="18" charset="0"/>
              </a:rPr>
              <a:t> </a:t>
            </a:r>
            <a:r>
              <a:rPr lang="en-US" b="1" dirty="0" err="1">
                <a:latin typeface="Times New Roman" panose="02020603050405020304" pitchFamily="18" charset="0"/>
              </a:rPr>
              <a:t>ösmegi</a:t>
            </a:r>
            <a:r>
              <a:rPr lang="en-US" b="1" dirty="0">
                <a:latin typeface="Times New Roman" panose="02020603050405020304" pitchFamily="18" charset="0"/>
              </a:rPr>
              <a:t> </a:t>
            </a:r>
            <a:r>
              <a:rPr lang="en-US" b="1" dirty="0" err="1">
                <a:latin typeface="Times New Roman" panose="02020603050405020304" pitchFamily="18" charset="0"/>
              </a:rPr>
              <a:t>esasan</a:t>
            </a:r>
            <a:r>
              <a:rPr lang="en-US" b="1" dirty="0">
                <a:latin typeface="Times New Roman" panose="02020603050405020304" pitchFamily="18" charset="0"/>
              </a:rPr>
              <a:t> hem </a:t>
            </a:r>
            <a:r>
              <a:rPr lang="en-US" b="1" dirty="0" err="1">
                <a:latin typeface="Times New Roman" panose="02020603050405020304" pitchFamily="18" charset="0"/>
              </a:rPr>
              <a:t>ylmy-tehniki</a:t>
            </a:r>
            <a:r>
              <a:rPr lang="en-US" b="1" dirty="0">
                <a:latin typeface="Times New Roman" panose="02020603050405020304" pitchFamily="18" charset="0"/>
              </a:rPr>
              <a:t> </a:t>
            </a:r>
            <a:r>
              <a:rPr lang="en-US" b="1" dirty="0" err="1">
                <a:latin typeface="Times New Roman" panose="02020603050405020304" pitchFamily="18" charset="0"/>
              </a:rPr>
              <a:t>progrese</a:t>
            </a:r>
            <a:r>
              <a:rPr lang="en-US" b="1" dirty="0">
                <a:latin typeface="Times New Roman" panose="02020603050405020304" pitchFamily="18" charset="0"/>
              </a:rPr>
              <a:t> </a:t>
            </a:r>
            <a:r>
              <a:rPr lang="en-US" b="1" dirty="0" err="1">
                <a:latin typeface="Times New Roman" panose="02020603050405020304" pitchFamily="18" charset="0"/>
              </a:rPr>
              <a:t>ýardam</a:t>
            </a:r>
            <a:r>
              <a:rPr lang="en-US" b="1" dirty="0">
                <a:latin typeface="Times New Roman" panose="02020603050405020304" pitchFamily="18" charset="0"/>
              </a:rPr>
              <a:t> </a:t>
            </a:r>
            <a:r>
              <a:rPr lang="en-US" b="1" dirty="0" err="1">
                <a:latin typeface="Times New Roman" panose="02020603050405020304" pitchFamily="18" charset="0"/>
              </a:rPr>
              <a:t>berdi</a:t>
            </a:r>
            <a:r>
              <a:rPr lang="en-US" b="1" dirty="0">
                <a:latin typeface="Times New Roman" panose="02020603050405020304" pitchFamily="18" charset="0"/>
              </a:rPr>
              <a:t> we </a:t>
            </a:r>
            <a:r>
              <a:rPr lang="en-US" b="1" dirty="0" err="1">
                <a:latin typeface="Times New Roman" panose="02020603050405020304" pitchFamily="18" charset="0"/>
              </a:rPr>
              <a:t>onuñ</a:t>
            </a:r>
            <a:r>
              <a:rPr lang="en-US" b="1" dirty="0">
                <a:latin typeface="Times New Roman" panose="02020603050405020304" pitchFamily="18" charset="0"/>
              </a:rPr>
              <a:t> </a:t>
            </a:r>
            <a:r>
              <a:rPr lang="en-US" b="1" dirty="0" err="1">
                <a:latin typeface="Times New Roman" panose="02020603050405020304" pitchFamily="18" charset="0"/>
              </a:rPr>
              <a:t>esasy</a:t>
            </a:r>
            <a:r>
              <a:rPr lang="en-US" b="1" dirty="0">
                <a:latin typeface="Times New Roman" panose="02020603050405020304" pitchFamily="18" charset="0"/>
              </a:rPr>
              <a:t> </a:t>
            </a:r>
            <a:r>
              <a:rPr lang="en-US" b="1" dirty="0" err="1">
                <a:latin typeface="Times New Roman" panose="02020603050405020304" pitchFamily="18" charset="0"/>
              </a:rPr>
              <a:t>ugurlaryny</a:t>
            </a:r>
            <a:r>
              <a:rPr lang="en-US" b="1" dirty="0">
                <a:latin typeface="Times New Roman" panose="02020603050405020304" pitchFamily="18" charset="0"/>
              </a:rPr>
              <a:t> </a:t>
            </a:r>
            <a:r>
              <a:rPr lang="en-US" b="1" dirty="0" err="1">
                <a:latin typeface="Times New Roman" panose="02020603050405020304" pitchFamily="18" charset="0"/>
              </a:rPr>
              <a:t>kesgitledi</a:t>
            </a:r>
            <a:r>
              <a:rPr lang="en-US" b="1" dirty="0">
                <a:latin typeface="Times New Roman" panose="02020603050405020304" pitchFamily="18" charset="0"/>
              </a:rPr>
              <a:t>. </a:t>
            </a:r>
            <a:endParaRPr lang="ru-RU" b="1" dirty="0"/>
          </a:p>
        </p:txBody>
      </p:sp>
    </p:spTree>
    <p:extLst>
      <p:ext uri="{BB962C8B-B14F-4D97-AF65-F5344CB8AC3E}">
        <p14:creationId xmlns:p14="http://schemas.microsoft.com/office/powerpoint/2010/main" val="3917616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lstStyle/>
          <a:p>
            <a:r>
              <a:rPr lang="ru-RU" sz="4800" b="0" i="0" u="none" strike="noStrike" baseline="0" dirty="0" smtClean="0">
                <a:solidFill>
                  <a:srgbClr val="000000"/>
                </a:solidFill>
                <a:latin typeface="Times New Roman" panose="02020603050405020304" pitchFamily="18" charset="0"/>
              </a:rPr>
              <a:t/>
            </a:r>
            <a:br>
              <a:rPr lang="ru-RU" sz="4800" b="0" i="0" u="none" strike="noStrike" baseline="0" dirty="0" smtClean="0">
                <a:solidFill>
                  <a:srgbClr val="000000"/>
                </a:solidFill>
                <a:latin typeface="Times New Roman" panose="02020603050405020304" pitchFamily="18" charset="0"/>
              </a:rPr>
            </a:br>
            <a:r>
              <a:rPr lang="en-US" sz="4800" b="1" dirty="0" err="1">
                <a:solidFill>
                  <a:srgbClr val="00B050"/>
                </a:solidFill>
                <a:latin typeface="Times New Roman" panose="02020603050405020304" pitchFamily="18" charset="0"/>
              </a:rPr>
              <a:t>Awtomatikanyñ</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ösmeginiñ</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faktorlary</a:t>
            </a:r>
            <a:r>
              <a:rPr lang="en-US" sz="4800" b="1" dirty="0">
                <a:latin typeface="Times New Roman" panose="02020603050405020304" pitchFamily="18" charset="0"/>
              </a:rPr>
              <a:t>: </a:t>
            </a:r>
            <a:r>
              <a:rPr lang="en-US" sz="4800" b="1" dirty="0" err="1">
                <a:latin typeface="Times New Roman" panose="02020603050405020304" pitchFamily="18" charset="0"/>
              </a:rPr>
              <a:t>giñelip</a:t>
            </a:r>
            <a:r>
              <a:rPr lang="en-US" sz="4800" b="1" dirty="0">
                <a:latin typeface="Times New Roman" panose="02020603050405020304" pitchFamily="18" charset="0"/>
              </a:rPr>
              <a:t> </a:t>
            </a:r>
            <a:r>
              <a:rPr lang="en-US" sz="4800" b="1" dirty="0" err="1">
                <a:latin typeface="Times New Roman" panose="02020603050405020304" pitchFamily="18" charset="0"/>
              </a:rPr>
              <a:t>barýan</a:t>
            </a:r>
            <a:r>
              <a:rPr lang="en-US" sz="4800" b="1" dirty="0">
                <a:latin typeface="Times New Roman" panose="02020603050405020304" pitchFamily="18" charset="0"/>
              </a:rPr>
              <a:t> </a:t>
            </a:r>
            <a:r>
              <a:rPr lang="en-US" sz="4800" b="1" dirty="0" err="1">
                <a:latin typeface="Times New Roman" panose="02020603050405020304" pitchFamily="18" charset="0"/>
              </a:rPr>
              <a:t>önümçiligiñ</a:t>
            </a:r>
            <a:r>
              <a:rPr lang="en-US" sz="4800" b="1" dirty="0">
                <a:latin typeface="Times New Roman" panose="02020603050405020304" pitchFamily="18" charset="0"/>
              </a:rPr>
              <a:t> we </a:t>
            </a:r>
            <a:r>
              <a:rPr lang="en-US" sz="4800" b="1" dirty="0" err="1">
                <a:latin typeface="Times New Roman" panose="02020603050405020304" pitchFamily="18" charset="0"/>
              </a:rPr>
              <a:t>önümiñ</a:t>
            </a:r>
            <a:r>
              <a:rPr lang="en-US" sz="4800" b="1" dirty="0">
                <a:latin typeface="Times New Roman" panose="02020603050405020304" pitchFamily="18" charset="0"/>
              </a:rPr>
              <a:t> </a:t>
            </a:r>
            <a:r>
              <a:rPr lang="en-US" sz="4800" b="1" dirty="0" err="1">
                <a:latin typeface="Times New Roman" panose="02020603050405020304" pitchFamily="18" charset="0"/>
              </a:rPr>
              <a:t>hiliniñ</a:t>
            </a:r>
            <a:r>
              <a:rPr lang="en-US" sz="4800" b="1" dirty="0">
                <a:latin typeface="Times New Roman" panose="02020603050405020304" pitchFamily="18" charset="0"/>
              </a:rPr>
              <a:t> </a:t>
            </a:r>
            <a:r>
              <a:rPr lang="en-US" sz="4800" b="1" dirty="0" err="1">
                <a:latin typeface="Times New Roman" panose="02020603050405020304" pitchFamily="18" charset="0"/>
              </a:rPr>
              <a:t>ýokarlanmagynyñ</a:t>
            </a:r>
            <a:r>
              <a:rPr lang="en-US" sz="4800" b="1" dirty="0">
                <a:latin typeface="Times New Roman" panose="02020603050405020304" pitchFamily="18" charset="0"/>
              </a:rPr>
              <a:t>, </a:t>
            </a:r>
            <a:r>
              <a:rPr lang="en-US" sz="4800" b="1" dirty="0" err="1">
                <a:latin typeface="Times New Roman" panose="02020603050405020304" pitchFamily="18" charset="0"/>
              </a:rPr>
              <a:t>şeýle</a:t>
            </a:r>
            <a:r>
              <a:rPr lang="en-US" sz="4800" b="1" dirty="0">
                <a:latin typeface="Times New Roman" panose="02020603050405020304" pitchFamily="18" charset="0"/>
              </a:rPr>
              <a:t> hem </a:t>
            </a:r>
            <a:r>
              <a:rPr lang="en-US" sz="4800" b="1" dirty="0" err="1">
                <a:latin typeface="Times New Roman" panose="02020603050405020304" pitchFamily="18" charset="0"/>
              </a:rPr>
              <a:t>adamyñ</a:t>
            </a:r>
            <a:r>
              <a:rPr lang="en-US" sz="4800" b="1" dirty="0">
                <a:latin typeface="Times New Roman" panose="02020603050405020304" pitchFamily="18" charset="0"/>
              </a:rPr>
              <a:t> </a:t>
            </a:r>
            <a:r>
              <a:rPr lang="en-US" sz="4800" b="1" dirty="0" err="1">
                <a:latin typeface="Times New Roman" panose="02020603050405020304" pitchFamily="18" charset="0"/>
              </a:rPr>
              <a:t>zähmediniñ</a:t>
            </a:r>
            <a:r>
              <a:rPr lang="en-US" sz="4800" b="1" dirty="0">
                <a:latin typeface="Times New Roman" panose="02020603050405020304" pitchFamily="18" charset="0"/>
              </a:rPr>
              <a:t> </a:t>
            </a:r>
            <a:r>
              <a:rPr lang="en-US" sz="4800" b="1" dirty="0" err="1">
                <a:latin typeface="Times New Roman" panose="02020603050405020304" pitchFamily="18" charset="0"/>
              </a:rPr>
              <a:t>kämilleşdirilmeginiñ</a:t>
            </a:r>
            <a:r>
              <a:rPr lang="en-US" sz="4800" b="1" dirty="0">
                <a:latin typeface="Times New Roman" panose="02020603050405020304" pitchFamily="18" charset="0"/>
              </a:rPr>
              <a:t> </a:t>
            </a:r>
            <a:r>
              <a:rPr lang="en-US" sz="4800" b="1" dirty="0" err="1">
                <a:latin typeface="Times New Roman" panose="02020603050405020304" pitchFamily="18" charset="0"/>
              </a:rPr>
              <a:t>zerurlygyndan</a:t>
            </a:r>
            <a:r>
              <a:rPr lang="en-US" sz="4800" b="1" dirty="0">
                <a:latin typeface="Times New Roman" panose="02020603050405020304" pitchFamily="18" charset="0"/>
              </a:rPr>
              <a:t> </a:t>
            </a:r>
            <a:r>
              <a:rPr lang="en-US" sz="4800" b="1" dirty="0" err="1">
                <a:latin typeface="Times New Roman" panose="02020603050405020304" pitchFamily="18" charset="0"/>
              </a:rPr>
              <a:t>ybaratdyr</a:t>
            </a:r>
            <a:r>
              <a:rPr lang="en-US" sz="4800" b="1" dirty="0">
                <a:latin typeface="Times New Roman" panose="02020603050405020304" pitchFamily="18" charset="0"/>
              </a:rPr>
              <a:t>. </a:t>
            </a:r>
            <a:r>
              <a:rPr lang="ru-RU" sz="4800" b="1" i="0" u="none" strike="noStrike" baseline="0" dirty="0" smtClean="0">
                <a:solidFill>
                  <a:srgbClr val="000000"/>
                </a:solidFill>
                <a:latin typeface="Times New Roman" panose="02020603050405020304" pitchFamily="18" charset="0"/>
              </a:rPr>
              <a:t/>
            </a:r>
            <a:br>
              <a:rPr lang="ru-RU" sz="4800" b="1" i="0" u="none" strike="noStrike" baseline="0" dirty="0" smtClean="0">
                <a:solidFill>
                  <a:srgbClr val="000000"/>
                </a:solidFill>
                <a:latin typeface="Times New Roman" panose="02020603050405020304" pitchFamily="18" charset="0"/>
              </a:rPr>
            </a:br>
            <a:r>
              <a:rPr lang="en-US" sz="4800" b="1" dirty="0" err="1">
                <a:latin typeface="Times New Roman" panose="02020603050405020304" pitchFamily="18" charset="0"/>
              </a:rPr>
              <a:t>Häzirki</a:t>
            </a:r>
            <a:r>
              <a:rPr lang="en-US" sz="4800" b="1" dirty="0">
                <a:latin typeface="Times New Roman" panose="02020603050405020304" pitchFamily="18" charset="0"/>
              </a:rPr>
              <a:t> zaman </a:t>
            </a:r>
            <a:r>
              <a:rPr lang="en-US" sz="4800" b="1" dirty="0" err="1">
                <a:latin typeface="Times New Roman" panose="02020603050405020304" pitchFamily="18" charset="0"/>
              </a:rPr>
              <a:t>önümçiligine</a:t>
            </a:r>
            <a:r>
              <a:rPr lang="en-US" sz="4800" b="1" dirty="0">
                <a:latin typeface="Times New Roman" panose="02020603050405020304" pitchFamily="18" charset="0"/>
              </a:rPr>
              <a:t> </a:t>
            </a:r>
            <a:r>
              <a:rPr lang="en-US" sz="4800" b="1" dirty="0" err="1">
                <a:latin typeface="Times New Roman" panose="02020603050405020304" pitchFamily="18" charset="0"/>
              </a:rPr>
              <a:t>aýry-aýry</a:t>
            </a:r>
            <a:r>
              <a:rPr lang="en-US" sz="4800" b="1" dirty="0">
                <a:latin typeface="Times New Roman" panose="02020603050405020304" pitchFamily="18" charset="0"/>
              </a:rPr>
              <a:t> </a:t>
            </a:r>
            <a:r>
              <a:rPr lang="en-US" sz="4800" b="1" dirty="0" err="1">
                <a:latin typeface="Times New Roman" panose="02020603050405020304" pitchFamily="18" charset="0"/>
              </a:rPr>
              <a:t>prosesleriñ</a:t>
            </a:r>
            <a:r>
              <a:rPr lang="en-US" sz="4800" b="1" dirty="0">
                <a:latin typeface="Times New Roman" panose="02020603050405020304" pitchFamily="18" charset="0"/>
              </a:rPr>
              <a:t> </a:t>
            </a:r>
            <a:r>
              <a:rPr lang="en-US" sz="4800" b="1" dirty="0" err="1">
                <a:latin typeface="Times New Roman" panose="02020603050405020304" pitchFamily="18" charset="0"/>
              </a:rPr>
              <a:t>arasyndaky</a:t>
            </a:r>
            <a:r>
              <a:rPr lang="en-US" sz="4800" b="1" dirty="0">
                <a:latin typeface="Times New Roman" panose="02020603050405020304" pitchFamily="18" charset="0"/>
              </a:rPr>
              <a:t> </a:t>
            </a:r>
            <a:r>
              <a:rPr lang="en-US" sz="4800" b="1" dirty="0" err="1">
                <a:latin typeface="Times New Roman" panose="02020603050405020304" pitchFamily="18" charset="0"/>
              </a:rPr>
              <a:t>baglanyşyklaryñ</a:t>
            </a:r>
            <a:r>
              <a:rPr lang="en-US" sz="4800" b="1" dirty="0">
                <a:latin typeface="Times New Roman" panose="02020603050405020304" pitchFamily="18" charset="0"/>
              </a:rPr>
              <a:t> </a:t>
            </a:r>
            <a:r>
              <a:rPr lang="en-US" sz="4800" b="1" dirty="0" err="1">
                <a:latin typeface="Times New Roman" panose="02020603050405020304" pitchFamily="18" charset="0"/>
              </a:rPr>
              <a:t>köpdürlüligi</a:t>
            </a:r>
            <a:r>
              <a:rPr lang="en-US" sz="4800" b="1" dirty="0">
                <a:latin typeface="Times New Roman" panose="02020603050405020304" pitchFamily="18" charset="0"/>
              </a:rPr>
              <a:t> we </a:t>
            </a:r>
            <a:r>
              <a:rPr lang="en-US" sz="4800" b="1" dirty="0" err="1">
                <a:latin typeface="Times New Roman" panose="02020603050405020304" pitchFamily="18" charset="0"/>
              </a:rPr>
              <a:t>olaryñ</a:t>
            </a:r>
            <a:r>
              <a:rPr lang="en-US" sz="4800" b="1" dirty="0">
                <a:latin typeface="Times New Roman" panose="02020603050405020304" pitchFamily="18" charset="0"/>
              </a:rPr>
              <a:t> </a:t>
            </a:r>
            <a:r>
              <a:rPr lang="en-US" sz="4800" b="1" dirty="0" err="1">
                <a:latin typeface="Times New Roman" panose="02020603050405020304" pitchFamily="18" charset="0"/>
              </a:rPr>
              <a:t>takyk</a:t>
            </a:r>
            <a:r>
              <a:rPr lang="en-US" sz="4800" b="1" dirty="0">
                <a:latin typeface="Times New Roman" panose="02020603050405020304" pitchFamily="18" charset="0"/>
              </a:rPr>
              <a:t> </a:t>
            </a:r>
            <a:r>
              <a:rPr lang="en-US" sz="4800" b="1" dirty="0" err="1">
                <a:latin typeface="Times New Roman" panose="02020603050405020304" pitchFamily="18" charset="0"/>
              </a:rPr>
              <a:t>yzygiderliligi</a:t>
            </a:r>
            <a:r>
              <a:rPr lang="en-US" sz="4800" b="1" dirty="0">
                <a:latin typeface="Times New Roman" panose="02020603050405020304" pitchFamily="18" charset="0"/>
              </a:rPr>
              <a:t> </a:t>
            </a:r>
            <a:r>
              <a:rPr lang="en-US" sz="4800" b="1" dirty="0" err="1">
                <a:latin typeface="Times New Roman" panose="02020603050405020304" pitchFamily="18" charset="0"/>
              </a:rPr>
              <a:t>mahsusdyr</a:t>
            </a:r>
            <a:r>
              <a:rPr lang="en-US" sz="4800" b="1" dirty="0">
                <a:latin typeface="Times New Roman" panose="02020603050405020304" pitchFamily="18" charset="0"/>
              </a:rPr>
              <a:t>. </a:t>
            </a:r>
            <a:endParaRPr lang="ru-RU" sz="4800" b="1" dirty="0"/>
          </a:p>
        </p:txBody>
      </p:sp>
    </p:spTree>
    <p:extLst>
      <p:ext uri="{BB962C8B-B14F-4D97-AF65-F5344CB8AC3E}">
        <p14:creationId xmlns:p14="http://schemas.microsoft.com/office/powerpoint/2010/main" val="380545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en-US" sz="5300" b="1" dirty="0" err="1" smtClean="0">
                <a:solidFill>
                  <a:srgbClr val="00B050"/>
                </a:solidFill>
                <a:latin typeface="Times New Roman" panose="02020603050405020304" pitchFamily="18" charset="0"/>
              </a:rPr>
              <a:t>Kibernetika</a:t>
            </a:r>
            <a:r>
              <a:rPr lang="en-US" sz="5300" b="1" dirty="0" err="1" smtClean="0">
                <a:latin typeface="Times New Roman" panose="02020603050405020304" pitchFamily="18" charset="0"/>
              </a:rPr>
              <a:t>-bu</a:t>
            </a:r>
            <a:r>
              <a:rPr lang="en-US" sz="5300" b="1" dirty="0" smtClean="0">
                <a:latin typeface="Times New Roman" panose="02020603050405020304" pitchFamily="18" charset="0"/>
              </a:rPr>
              <a:t> </a:t>
            </a:r>
            <a:r>
              <a:rPr lang="en-US" sz="5300" b="1" dirty="0" err="1">
                <a:latin typeface="Times New Roman" panose="02020603050405020304" pitchFamily="18" charset="0"/>
              </a:rPr>
              <a:t>maşynlarda</a:t>
            </a:r>
            <a:r>
              <a:rPr lang="en-US" sz="5300" b="1" dirty="0">
                <a:latin typeface="Times New Roman" panose="02020603050405020304" pitchFamily="18" charset="0"/>
              </a:rPr>
              <a:t>, </a:t>
            </a:r>
            <a:r>
              <a:rPr lang="en-US" sz="5300" b="1" dirty="0" err="1">
                <a:latin typeface="Times New Roman" panose="02020603050405020304" pitchFamily="18" charset="0"/>
              </a:rPr>
              <a:t>janly</a:t>
            </a:r>
            <a:r>
              <a:rPr lang="en-US" sz="5300" b="1" dirty="0">
                <a:latin typeface="Times New Roman" panose="02020603050405020304" pitchFamily="18" charset="0"/>
              </a:rPr>
              <a:t> </a:t>
            </a:r>
            <a:r>
              <a:rPr lang="en-US" sz="5300" b="1" dirty="0" err="1">
                <a:latin typeface="Times New Roman" panose="02020603050405020304" pitchFamily="18" charset="0"/>
              </a:rPr>
              <a:t>organizmlerde</a:t>
            </a:r>
            <a:r>
              <a:rPr lang="en-US" sz="5300" b="1" dirty="0">
                <a:latin typeface="Times New Roman" panose="02020603050405020304" pitchFamily="18" charset="0"/>
              </a:rPr>
              <a:t> we </a:t>
            </a:r>
            <a:r>
              <a:rPr lang="en-US" sz="5300" b="1" dirty="0" err="1">
                <a:latin typeface="Times New Roman" panose="02020603050405020304" pitchFamily="18" charset="0"/>
              </a:rPr>
              <a:t>olaryň</a:t>
            </a:r>
            <a:r>
              <a:rPr lang="en-US" sz="5300" b="1" dirty="0">
                <a:latin typeface="Times New Roman" panose="02020603050405020304" pitchFamily="18" charset="0"/>
              </a:rPr>
              <a:t> </a:t>
            </a:r>
            <a:r>
              <a:rPr lang="en-US" sz="5300" b="1" dirty="0" err="1">
                <a:latin typeface="Times New Roman" panose="02020603050405020304" pitchFamily="18" charset="0"/>
              </a:rPr>
              <a:t>birleşmelerinde</a:t>
            </a:r>
            <a:r>
              <a:rPr lang="en-US" sz="5300" b="1" dirty="0">
                <a:latin typeface="Times New Roman" panose="02020603050405020304" pitchFamily="18" charset="0"/>
              </a:rPr>
              <a:t> </a:t>
            </a:r>
            <a:r>
              <a:rPr lang="en-US" sz="5300" b="1" dirty="0" err="1">
                <a:latin typeface="Times New Roman" panose="02020603050405020304" pitchFamily="18" charset="0"/>
              </a:rPr>
              <a:t>berilýän</a:t>
            </a:r>
            <a:r>
              <a:rPr lang="en-US" sz="5300" b="1" dirty="0">
                <a:latin typeface="Times New Roman" panose="02020603050405020304" pitchFamily="18" charset="0"/>
              </a:rPr>
              <a:t> </a:t>
            </a:r>
            <a:r>
              <a:rPr lang="en-US" sz="5300" b="1" dirty="0" err="1">
                <a:latin typeface="Times New Roman" panose="02020603050405020304" pitchFamily="18" charset="0"/>
              </a:rPr>
              <a:t>maglumatlaryň</a:t>
            </a:r>
            <a:r>
              <a:rPr lang="en-US" sz="5300" b="1" dirty="0">
                <a:latin typeface="Times New Roman" panose="02020603050405020304" pitchFamily="18" charset="0"/>
              </a:rPr>
              <a:t> we </a:t>
            </a:r>
            <a:r>
              <a:rPr lang="en-US" sz="5300" b="1" dirty="0" err="1">
                <a:latin typeface="Times New Roman" panose="02020603050405020304" pitchFamily="18" charset="0"/>
              </a:rPr>
              <a:t>dolandyryş</a:t>
            </a:r>
            <a:r>
              <a:rPr lang="en-US" sz="5300" b="1" dirty="0">
                <a:latin typeface="Times New Roman" panose="02020603050405020304" pitchFamily="18" charset="0"/>
              </a:rPr>
              <a:t> </a:t>
            </a:r>
            <a:r>
              <a:rPr lang="en-US" sz="5300" b="1" dirty="0" err="1">
                <a:latin typeface="Times New Roman" panose="02020603050405020304" pitchFamily="18" charset="0"/>
              </a:rPr>
              <a:t>prosseslerinde</a:t>
            </a:r>
            <a:r>
              <a:rPr lang="en-US" sz="5300" b="1" dirty="0">
                <a:latin typeface="Times New Roman" panose="02020603050405020304" pitchFamily="18" charset="0"/>
              </a:rPr>
              <a:t> </a:t>
            </a:r>
            <a:r>
              <a:rPr lang="en-US" sz="5300" b="1" dirty="0" err="1">
                <a:latin typeface="Times New Roman" panose="02020603050405020304" pitchFamily="18" charset="0"/>
              </a:rPr>
              <a:t>umumy</a:t>
            </a:r>
            <a:r>
              <a:rPr lang="en-US" sz="5300" b="1" dirty="0">
                <a:latin typeface="Times New Roman" panose="02020603050405020304" pitchFamily="18" charset="0"/>
              </a:rPr>
              <a:t> </a:t>
            </a:r>
            <a:r>
              <a:rPr lang="en-US" sz="5300" b="1" dirty="0" err="1">
                <a:latin typeface="Times New Roman" panose="02020603050405020304" pitchFamily="18" charset="0"/>
              </a:rPr>
              <a:t>kanunlaýjylykly</a:t>
            </a:r>
            <a:r>
              <a:rPr lang="en-US" sz="5300" b="1" dirty="0">
                <a:latin typeface="Times New Roman" panose="02020603050405020304" pitchFamily="18" charset="0"/>
              </a:rPr>
              <a:t> </a:t>
            </a:r>
            <a:r>
              <a:rPr lang="en-US" sz="5300" b="1" dirty="0" err="1">
                <a:latin typeface="Times New Roman" panose="02020603050405020304" pitchFamily="18" charset="0"/>
              </a:rPr>
              <a:t>baradaky</a:t>
            </a:r>
            <a:r>
              <a:rPr lang="en-US" sz="5300" b="1" dirty="0">
                <a:latin typeface="Times New Roman" panose="02020603050405020304" pitchFamily="18" charset="0"/>
              </a:rPr>
              <a:t> </a:t>
            </a:r>
            <a:r>
              <a:rPr lang="en-US" sz="5300" b="1" dirty="0" err="1">
                <a:latin typeface="Times New Roman" panose="02020603050405020304" pitchFamily="18" charset="0"/>
              </a:rPr>
              <a:t>ylymdyr</a:t>
            </a:r>
            <a:r>
              <a:rPr lang="en-US" sz="5300" b="1" dirty="0" smtClean="0">
                <a:latin typeface="Times New Roman" panose="02020603050405020304" pitchFamily="18" charset="0"/>
              </a:rPr>
              <a:t>. </a:t>
            </a:r>
            <a:r>
              <a:rPr lang="tk-TM" sz="5300" b="1" dirty="0" err="1" smtClean="0">
                <a:latin typeface="Times New Roman" panose="02020603050405020304" pitchFamily="18" charset="0"/>
              </a:rPr>
              <a:t>K</a:t>
            </a:r>
            <a:r>
              <a:rPr lang="en-US" sz="5300" b="1" dirty="0" err="1" smtClean="0">
                <a:latin typeface="Times New Roman" panose="02020603050405020304" pitchFamily="18" charset="0"/>
              </a:rPr>
              <a:t>ibernetika</a:t>
            </a:r>
            <a:r>
              <a:rPr lang="en-US" sz="5300" b="1" dirty="0" smtClean="0">
                <a:latin typeface="Times New Roman" panose="02020603050405020304" pitchFamily="18" charset="0"/>
              </a:rPr>
              <a:t> </a:t>
            </a:r>
            <a:r>
              <a:rPr lang="en-US" sz="5300" b="1" dirty="0" err="1">
                <a:latin typeface="Times New Roman" panose="02020603050405020304" pitchFamily="18" charset="0"/>
              </a:rPr>
              <a:t>düşünjesini</a:t>
            </a:r>
            <a:r>
              <a:rPr lang="en-US" sz="5300" b="1" dirty="0">
                <a:latin typeface="Times New Roman" panose="02020603050405020304" pitchFamily="18" charset="0"/>
              </a:rPr>
              <a:t> </a:t>
            </a:r>
            <a:r>
              <a:rPr lang="en-US" sz="5300" b="1" dirty="0" err="1">
                <a:latin typeface="Times New Roman" panose="02020603050405020304" pitchFamily="18" charset="0"/>
              </a:rPr>
              <a:t>ylyma</a:t>
            </a:r>
            <a:r>
              <a:rPr lang="en-US" sz="5300" b="1" dirty="0">
                <a:latin typeface="Times New Roman" panose="02020603050405020304" pitchFamily="18" charset="0"/>
              </a:rPr>
              <a:t>, </a:t>
            </a:r>
            <a:r>
              <a:rPr lang="en-US" sz="5300" b="1" dirty="0" err="1">
                <a:latin typeface="Times New Roman" panose="02020603050405020304" pitchFamily="18" charset="0"/>
              </a:rPr>
              <a:t>tehnika</a:t>
            </a:r>
            <a:r>
              <a:rPr lang="en-US" sz="5300" b="1" dirty="0">
                <a:latin typeface="Times New Roman" panose="02020603050405020304" pitchFamily="18" charset="0"/>
              </a:rPr>
              <a:t> </a:t>
            </a:r>
            <a:r>
              <a:rPr lang="en-US" sz="5300" b="1" dirty="0" err="1">
                <a:latin typeface="Times New Roman" panose="02020603050405020304" pitchFamily="18" charset="0"/>
              </a:rPr>
              <a:t>girizen</a:t>
            </a:r>
            <a:r>
              <a:rPr lang="en-US" sz="5300" b="1" dirty="0">
                <a:latin typeface="Times New Roman" panose="02020603050405020304" pitchFamily="18" charset="0"/>
              </a:rPr>
              <a:t> </a:t>
            </a:r>
            <a:r>
              <a:rPr lang="en-US" sz="5300" b="1" dirty="0" err="1">
                <a:latin typeface="Times New Roman" panose="02020603050405020304" pitchFamily="18" charset="0"/>
              </a:rPr>
              <a:t>amerikan</a:t>
            </a:r>
            <a:r>
              <a:rPr lang="en-US" sz="5300" b="1" dirty="0">
                <a:latin typeface="Times New Roman" panose="02020603050405020304" pitchFamily="18" charset="0"/>
              </a:rPr>
              <a:t> </a:t>
            </a:r>
            <a:r>
              <a:rPr lang="en-US" sz="5300" b="1" dirty="0" err="1">
                <a:latin typeface="Times New Roman" panose="02020603050405020304" pitchFamily="18" charset="0"/>
              </a:rPr>
              <a:t>alymy</a:t>
            </a:r>
            <a:r>
              <a:rPr lang="en-US" sz="5300" b="1" dirty="0">
                <a:latin typeface="Times New Roman" panose="02020603050405020304" pitchFamily="18" charset="0"/>
              </a:rPr>
              <a:t> Norbert Winer. Bu </a:t>
            </a:r>
            <a:r>
              <a:rPr lang="en-US" sz="5300" b="1" dirty="0" err="1">
                <a:latin typeface="Times New Roman" panose="02020603050405020304" pitchFamily="18" charset="0"/>
              </a:rPr>
              <a:t>düşünje</a:t>
            </a:r>
            <a:r>
              <a:rPr lang="en-US" sz="5300" b="1" dirty="0">
                <a:latin typeface="Times New Roman" panose="02020603050405020304" pitchFamily="18" charset="0"/>
              </a:rPr>
              <a:t> </a:t>
            </a:r>
            <a:r>
              <a:rPr lang="en-US" sz="5300" b="1" dirty="0" smtClean="0">
                <a:latin typeface="Times New Roman" panose="02020603050405020304" pitchFamily="18" charset="0"/>
              </a:rPr>
              <a:t>1948</a:t>
            </a:r>
            <a:r>
              <a:rPr lang="tk-TM" sz="5300" b="1" dirty="0" smtClean="0">
                <a:latin typeface="Times New Roman" panose="02020603050405020304" pitchFamily="18" charset="0"/>
              </a:rPr>
              <a:t>-</a:t>
            </a:r>
            <a:r>
              <a:rPr lang="en-US" sz="5300" b="1" dirty="0" err="1" smtClean="0">
                <a:latin typeface="Times New Roman" panose="02020603050405020304" pitchFamily="18" charset="0"/>
              </a:rPr>
              <a:t>nji</a:t>
            </a:r>
            <a:r>
              <a:rPr lang="en-US" sz="5300" b="1" dirty="0" smtClean="0">
                <a:latin typeface="Times New Roman" panose="02020603050405020304" pitchFamily="18" charset="0"/>
              </a:rPr>
              <a:t> </a:t>
            </a:r>
            <a:r>
              <a:rPr lang="en-US" sz="5300" b="1" dirty="0" err="1" smtClean="0">
                <a:latin typeface="Times New Roman" panose="02020603050405020304" pitchFamily="18" charset="0"/>
              </a:rPr>
              <a:t>ýylda</a:t>
            </a:r>
            <a:r>
              <a:rPr lang="tk-TM" sz="5300" b="1" dirty="0">
                <a:latin typeface="Times New Roman" panose="02020603050405020304" pitchFamily="18" charset="0"/>
              </a:rPr>
              <a:t/>
            </a:r>
            <a:br>
              <a:rPr lang="tk-TM" sz="5300" b="1" dirty="0">
                <a:latin typeface="Times New Roman" panose="02020603050405020304" pitchFamily="18" charset="0"/>
              </a:rPr>
            </a:br>
            <a:r>
              <a:rPr lang="en-US" sz="5300" b="1" dirty="0" err="1" smtClean="0">
                <a:latin typeface="Times New Roman" panose="02020603050405020304" pitchFamily="18" charset="0"/>
              </a:rPr>
              <a:t>hödürlenildi</a:t>
            </a:r>
            <a:r>
              <a:rPr lang="en-US" sz="5300" b="1" dirty="0" smtClean="0">
                <a:latin typeface="Times New Roman" panose="02020603050405020304" pitchFamily="18" charset="0"/>
              </a:rPr>
              <a:t> </a:t>
            </a:r>
            <a:r>
              <a:rPr lang="en-US" sz="5300" b="1" dirty="0">
                <a:latin typeface="Times New Roman" panose="02020603050405020304" pitchFamily="18" charset="0"/>
              </a:rPr>
              <a:t>we </a:t>
            </a:r>
            <a:r>
              <a:rPr lang="en-US" sz="5300" b="1" dirty="0" err="1">
                <a:latin typeface="Times New Roman" panose="02020603050405020304" pitchFamily="18" charset="0"/>
              </a:rPr>
              <a:t>kabul</a:t>
            </a:r>
            <a:r>
              <a:rPr lang="en-US" sz="5300" b="1" dirty="0">
                <a:latin typeface="Times New Roman" panose="02020603050405020304" pitchFamily="18" charset="0"/>
              </a:rPr>
              <a:t> </a:t>
            </a:r>
            <a:r>
              <a:rPr lang="en-US" sz="5300" b="1" dirty="0" err="1">
                <a:latin typeface="Times New Roman" panose="02020603050405020304" pitchFamily="18" charset="0"/>
              </a:rPr>
              <a:t>edildi</a:t>
            </a:r>
            <a:r>
              <a:rPr lang="en-US" sz="5300" b="1" dirty="0">
                <a:latin typeface="Times New Roman" panose="02020603050405020304" pitchFamily="18" charset="0"/>
              </a:rPr>
              <a:t>. </a:t>
            </a:r>
            <a:br>
              <a:rPr lang="en-US" sz="5300" b="1" dirty="0">
                <a:latin typeface="Times New Roman" panose="02020603050405020304" pitchFamily="18" charset="0"/>
              </a:rPr>
            </a:br>
            <a:r>
              <a:rPr lang="en-US" sz="5300" b="1" i="1" dirty="0" err="1">
                <a:solidFill>
                  <a:srgbClr val="0070C0"/>
                </a:solidFill>
                <a:latin typeface="Times New Roman" panose="02020603050405020304" pitchFamily="18" charset="0"/>
              </a:rPr>
              <a:t>Kibernetus</a:t>
            </a:r>
            <a:r>
              <a:rPr lang="en-US" sz="5300" b="1" i="1" dirty="0">
                <a:latin typeface="Times New Roman" panose="02020603050405020304" pitchFamily="18" charset="0"/>
              </a:rPr>
              <a:t> </a:t>
            </a:r>
            <a:r>
              <a:rPr lang="en-US" sz="5300" b="1" dirty="0">
                <a:latin typeface="Times New Roman" panose="02020603050405020304" pitchFamily="18" charset="0"/>
              </a:rPr>
              <a:t>– </a:t>
            </a:r>
            <a:r>
              <a:rPr lang="en-US" sz="5300" b="1" dirty="0" err="1">
                <a:latin typeface="Times New Roman" panose="02020603050405020304" pitchFamily="18" charset="0"/>
              </a:rPr>
              <a:t>diýmek</a:t>
            </a:r>
            <a:r>
              <a:rPr lang="en-US" sz="5300" b="1" dirty="0">
                <a:latin typeface="Times New Roman" panose="02020603050405020304" pitchFamily="18" charset="0"/>
              </a:rPr>
              <a:t> </a:t>
            </a:r>
            <a:r>
              <a:rPr lang="en-US" sz="5300" b="1" dirty="0" err="1">
                <a:latin typeface="Times New Roman" panose="02020603050405020304" pitchFamily="18" charset="0"/>
              </a:rPr>
              <a:t>grek</a:t>
            </a:r>
            <a:r>
              <a:rPr lang="en-US" sz="5300" b="1" dirty="0">
                <a:latin typeface="Times New Roman" panose="02020603050405020304" pitchFamily="18" charset="0"/>
              </a:rPr>
              <a:t> </a:t>
            </a:r>
            <a:r>
              <a:rPr lang="en-US" sz="5300" b="1" dirty="0" err="1">
                <a:latin typeface="Times New Roman" panose="02020603050405020304" pitchFamily="18" charset="0"/>
              </a:rPr>
              <a:t>dilinden</a:t>
            </a:r>
            <a:r>
              <a:rPr lang="en-US" sz="5300" b="1" dirty="0">
                <a:latin typeface="Times New Roman" panose="02020603050405020304" pitchFamily="18" charset="0"/>
              </a:rPr>
              <a:t> </a:t>
            </a:r>
            <a:r>
              <a:rPr lang="en-US" sz="5300" b="1" dirty="0" err="1">
                <a:latin typeface="Times New Roman" panose="02020603050405020304" pitchFamily="18" charset="0"/>
              </a:rPr>
              <a:t>terjime</a:t>
            </a:r>
            <a:r>
              <a:rPr lang="en-US" sz="5300" b="1" dirty="0">
                <a:latin typeface="Times New Roman" panose="02020603050405020304" pitchFamily="18" charset="0"/>
              </a:rPr>
              <a:t> </a:t>
            </a:r>
            <a:r>
              <a:rPr lang="en-US" sz="5300" b="1" dirty="0" err="1">
                <a:latin typeface="Times New Roman" panose="02020603050405020304" pitchFamily="18" charset="0"/>
              </a:rPr>
              <a:t>edilip</a:t>
            </a:r>
            <a:r>
              <a:rPr lang="en-US" sz="5300" b="1" dirty="0">
                <a:latin typeface="Times New Roman" panose="02020603050405020304" pitchFamily="18" charset="0"/>
              </a:rPr>
              <a:t>, </a:t>
            </a:r>
            <a:r>
              <a:rPr lang="en-US" sz="5300" b="1" dirty="0" err="1">
                <a:latin typeface="Times New Roman" panose="02020603050405020304" pitchFamily="18" charset="0"/>
              </a:rPr>
              <a:t>ol</a:t>
            </a:r>
            <a:r>
              <a:rPr lang="en-US" sz="5300" b="1" dirty="0">
                <a:latin typeface="Times New Roman" panose="02020603050405020304" pitchFamily="18" charset="0"/>
              </a:rPr>
              <a:t> </a:t>
            </a:r>
            <a:r>
              <a:rPr lang="en-US" sz="5300" b="1" dirty="0" err="1">
                <a:latin typeface="Times New Roman" panose="02020603050405020304" pitchFamily="18" charset="0"/>
              </a:rPr>
              <a:t>dolandyryjy</a:t>
            </a:r>
            <a:r>
              <a:rPr lang="en-US" sz="5300" b="1" dirty="0">
                <a:latin typeface="Times New Roman" panose="02020603050405020304" pitchFamily="18" charset="0"/>
              </a:rPr>
              <a:t> </a:t>
            </a:r>
            <a:r>
              <a:rPr lang="en-US" sz="5300" b="1" dirty="0" err="1">
                <a:latin typeface="Times New Roman" panose="02020603050405020304" pitchFamily="18" charset="0"/>
              </a:rPr>
              <a:t>diýen</a:t>
            </a:r>
            <a:r>
              <a:rPr lang="en-US" sz="5300" b="1" dirty="0">
                <a:latin typeface="Times New Roman" panose="02020603050405020304" pitchFamily="18" charset="0"/>
              </a:rPr>
              <a:t> </a:t>
            </a:r>
            <a:r>
              <a:rPr lang="en-US" sz="5300" b="1" dirty="0" err="1">
                <a:latin typeface="Times New Roman" panose="02020603050405020304" pitchFamily="18" charset="0"/>
              </a:rPr>
              <a:t>manyny</a:t>
            </a:r>
            <a:r>
              <a:rPr lang="en-US" sz="5300" b="1" dirty="0">
                <a:latin typeface="Times New Roman" panose="02020603050405020304" pitchFamily="18" charset="0"/>
              </a:rPr>
              <a:t> </a:t>
            </a:r>
            <a:r>
              <a:rPr lang="en-US" sz="5300" b="1" dirty="0" err="1">
                <a:latin typeface="Times New Roman" panose="02020603050405020304" pitchFamily="18" charset="0"/>
              </a:rPr>
              <a:t>berýär</a:t>
            </a:r>
            <a:r>
              <a:rPr lang="en-US" sz="5300" b="1" dirty="0">
                <a:latin typeface="Times New Roman" panose="02020603050405020304" pitchFamily="18" charset="0"/>
              </a:rPr>
              <a:t>. </a:t>
            </a:r>
            <a:endParaRPr lang="ru-RU" sz="5300" b="1" dirty="0"/>
          </a:p>
        </p:txBody>
      </p:sp>
    </p:spTree>
    <p:extLst>
      <p:ext uri="{BB962C8B-B14F-4D97-AF65-F5344CB8AC3E}">
        <p14:creationId xmlns:p14="http://schemas.microsoft.com/office/powerpoint/2010/main" val="2201830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lstStyle/>
          <a:p>
            <a:r>
              <a:rPr lang="ru-RU" sz="4800" b="0" i="0" u="none" strike="noStrike" baseline="0" dirty="0" smtClean="0">
                <a:solidFill>
                  <a:srgbClr val="000000"/>
                </a:solidFill>
                <a:latin typeface="Times New Roman" panose="02020603050405020304" pitchFamily="18" charset="0"/>
              </a:rPr>
              <a:t/>
            </a:r>
            <a:br>
              <a:rPr lang="ru-RU" sz="4800" b="0" i="0" u="none" strike="noStrike" baseline="0" dirty="0" smtClean="0">
                <a:solidFill>
                  <a:srgbClr val="000000"/>
                </a:solidFill>
                <a:latin typeface="Times New Roman" panose="02020603050405020304" pitchFamily="18" charset="0"/>
              </a:rPr>
            </a:br>
            <a:r>
              <a:rPr lang="en-US" sz="5400" b="1" dirty="0" err="1">
                <a:latin typeface="Times New Roman" panose="02020603050405020304" pitchFamily="18" charset="0"/>
              </a:rPr>
              <a:t>Häzirki</a:t>
            </a:r>
            <a:r>
              <a:rPr lang="en-US" sz="5400" b="1" dirty="0">
                <a:latin typeface="Times New Roman" panose="02020603050405020304" pitchFamily="18" charset="0"/>
              </a:rPr>
              <a:t> zaman </a:t>
            </a:r>
            <a:r>
              <a:rPr lang="en-US" sz="5400" b="1" dirty="0" err="1">
                <a:latin typeface="Times New Roman" panose="02020603050405020304" pitchFamily="18" charset="0"/>
              </a:rPr>
              <a:t>kibernetikasy</a:t>
            </a:r>
            <a:r>
              <a:rPr lang="en-US" sz="5400" b="1" dirty="0">
                <a:latin typeface="Times New Roman" panose="02020603050405020304" pitchFamily="18" charset="0"/>
              </a:rPr>
              <a:t> </a:t>
            </a:r>
            <a:r>
              <a:rPr lang="en-US" sz="5400" b="1" dirty="0" err="1">
                <a:latin typeface="Times New Roman" panose="02020603050405020304" pitchFamily="18" charset="0"/>
              </a:rPr>
              <a:t>birnäçe</a:t>
            </a:r>
            <a:r>
              <a:rPr lang="en-US" sz="5400" b="1" dirty="0">
                <a:latin typeface="Times New Roman" panose="02020603050405020304" pitchFamily="18" charset="0"/>
              </a:rPr>
              <a:t> </a:t>
            </a:r>
            <a:r>
              <a:rPr lang="en-US" sz="5400" b="1" dirty="0" err="1">
                <a:latin typeface="Times New Roman" panose="02020603050405020304" pitchFamily="18" charset="0"/>
              </a:rPr>
              <a:t>özbaşdak</a:t>
            </a:r>
            <a:r>
              <a:rPr lang="en-US" sz="5400" b="1" dirty="0">
                <a:latin typeface="Times New Roman" panose="02020603050405020304" pitchFamily="18" charset="0"/>
              </a:rPr>
              <a:t> </a:t>
            </a:r>
            <a:r>
              <a:rPr lang="en-US" sz="5400" b="1" dirty="0" err="1">
                <a:latin typeface="Times New Roman" panose="02020603050405020304" pitchFamily="18" charset="0"/>
              </a:rPr>
              <a:t>ugurlary</a:t>
            </a:r>
            <a:r>
              <a:rPr lang="en-US" sz="5400" b="1" dirty="0">
                <a:latin typeface="Times New Roman" panose="02020603050405020304" pitchFamily="18" charset="0"/>
              </a:rPr>
              <a:t> </a:t>
            </a:r>
            <a:r>
              <a:rPr lang="en-US" sz="5400" b="1" dirty="0" err="1" smtClean="0">
                <a:latin typeface="Times New Roman" panose="02020603050405020304" pitchFamily="18" charset="0"/>
              </a:rPr>
              <a:t>birleşdirýär</a:t>
            </a:r>
            <a:r>
              <a:rPr lang="tk-TM" sz="5400" b="1" dirty="0" smtClean="0">
                <a:latin typeface="Times New Roman" panose="02020603050405020304" pitchFamily="18" charset="0"/>
              </a:rPr>
              <a:t>:</a:t>
            </a:r>
            <a:r>
              <a:rPr lang="en-US" sz="5400" b="1" dirty="0" smtClean="0">
                <a:latin typeface="Times New Roman" panose="02020603050405020304" pitchFamily="18" charset="0"/>
              </a:rPr>
              <a:t> </a:t>
            </a:r>
            <a:r>
              <a:rPr lang="en-US" sz="5400" b="1" dirty="0">
                <a:latin typeface="Times New Roman" panose="02020603050405020304" pitchFamily="18" charset="0"/>
              </a:rPr>
              <a:t/>
            </a:r>
            <a:br>
              <a:rPr lang="en-US" sz="5400" b="1" dirty="0">
                <a:latin typeface="Times New Roman" panose="02020603050405020304" pitchFamily="18" charset="0"/>
              </a:rPr>
            </a:br>
            <a:r>
              <a:rPr lang="tk-TM" sz="5400" b="1" dirty="0" smtClean="0">
                <a:solidFill>
                  <a:srgbClr val="0070C0"/>
                </a:solidFill>
                <a:latin typeface="Times New Roman" panose="02020603050405020304" pitchFamily="18" charset="0"/>
              </a:rPr>
              <a:t>-</a:t>
            </a:r>
            <a:r>
              <a:rPr lang="en-US" sz="5400" b="1" dirty="0" err="1" smtClean="0">
                <a:solidFill>
                  <a:srgbClr val="0070C0"/>
                </a:solidFill>
                <a:latin typeface="Times New Roman" panose="02020603050405020304" pitchFamily="18" charset="0"/>
              </a:rPr>
              <a:t>maglumat</a:t>
            </a:r>
            <a:r>
              <a:rPr lang="en-US" sz="5400" b="1" dirty="0" smtClean="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teoriýasy</a:t>
            </a:r>
            <a:r>
              <a:rPr lang="en-US" sz="5400" b="1" dirty="0">
                <a:solidFill>
                  <a:srgbClr val="0070C0"/>
                </a:solidFill>
                <a:latin typeface="Times New Roman" panose="02020603050405020304" pitchFamily="18" charset="0"/>
              </a:rPr>
              <a:t>. </a:t>
            </a:r>
            <a:br>
              <a:rPr lang="en-US" sz="5400" b="1" dirty="0">
                <a:solidFill>
                  <a:srgbClr val="0070C0"/>
                </a:solidFill>
                <a:latin typeface="Times New Roman" panose="02020603050405020304" pitchFamily="18" charset="0"/>
              </a:rPr>
            </a:br>
            <a:r>
              <a:rPr lang="tk-TM" sz="5400" b="1" dirty="0" smtClean="0">
                <a:solidFill>
                  <a:srgbClr val="0070C0"/>
                </a:solidFill>
                <a:latin typeface="Times New Roman" panose="02020603050405020304" pitchFamily="18" charset="0"/>
              </a:rPr>
              <a:t>-</a:t>
            </a:r>
            <a:r>
              <a:rPr lang="en-US" sz="5400" b="1" dirty="0" err="1" smtClean="0">
                <a:solidFill>
                  <a:srgbClr val="0070C0"/>
                </a:solidFill>
                <a:latin typeface="Times New Roman" panose="02020603050405020304" pitchFamily="18" charset="0"/>
              </a:rPr>
              <a:t>programmirleme</a:t>
            </a:r>
            <a:r>
              <a:rPr lang="en-US" sz="5400" b="1" dirty="0" smtClean="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teoriýasy</a:t>
            </a:r>
            <a:r>
              <a:rPr lang="en-US" sz="5400" b="1" dirty="0">
                <a:solidFill>
                  <a:srgbClr val="0070C0"/>
                </a:solidFill>
                <a:latin typeface="Times New Roman" panose="02020603050405020304" pitchFamily="18" charset="0"/>
              </a:rPr>
              <a:t> . </a:t>
            </a:r>
            <a:br>
              <a:rPr lang="en-US" sz="5400" b="1" dirty="0">
                <a:solidFill>
                  <a:srgbClr val="0070C0"/>
                </a:solidFill>
                <a:latin typeface="Times New Roman" panose="02020603050405020304" pitchFamily="18" charset="0"/>
              </a:rPr>
            </a:br>
            <a:r>
              <a:rPr lang="tk-TM" sz="5400" b="1" dirty="0" smtClean="0">
                <a:solidFill>
                  <a:srgbClr val="0070C0"/>
                </a:solidFill>
                <a:latin typeface="Times New Roman" panose="02020603050405020304" pitchFamily="18" charset="0"/>
              </a:rPr>
              <a:t>-</a:t>
            </a:r>
            <a:r>
              <a:rPr lang="en-US" sz="5400" b="1" dirty="0" err="1" smtClean="0">
                <a:solidFill>
                  <a:srgbClr val="0070C0"/>
                </a:solidFill>
                <a:latin typeface="Times New Roman" panose="02020603050405020304" pitchFamily="18" charset="0"/>
              </a:rPr>
              <a:t>sistemalary</a:t>
            </a:r>
            <a:r>
              <a:rPr lang="en-US" sz="5400" b="1" dirty="0" smtClean="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dolandyryş</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teoriýasy</a:t>
            </a:r>
            <a:r>
              <a:rPr lang="en-US" sz="5400" b="1" dirty="0">
                <a:solidFill>
                  <a:srgbClr val="0070C0"/>
                </a:solidFill>
                <a:latin typeface="Times New Roman" panose="02020603050405020304" pitchFamily="18" charset="0"/>
              </a:rPr>
              <a:t>. </a:t>
            </a:r>
            <a:endParaRPr lang="ru-RU" sz="5400" b="1" dirty="0">
              <a:solidFill>
                <a:srgbClr val="0070C0"/>
              </a:solidFill>
            </a:endParaRPr>
          </a:p>
        </p:txBody>
      </p:sp>
    </p:spTree>
    <p:extLst>
      <p:ext uri="{BB962C8B-B14F-4D97-AF65-F5344CB8AC3E}">
        <p14:creationId xmlns:p14="http://schemas.microsoft.com/office/powerpoint/2010/main" val="3655262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787661"/>
          </a:xfrm>
        </p:spPr>
        <p:txBody>
          <a:bodyPr>
            <a:normAutofit/>
          </a:bodyPr>
          <a:lstStyle/>
          <a:p>
            <a:r>
              <a:rPr lang="en-US" sz="5400" b="1" dirty="0" err="1" smtClean="0">
                <a:solidFill>
                  <a:srgbClr val="0070C0"/>
                </a:solidFill>
                <a:latin typeface="Times New Roman" panose="02020603050405020304" pitchFamily="18" charset="0"/>
              </a:rPr>
              <a:t>Maglumat</a:t>
            </a:r>
            <a:r>
              <a:rPr lang="en-US" sz="5400" b="1" dirty="0" smtClean="0">
                <a:solidFill>
                  <a:srgbClr val="0070C0"/>
                </a:solidFill>
                <a:latin typeface="Times New Roman" panose="02020603050405020304" pitchFamily="18" charset="0"/>
              </a:rPr>
              <a:t> </a:t>
            </a:r>
            <a:r>
              <a:rPr lang="en-US" sz="5400" b="1" dirty="0" err="1" smtClean="0">
                <a:solidFill>
                  <a:srgbClr val="0070C0"/>
                </a:solidFill>
                <a:latin typeface="Times New Roman" panose="02020603050405020304" pitchFamily="18" charset="0"/>
              </a:rPr>
              <a:t>teoriýasy</a:t>
            </a:r>
            <a:r>
              <a:rPr lang="tk-TM" sz="5400" b="1" dirty="0" smtClean="0">
                <a:latin typeface="Times New Roman" panose="02020603050405020304" pitchFamily="18" charset="0"/>
              </a:rPr>
              <a:t>-</a:t>
            </a:r>
            <a:r>
              <a:rPr lang="en-US" sz="5400" b="1" dirty="0" err="1" smtClean="0">
                <a:latin typeface="Times New Roman" panose="02020603050405020304" pitchFamily="18" charset="0"/>
              </a:rPr>
              <a:t>maglumaty</a:t>
            </a:r>
            <a:r>
              <a:rPr lang="en-US" sz="5400" b="1" dirty="0" smtClean="0">
                <a:latin typeface="Times New Roman" panose="02020603050405020304" pitchFamily="18" charset="0"/>
              </a:rPr>
              <a:t> </a:t>
            </a:r>
            <a:r>
              <a:rPr lang="en-US" sz="5400" b="1" dirty="0" err="1">
                <a:latin typeface="Times New Roman" panose="02020603050405020304" pitchFamily="18" charset="0"/>
              </a:rPr>
              <a:t>toplamak</a:t>
            </a:r>
            <a:r>
              <a:rPr lang="en-US" sz="5400" b="1" dirty="0">
                <a:latin typeface="Times New Roman" panose="02020603050405020304" pitchFamily="18" charset="0"/>
              </a:rPr>
              <a:t>, </a:t>
            </a:r>
            <a:r>
              <a:rPr lang="en-US" sz="5400" b="1" dirty="0" err="1">
                <a:latin typeface="Times New Roman" panose="02020603050405020304" pitchFamily="18" charset="0"/>
              </a:rPr>
              <a:t>özgertmek</a:t>
            </a:r>
            <a:r>
              <a:rPr lang="en-US" sz="5400" b="1" dirty="0">
                <a:latin typeface="Times New Roman" panose="02020603050405020304" pitchFamily="18" charset="0"/>
              </a:rPr>
              <a:t> we </a:t>
            </a:r>
            <a:r>
              <a:rPr lang="en-US" sz="5400" b="1" dirty="0" err="1">
                <a:latin typeface="Times New Roman" panose="02020603050405020304" pitchFamily="18" charset="0"/>
              </a:rPr>
              <a:t>bermek</a:t>
            </a:r>
            <a:r>
              <a:rPr lang="en-US" sz="5400" b="1" dirty="0">
                <a:latin typeface="Times New Roman" panose="02020603050405020304" pitchFamily="18" charset="0"/>
              </a:rPr>
              <a:t> </a:t>
            </a:r>
            <a:r>
              <a:rPr lang="en-US" sz="5400" b="1" dirty="0" err="1">
                <a:latin typeface="Times New Roman" panose="02020603050405020304" pitchFamily="18" charset="0"/>
              </a:rPr>
              <a:t>usullaryny</a:t>
            </a:r>
            <a:r>
              <a:rPr lang="en-US" sz="5400" b="1" dirty="0">
                <a:latin typeface="Times New Roman" panose="02020603050405020304" pitchFamily="18" charset="0"/>
              </a:rPr>
              <a:t> </a:t>
            </a:r>
            <a:r>
              <a:rPr lang="en-US" sz="5400" b="1" dirty="0" err="1">
                <a:latin typeface="Times New Roman" panose="02020603050405020304" pitchFamily="18" charset="0"/>
              </a:rPr>
              <a:t>öwrenýär</a:t>
            </a:r>
            <a:r>
              <a:rPr lang="en-US" sz="5400" b="1" dirty="0">
                <a:latin typeface="Times New Roman" panose="02020603050405020304" pitchFamily="18" charset="0"/>
              </a:rPr>
              <a:t>. </a:t>
            </a:r>
            <a:r>
              <a:rPr lang="en-US" sz="5400" b="1" dirty="0" err="1">
                <a:latin typeface="Times New Roman" panose="02020603050405020304" pitchFamily="18" charset="0"/>
              </a:rPr>
              <a:t>Maglumat</a:t>
            </a:r>
            <a:r>
              <a:rPr lang="en-US" sz="5400" b="1" dirty="0">
                <a:latin typeface="Times New Roman" panose="02020603050405020304" pitchFamily="18" charset="0"/>
              </a:rPr>
              <a:t> </a:t>
            </a:r>
            <a:r>
              <a:rPr lang="en-US" sz="5400" b="1" dirty="0" err="1">
                <a:latin typeface="Times New Roman" panose="02020603050405020304" pitchFamily="18" charset="0"/>
              </a:rPr>
              <a:t>signallaryñ</a:t>
            </a:r>
            <a:r>
              <a:rPr lang="en-US" sz="5400" b="1" dirty="0">
                <a:latin typeface="Times New Roman" panose="02020603050405020304" pitchFamily="18" charset="0"/>
              </a:rPr>
              <a:t> </a:t>
            </a:r>
            <a:r>
              <a:rPr lang="en-US" sz="5400" b="1" dirty="0" err="1">
                <a:latin typeface="Times New Roman" panose="02020603050405020304" pitchFamily="18" charset="0"/>
              </a:rPr>
              <a:t>kömegi</a:t>
            </a:r>
            <a:r>
              <a:rPr lang="en-US" sz="5400" b="1" dirty="0">
                <a:latin typeface="Times New Roman" panose="02020603050405020304" pitchFamily="18" charset="0"/>
              </a:rPr>
              <a:t> </a:t>
            </a:r>
            <a:r>
              <a:rPr lang="en-US" sz="5400" b="1" dirty="0" err="1">
                <a:latin typeface="Times New Roman" panose="02020603050405020304" pitchFamily="18" charset="0"/>
              </a:rPr>
              <a:t>arkaly</a:t>
            </a:r>
            <a:r>
              <a:rPr lang="en-US" sz="5400" b="1" dirty="0">
                <a:latin typeface="Times New Roman" panose="02020603050405020304" pitchFamily="18" charset="0"/>
              </a:rPr>
              <a:t> </a:t>
            </a:r>
            <a:r>
              <a:rPr lang="en-US" sz="5400" b="1" dirty="0" err="1">
                <a:latin typeface="Times New Roman" panose="02020603050405020304" pitchFamily="18" charset="0"/>
              </a:rPr>
              <a:t>berilýär</a:t>
            </a:r>
            <a:r>
              <a:rPr lang="en-US" sz="5400" b="1" dirty="0">
                <a:latin typeface="Times New Roman" panose="02020603050405020304" pitchFamily="18" charset="0"/>
              </a:rPr>
              <a:t> we </a:t>
            </a:r>
            <a:r>
              <a:rPr lang="en-US" sz="5400" b="1" dirty="0" err="1">
                <a:latin typeface="Times New Roman" panose="02020603050405020304" pitchFamily="18" charset="0"/>
              </a:rPr>
              <a:t>añladylýar</a:t>
            </a:r>
            <a:r>
              <a:rPr lang="en-US" sz="5400" b="1" dirty="0">
                <a:latin typeface="Times New Roman" panose="02020603050405020304" pitchFamily="18" charset="0"/>
              </a:rPr>
              <a:t>. Bu </a:t>
            </a:r>
            <a:r>
              <a:rPr lang="en-US" sz="5400" b="1" dirty="0" err="1">
                <a:latin typeface="Times New Roman" panose="02020603050405020304" pitchFamily="18" charset="0"/>
              </a:rPr>
              <a:t>fiziki</a:t>
            </a:r>
            <a:r>
              <a:rPr lang="en-US" sz="5400" b="1" dirty="0">
                <a:latin typeface="Times New Roman" panose="02020603050405020304" pitchFamily="18" charset="0"/>
              </a:rPr>
              <a:t> </a:t>
            </a:r>
            <a:r>
              <a:rPr lang="en-US" sz="5400" b="1" dirty="0" err="1">
                <a:latin typeface="Times New Roman" panose="02020603050405020304" pitchFamily="18" charset="0"/>
              </a:rPr>
              <a:t>prosess</a:t>
            </a:r>
            <a:r>
              <a:rPr lang="en-US" sz="5400" b="1" dirty="0">
                <a:latin typeface="Times New Roman" panose="02020603050405020304" pitchFamily="18" charset="0"/>
              </a:rPr>
              <a:t> </a:t>
            </a:r>
            <a:r>
              <a:rPr lang="en-US" sz="5400" b="1" dirty="0" err="1">
                <a:latin typeface="Times New Roman" panose="02020603050405020304" pitchFamily="18" charset="0"/>
              </a:rPr>
              <a:t>bolup</a:t>
            </a:r>
            <a:r>
              <a:rPr lang="en-US" sz="5400" b="1" dirty="0">
                <a:latin typeface="Times New Roman" panose="02020603050405020304" pitchFamily="18" charset="0"/>
              </a:rPr>
              <a:t>, </a:t>
            </a:r>
            <a:r>
              <a:rPr lang="en-US" sz="5400" b="1" dirty="0" err="1">
                <a:latin typeface="Times New Roman" panose="02020603050405020304" pitchFamily="18" charset="0"/>
              </a:rPr>
              <a:t>berilýän</a:t>
            </a:r>
            <a:r>
              <a:rPr lang="en-US" sz="5400" b="1" dirty="0">
                <a:latin typeface="Times New Roman" panose="02020603050405020304" pitchFamily="18" charset="0"/>
              </a:rPr>
              <a:t> </a:t>
            </a:r>
            <a:r>
              <a:rPr lang="en-US" sz="5400" b="1" dirty="0" err="1">
                <a:latin typeface="Times New Roman" panose="02020603050405020304" pitchFamily="18" charset="0"/>
              </a:rPr>
              <a:t>maglumata</a:t>
            </a:r>
            <a:r>
              <a:rPr lang="en-US" sz="5400" b="1" dirty="0">
                <a:latin typeface="Times New Roman" panose="02020603050405020304" pitchFamily="18" charset="0"/>
              </a:rPr>
              <a:t> </a:t>
            </a:r>
            <a:r>
              <a:rPr lang="en-US" sz="5400" b="1" dirty="0" err="1">
                <a:latin typeface="Times New Roman" panose="02020603050405020304" pitchFamily="18" charset="0"/>
              </a:rPr>
              <a:t>baglylykda</a:t>
            </a:r>
            <a:r>
              <a:rPr lang="en-US" sz="5400" b="1" dirty="0">
                <a:latin typeface="Times New Roman" panose="02020603050405020304" pitchFamily="18" charset="0"/>
              </a:rPr>
              <a:t> </a:t>
            </a:r>
            <a:r>
              <a:rPr lang="en-US" sz="5400" b="1" dirty="0" err="1">
                <a:latin typeface="Times New Roman" panose="02020603050405020304" pitchFamily="18" charset="0"/>
              </a:rPr>
              <a:t>kesgitlenen</a:t>
            </a:r>
            <a:r>
              <a:rPr lang="en-US" sz="5400" b="1" dirty="0">
                <a:latin typeface="Times New Roman" panose="02020603050405020304" pitchFamily="18" charset="0"/>
              </a:rPr>
              <a:t> </a:t>
            </a:r>
            <a:r>
              <a:rPr lang="en-US" sz="5400" b="1" dirty="0" err="1">
                <a:latin typeface="Times New Roman" panose="02020603050405020304" pitchFamily="18" charset="0"/>
              </a:rPr>
              <a:t>parametrleri</a:t>
            </a:r>
            <a:r>
              <a:rPr lang="en-US" sz="5400" b="1" dirty="0">
                <a:latin typeface="Times New Roman" panose="02020603050405020304" pitchFamily="18" charset="0"/>
              </a:rPr>
              <a:t> </a:t>
            </a:r>
            <a:r>
              <a:rPr lang="en-US" sz="5400" b="1" dirty="0" err="1">
                <a:latin typeface="Times New Roman" panose="02020603050405020304" pitchFamily="18" charset="0"/>
              </a:rPr>
              <a:t>bolýar</a:t>
            </a:r>
            <a:r>
              <a:rPr lang="en-US" sz="5400" b="1" dirty="0">
                <a:latin typeface="Times New Roman" panose="02020603050405020304" pitchFamily="18" charset="0"/>
              </a:rPr>
              <a:t>. </a:t>
            </a:r>
            <a:r>
              <a:rPr lang="en-US" sz="5400" b="1" dirty="0" err="1">
                <a:latin typeface="Times New Roman" panose="02020603050405020304" pitchFamily="18" charset="0"/>
              </a:rPr>
              <a:t>Şular</a:t>
            </a:r>
            <a:r>
              <a:rPr lang="en-US" sz="5400" b="1" dirty="0">
                <a:latin typeface="Times New Roman" panose="02020603050405020304" pitchFamily="18" charset="0"/>
              </a:rPr>
              <a:t> </a:t>
            </a:r>
            <a:r>
              <a:rPr lang="en-US" sz="5400" b="1" dirty="0" err="1">
                <a:latin typeface="Times New Roman" panose="02020603050405020304" pitchFamily="18" charset="0"/>
              </a:rPr>
              <a:t>ýaly</a:t>
            </a:r>
            <a:r>
              <a:rPr lang="en-US" sz="5400" b="1" dirty="0">
                <a:latin typeface="Times New Roman" panose="02020603050405020304" pitchFamily="18" charset="0"/>
              </a:rPr>
              <a:t> </a:t>
            </a:r>
            <a:r>
              <a:rPr lang="en-US" sz="5400" b="1" dirty="0" err="1">
                <a:latin typeface="Times New Roman" panose="02020603050405020304" pitchFamily="18" charset="0"/>
              </a:rPr>
              <a:t>baglylygy</a:t>
            </a:r>
            <a:r>
              <a:rPr lang="en-US" sz="5400" b="1" dirty="0">
                <a:latin typeface="Times New Roman" panose="02020603050405020304" pitchFamily="18" charset="0"/>
              </a:rPr>
              <a:t> </a:t>
            </a:r>
            <a:r>
              <a:rPr lang="en-US" sz="5400" b="1" dirty="0" err="1">
                <a:latin typeface="Times New Roman" panose="02020603050405020304" pitchFamily="18" charset="0"/>
              </a:rPr>
              <a:t>guramaklyga</a:t>
            </a:r>
            <a:r>
              <a:rPr lang="en-US" sz="5400" b="1" dirty="0">
                <a:latin typeface="Times New Roman" panose="02020603050405020304" pitchFamily="18" charset="0"/>
              </a:rPr>
              <a:t> </a:t>
            </a:r>
            <a:r>
              <a:rPr lang="en-US" sz="5400" b="1" dirty="0" err="1">
                <a:latin typeface="Times New Roman" panose="02020603050405020304" pitchFamily="18" charset="0"/>
              </a:rPr>
              <a:t>kodirleme</a:t>
            </a:r>
            <a:r>
              <a:rPr lang="en-US" sz="5400" b="1" dirty="0">
                <a:latin typeface="Times New Roman" panose="02020603050405020304" pitchFamily="18" charset="0"/>
              </a:rPr>
              <a:t> </a:t>
            </a:r>
            <a:r>
              <a:rPr lang="en-US" sz="5400" b="1" dirty="0" err="1">
                <a:latin typeface="Times New Roman" panose="02020603050405020304" pitchFamily="18" charset="0"/>
              </a:rPr>
              <a:t>diýilýär</a:t>
            </a:r>
            <a:r>
              <a:rPr lang="en-US" sz="5400" b="1" dirty="0">
                <a:latin typeface="Times New Roman" panose="02020603050405020304" pitchFamily="18" charset="0"/>
              </a:rPr>
              <a:t>.</a:t>
            </a:r>
            <a:r>
              <a:rPr lang="en-US" dirty="0">
                <a:latin typeface="Times New Roman" panose="02020603050405020304" pitchFamily="18" charset="0"/>
              </a:rPr>
              <a:t> </a:t>
            </a:r>
            <a:endParaRPr lang="ru-RU" dirty="0"/>
          </a:p>
        </p:txBody>
      </p:sp>
    </p:spTree>
    <p:extLst>
      <p:ext uri="{BB962C8B-B14F-4D97-AF65-F5344CB8AC3E}">
        <p14:creationId xmlns:p14="http://schemas.microsoft.com/office/powerpoint/2010/main" val="146746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smtClean="0">
                <a:solidFill>
                  <a:srgbClr val="0070C0"/>
                </a:solidFill>
                <a:latin typeface="Times New Roman" panose="02020603050405020304" pitchFamily="18" charset="0"/>
              </a:rPr>
              <a:t>Programmirleme</a:t>
            </a:r>
            <a:r>
              <a:rPr lang="en-US" sz="4800" b="1" dirty="0" smtClean="0">
                <a:solidFill>
                  <a:srgbClr val="0070C0"/>
                </a:solidFill>
                <a:latin typeface="Times New Roman" panose="02020603050405020304" pitchFamily="18" charset="0"/>
              </a:rPr>
              <a:t> </a:t>
            </a:r>
            <a:r>
              <a:rPr lang="en-US" sz="4800" b="1" dirty="0" err="1" smtClean="0">
                <a:solidFill>
                  <a:srgbClr val="0070C0"/>
                </a:solidFill>
                <a:latin typeface="Times New Roman" panose="02020603050405020304" pitchFamily="18" charset="0"/>
              </a:rPr>
              <a:t>teoriýasy</a:t>
            </a:r>
            <a:r>
              <a:rPr lang="tk-TM" sz="4800" b="1" dirty="0" smtClean="0">
                <a:solidFill>
                  <a:srgbClr val="0070C0"/>
                </a:solidFill>
                <a:latin typeface="Times New Roman" panose="02020603050405020304" pitchFamily="18" charset="0"/>
              </a:rPr>
              <a:t>-</a:t>
            </a:r>
            <a:r>
              <a:rPr lang="en-US" sz="4800" b="1" dirty="0" err="1" smtClean="0">
                <a:latin typeface="Times New Roman" panose="02020603050405020304" pitchFamily="18" charset="0"/>
              </a:rPr>
              <a:t>maglumaty</a:t>
            </a:r>
            <a:r>
              <a:rPr lang="en-US" sz="4800" b="1" dirty="0" smtClean="0">
                <a:latin typeface="Times New Roman" panose="02020603050405020304" pitchFamily="18" charset="0"/>
              </a:rPr>
              <a:t> </a:t>
            </a:r>
            <a:r>
              <a:rPr lang="en-US" sz="4800" b="1" dirty="0" err="1">
                <a:latin typeface="Times New Roman" panose="02020603050405020304" pitchFamily="18" charset="0"/>
              </a:rPr>
              <a:t>dolandyryş</a:t>
            </a:r>
            <a:r>
              <a:rPr lang="en-US" sz="4800" b="1" dirty="0">
                <a:latin typeface="Times New Roman" panose="02020603050405020304" pitchFamily="18" charset="0"/>
              </a:rPr>
              <a:t> </a:t>
            </a:r>
            <a:r>
              <a:rPr lang="en-US" sz="4800" b="1" dirty="0" err="1">
                <a:latin typeface="Times New Roman" panose="02020603050405020304" pitchFamily="18" charset="0"/>
              </a:rPr>
              <a:t>wagtynda</a:t>
            </a:r>
            <a:r>
              <a:rPr lang="en-US" sz="4800" b="1" dirty="0">
                <a:latin typeface="Times New Roman" panose="02020603050405020304" pitchFamily="18" charset="0"/>
              </a:rPr>
              <a:t> </a:t>
            </a:r>
            <a:r>
              <a:rPr lang="en-US" sz="4800" b="1" dirty="0" err="1">
                <a:latin typeface="Times New Roman" panose="02020603050405020304" pitchFamily="18" charset="0"/>
              </a:rPr>
              <a:t>ulanmak</a:t>
            </a:r>
            <a:r>
              <a:rPr lang="en-US" sz="4800" b="1" dirty="0">
                <a:latin typeface="Times New Roman" panose="02020603050405020304" pitchFamily="18" charset="0"/>
              </a:rPr>
              <a:t> we </a:t>
            </a:r>
            <a:r>
              <a:rPr lang="en-US" sz="4800" b="1" dirty="0" err="1">
                <a:latin typeface="Times New Roman" panose="02020603050405020304" pitchFamily="18" charset="0"/>
              </a:rPr>
              <a:t>gaýtadan</a:t>
            </a:r>
            <a:r>
              <a:rPr lang="en-US" sz="4800" b="1" dirty="0">
                <a:latin typeface="Times New Roman" panose="02020603050405020304" pitchFamily="18" charset="0"/>
              </a:rPr>
              <a:t> </a:t>
            </a:r>
            <a:r>
              <a:rPr lang="en-US" sz="4800" b="1" dirty="0" err="1">
                <a:latin typeface="Times New Roman" panose="02020603050405020304" pitchFamily="18" charset="0"/>
              </a:rPr>
              <a:t>işlemek</a:t>
            </a:r>
            <a:r>
              <a:rPr lang="en-US" sz="4800" b="1" dirty="0">
                <a:latin typeface="Times New Roman" panose="02020603050405020304" pitchFamily="18" charset="0"/>
              </a:rPr>
              <a:t> </a:t>
            </a:r>
            <a:r>
              <a:rPr lang="en-US" sz="4800" b="1" dirty="0" err="1">
                <a:latin typeface="Times New Roman" panose="02020603050405020304" pitchFamily="18" charset="0"/>
              </a:rPr>
              <a:t>usullaryny</a:t>
            </a:r>
            <a:r>
              <a:rPr lang="en-US" sz="4800" b="1" dirty="0">
                <a:latin typeface="Times New Roman" panose="02020603050405020304" pitchFamily="18" charset="0"/>
              </a:rPr>
              <a:t> </a:t>
            </a:r>
            <a:r>
              <a:rPr lang="en-US" sz="4800" b="1" dirty="0" err="1">
                <a:latin typeface="Times New Roman" panose="02020603050405020304" pitchFamily="18" charset="0"/>
              </a:rPr>
              <a:t>bejerip</a:t>
            </a:r>
            <a:r>
              <a:rPr lang="en-US" sz="4800" b="1" dirty="0">
                <a:latin typeface="Times New Roman" panose="02020603050405020304" pitchFamily="18" charset="0"/>
              </a:rPr>
              <a:t> </a:t>
            </a:r>
            <a:r>
              <a:rPr lang="en-US" sz="4800" b="1" dirty="0" err="1">
                <a:latin typeface="Times New Roman" panose="02020603050405020304" pitchFamily="18" charset="0"/>
              </a:rPr>
              <a:t>taýýarlamak</a:t>
            </a:r>
            <a:r>
              <a:rPr lang="en-US" sz="4800" b="1" dirty="0">
                <a:latin typeface="Times New Roman" panose="02020603050405020304" pitchFamily="18" charset="0"/>
              </a:rPr>
              <a:t> we </a:t>
            </a:r>
            <a:r>
              <a:rPr lang="en-US" sz="4800" b="1" dirty="0" err="1">
                <a:latin typeface="Times New Roman" panose="02020603050405020304" pitchFamily="18" charset="0"/>
              </a:rPr>
              <a:t>doly</a:t>
            </a:r>
            <a:r>
              <a:rPr lang="en-US" sz="4800" b="1" dirty="0">
                <a:latin typeface="Times New Roman" panose="02020603050405020304" pitchFamily="18" charset="0"/>
              </a:rPr>
              <a:t> </a:t>
            </a:r>
            <a:r>
              <a:rPr lang="en-US" sz="4800" b="1" dirty="0" err="1">
                <a:latin typeface="Times New Roman" panose="02020603050405020304" pitchFamily="18" charset="0"/>
              </a:rPr>
              <a:t>öwrenmek</a:t>
            </a:r>
            <a:r>
              <a:rPr lang="en-US" sz="4800" b="1" dirty="0">
                <a:latin typeface="Times New Roman" panose="02020603050405020304" pitchFamily="18" charset="0"/>
              </a:rPr>
              <a:t> </a:t>
            </a:r>
            <a:r>
              <a:rPr lang="en-US" sz="4800" b="1" dirty="0" err="1">
                <a:latin typeface="Times New Roman" panose="02020603050405020304" pitchFamily="18" charset="0"/>
              </a:rPr>
              <a:t>bilen</a:t>
            </a:r>
            <a:r>
              <a:rPr lang="en-US" sz="4800" b="1" dirty="0">
                <a:latin typeface="Times New Roman" panose="02020603050405020304" pitchFamily="18" charset="0"/>
              </a:rPr>
              <a:t> </a:t>
            </a:r>
            <a:r>
              <a:rPr lang="en-US" sz="4800" b="1" dirty="0" err="1">
                <a:latin typeface="Times New Roman" panose="02020603050405020304" pitchFamily="18" charset="0"/>
              </a:rPr>
              <a:t>meşgullanýar</a:t>
            </a:r>
            <a:r>
              <a:rPr lang="en-US" sz="4800" b="1" dirty="0">
                <a:latin typeface="Times New Roman" panose="02020603050405020304" pitchFamily="18" charset="0"/>
              </a:rPr>
              <a:t>. </a:t>
            </a:r>
            <a:r>
              <a:rPr lang="en-US" sz="4800" b="1" dirty="0" err="1">
                <a:solidFill>
                  <a:srgbClr val="00B050"/>
                </a:solidFill>
                <a:latin typeface="Times New Roman" panose="02020603050405020304" pitchFamily="18" charset="0"/>
              </a:rPr>
              <a:t>Maglumat</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metody</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algoritm</a:t>
            </a:r>
            <a:r>
              <a:rPr lang="en-US" sz="4800" b="1" dirty="0">
                <a:solidFill>
                  <a:srgbClr val="00B050"/>
                </a:solidFill>
                <a:latin typeface="Times New Roman" panose="02020603050405020304" pitchFamily="18" charset="0"/>
              </a:rPr>
              <a:t> </a:t>
            </a:r>
            <a:r>
              <a:rPr lang="en-US" sz="4800" b="1" dirty="0" err="1">
                <a:latin typeface="Times New Roman" panose="02020603050405020304" pitchFamily="18" charset="0"/>
              </a:rPr>
              <a:t>diýip</a:t>
            </a:r>
            <a:r>
              <a:rPr lang="en-US" sz="4800" b="1" dirty="0">
                <a:latin typeface="Times New Roman" panose="02020603050405020304" pitchFamily="18" charset="0"/>
              </a:rPr>
              <a:t> </a:t>
            </a:r>
            <a:r>
              <a:rPr lang="en-US" sz="4800" b="1" dirty="0" err="1">
                <a:latin typeface="Times New Roman" panose="02020603050405020304" pitchFamily="18" charset="0"/>
              </a:rPr>
              <a:t>atlandyrylýan</a:t>
            </a:r>
            <a:r>
              <a:rPr lang="en-US" sz="4800" b="1" dirty="0">
                <a:latin typeface="Times New Roman" panose="02020603050405020304" pitchFamily="18" charset="0"/>
              </a:rPr>
              <a:t> </a:t>
            </a:r>
            <a:r>
              <a:rPr lang="en-US" sz="4800" b="1" dirty="0" err="1">
                <a:latin typeface="Times New Roman" panose="02020603050405020304" pitchFamily="18" charset="0"/>
              </a:rPr>
              <a:t>kesgitlenen</a:t>
            </a:r>
            <a:r>
              <a:rPr lang="en-US" sz="4800" b="1" dirty="0">
                <a:latin typeface="Times New Roman" panose="02020603050405020304" pitchFamily="18" charset="0"/>
              </a:rPr>
              <a:t> </a:t>
            </a:r>
            <a:r>
              <a:rPr lang="en-US" sz="4800" b="1" dirty="0" err="1">
                <a:latin typeface="Times New Roman" panose="02020603050405020304" pitchFamily="18" charset="0"/>
              </a:rPr>
              <a:t>düzgün</a:t>
            </a:r>
            <a:r>
              <a:rPr lang="en-US" sz="4800" b="1" dirty="0">
                <a:latin typeface="Times New Roman" panose="02020603050405020304" pitchFamily="18" charset="0"/>
              </a:rPr>
              <a:t> </a:t>
            </a:r>
            <a:r>
              <a:rPr lang="en-US" sz="4800" b="1" dirty="0" err="1">
                <a:latin typeface="Times New Roman" panose="02020603050405020304" pitchFamily="18" charset="0"/>
              </a:rPr>
              <a:t>boýunça</a:t>
            </a:r>
            <a:r>
              <a:rPr lang="en-US" sz="4800" b="1" dirty="0">
                <a:latin typeface="Times New Roman" panose="02020603050405020304" pitchFamily="18" charset="0"/>
              </a:rPr>
              <a:t>, </a:t>
            </a:r>
            <a:r>
              <a:rPr lang="en-US" sz="4800" b="1" dirty="0" err="1">
                <a:latin typeface="Times New Roman" panose="02020603050405020304" pitchFamily="18" charset="0"/>
              </a:rPr>
              <a:t>dolandyryşyñ</a:t>
            </a:r>
            <a:r>
              <a:rPr lang="en-US" sz="4800" b="1" dirty="0">
                <a:latin typeface="Times New Roman" panose="02020603050405020304" pitchFamily="18" charset="0"/>
              </a:rPr>
              <a:t> </a:t>
            </a:r>
            <a:r>
              <a:rPr lang="en-US" sz="4800" b="1" dirty="0" err="1">
                <a:latin typeface="Times New Roman" panose="02020603050405020304" pitchFamily="18" charset="0"/>
              </a:rPr>
              <a:t>islendik</a:t>
            </a:r>
            <a:r>
              <a:rPr lang="en-US" sz="4800" b="1" dirty="0">
                <a:latin typeface="Times New Roman" panose="02020603050405020304" pitchFamily="18" charset="0"/>
              </a:rPr>
              <a:t> </a:t>
            </a:r>
            <a:r>
              <a:rPr lang="en-US" sz="4800" b="1" dirty="0" err="1">
                <a:latin typeface="Times New Roman" panose="02020603050405020304" pitchFamily="18" charset="0"/>
              </a:rPr>
              <a:t>sistemamasynyñ</a:t>
            </a:r>
            <a:r>
              <a:rPr lang="en-US" sz="4800" b="1" dirty="0">
                <a:latin typeface="Times New Roman" panose="02020603050405020304" pitchFamily="18" charset="0"/>
              </a:rPr>
              <a:t> </a:t>
            </a:r>
            <a:r>
              <a:rPr lang="en-US" sz="4800" b="1" dirty="0" err="1">
                <a:latin typeface="Times New Roman" panose="02020603050405020304" pitchFamily="18" charset="0"/>
              </a:rPr>
              <a:t>maglumaty</a:t>
            </a:r>
            <a:r>
              <a:rPr lang="en-US" sz="4800" b="1" dirty="0">
                <a:latin typeface="Times New Roman" panose="02020603050405020304" pitchFamily="18" charset="0"/>
              </a:rPr>
              <a:t> </a:t>
            </a:r>
            <a:r>
              <a:rPr lang="en-US" sz="4800" b="1" dirty="0" err="1">
                <a:latin typeface="Times New Roman" panose="02020603050405020304" pitchFamily="18" charset="0"/>
              </a:rPr>
              <a:t>gaýtadan</a:t>
            </a:r>
            <a:r>
              <a:rPr lang="en-US" sz="4800" b="1" dirty="0">
                <a:latin typeface="Times New Roman" panose="02020603050405020304" pitchFamily="18" charset="0"/>
              </a:rPr>
              <a:t> </a:t>
            </a:r>
            <a:r>
              <a:rPr lang="en-US" sz="4800" b="1" dirty="0" err="1">
                <a:latin typeface="Times New Roman" panose="02020603050405020304" pitchFamily="18" charset="0"/>
              </a:rPr>
              <a:t>işlemek</a:t>
            </a:r>
            <a:r>
              <a:rPr lang="en-US" sz="4800" b="1" dirty="0">
                <a:latin typeface="Times New Roman" panose="02020603050405020304" pitchFamily="18" charset="0"/>
              </a:rPr>
              <a:t> </a:t>
            </a:r>
            <a:r>
              <a:rPr lang="en-US" sz="4800" b="1" dirty="0" err="1">
                <a:latin typeface="Times New Roman" panose="02020603050405020304" pitchFamily="18" charset="0"/>
              </a:rPr>
              <a:t>ýoly</a:t>
            </a:r>
            <a:r>
              <a:rPr lang="en-US" sz="4800" b="1" dirty="0">
                <a:latin typeface="Times New Roman" panose="02020603050405020304" pitchFamily="18" charset="0"/>
              </a:rPr>
              <a:t> </a:t>
            </a:r>
            <a:r>
              <a:rPr lang="en-US" sz="4800" b="1" dirty="0" err="1">
                <a:latin typeface="Times New Roman" panose="02020603050405020304" pitchFamily="18" charset="0"/>
              </a:rPr>
              <a:t>arkaly</a:t>
            </a:r>
            <a:r>
              <a:rPr lang="en-US" sz="4800" b="1" dirty="0">
                <a:latin typeface="Times New Roman" panose="02020603050405020304" pitchFamily="18" charset="0"/>
              </a:rPr>
              <a:t> </a:t>
            </a:r>
            <a:r>
              <a:rPr lang="en-US" sz="4800" b="1" dirty="0" err="1">
                <a:latin typeface="Times New Roman" panose="02020603050405020304" pitchFamily="18" charset="0"/>
              </a:rPr>
              <a:t>işi</a:t>
            </a:r>
            <a:r>
              <a:rPr lang="en-US" sz="4800" b="1" dirty="0">
                <a:latin typeface="Times New Roman" panose="02020603050405020304" pitchFamily="18" charset="0"/>
              </a:rPr>
              <a:t> </a:t>
            </a:r>
            <a:r>
              <a:rPr lang="en-US" sz="4800" b="1" dirty="0" err="1">
                <a:latin typeface="Times New Roman" panose="02020603050405020304" pitchFamily="18" charset="0"/>
              </a:rPr>
              <a:t>programmirlemäge</a:t>
            </a:r>
            <a:r>
              <a:rPr lang="en-US" sz="4800" b="1" dirty="0">
                <a:latin typeface="Times New Roman" panose="02020603050405020304" pitchFamily="18" charset="0"/>
              </a:rPr>
              <a:t> </a:t>
            </a:r>
            <a:r>
              <a:rPr lang="en-US" sz="4800" b="1" dirty="0" err="1">
                <a:latin typeface="Times New Roman" panose="02020603050405020304" pitchFamily="18" charset="0"/>
              </a:rPr>
              <a:t>mümkinçilik</a:t>
            </a:r>
            <a:r>
              <a:rPr lang="en-US" sz="4800" b="1" dirty="0">
                <a:latin typeface="Times New Roman" panose="02020603050405020304" pitchFamily="18" charset="0"/>
              </a:rPr>
              <a:t> </a:t>
            </a:r>
            <a:r>
              <a:rPr lang="en-US" sz="4800" b="1" dirty="0" err="1">
                <a:latin typeface="Times New Roman" panose="02020603050405020304" pitchFamily="18" charset="0"/>
              </a:rPr>
              <a:t>berýär</a:t>
            </a:r>
            <a:r>
              <a:rPr lang="en-US" sz="4800" b="1" dirty="0">
                <a:latin typeface="Times New Roman" panose="02020603050405020304" pitchFamily="18" charset="0"/>
              </a:rPr>
              <a:t>. </a:t>
            </a:r>
            <a:endParaRPr lang="ru-RU" sz="4800" b="1" dirty="0"/>
          </a:p>
        </p:txBody>
      </p:sp>
    </p:spTree>
    <p:extLst>
      <p:ext uri="{BB962C8B-B14F-4D97-AF65-F5344CB8AC3E}">
        <p14:creationId xmlns:p14="http://schemas.microsoft.com/office/powerpoint/2010/main" val="32819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smtClean="0">
                <a:solidFill>
                  <a:srgbClr val="0070C0"/>
                </a:solidFill>
                <a:latin typeface="Times New Roman" panose="02020603050405020304" pitchFamily="18" charset="0"/>
              </a:rPr>
              <a:t>Awtomatlaşdyrmak</a:t>
            </a:r>
            <a:r>
              <a:rPr lang="en-US" sz="4800" b="1" dirty="0" smtClean="0">
                <a:latin typeface="Times New Roman" panose="02020603050405020304" pitchFamily="18" charset="0"/>
              </a:rPr>
              <a:t> </a:t>
            </a:r>
            <a:r>
              <a:rPr lang="en-US" sz="4800" b="1" dirty="0">
                <a:latin typeface="Times New Roman" panose="02020603050405020304" pitchFamily="18" charset="0"/>
              </a:rPr>
              <a:t>hem </a:t>
            </a:r>
            <a:r>
              <a:rPr lang="en-US" sz="4800" b="1" dirty="0" err="1">
                <a:latin typeface="Times New Roman" panose="02020603050405020304" pitchFamily="18" charset="0"/>
              </a:rPr>
              <a:t>kibernetikanyň</a:t>
            </a:r>
            <a:r>
              <a:rPr lang="en-US" sz="4800" b="1" dirty="0">
                <a:latin typeface="Times New Roman" panose="02020603050405020304" pitchFamily="18" charset="0"/>
              </a:rPr>
              <a:t> </a:t>
            </a:r>
            <a:r>
              <a:rPr lang="en-US" sz="4800" b="1" dirty="0" err="1">
                <a:latin typeface="Times New Roman" panose="02020603050405020304" pitchFamily="18" charset="0"/>
              </a:rPr>
              <a:t>bir</a:t>
            </a:r>
            <a:r>
              <a:rPr lang="en-US" sz="4800" b="1" dirty="0">
                <a:latin typeface="Times New Roman" panose="02020603050405020304" pitchFamily="18" charset="0"/>
              </a:rPr>
              <a:t> </a:t>
            </a:r>
            <a:r>
              <a:rPr lang="en-US" sz="4800" b="1" dirty="0" err="1">
                <a:latin typeface="Times New Roman" panose="02020603050405020304" pitchFamily="18" charset="0"/>
              </a:rPr>
              <a:t>bölegi</a:t>
            </a:r>
            <a:r>
              <a:rPr lang="en-US" sz="4800" b="1" dirty="0">
                <a:latin typeface="Times New Roman" panose="02020603050405020304" pitchFamily="18" charset="0"/>
              </a:rPr>
              <a:t> </a:t>
            </a:r>
            <a:r>
              <a:rPr lang="en-US" sz="4800" b="1" dirty="0" err="1">
                <a:latin typeface="Times New Roman" panose="02020603050405020304" pitchFamily="18" charset="0"/>
              </a:rPr>
              <a:t>bolup</a:t>
            </a:r>
            <a:r>
              <a:rPr lang="en-US" sz="4800" b="1" dirty="0">
                <a:latin typeface="Times New Roman" panose="02020603050405020304" pitchFamily="18" charset="0"/>
              </a:rPr>
              <a:t> </a:t>
            </a:r>
            <a:r>
              <a:rPr lang="en-US" sz="4800" b="1" dirty="0" err="1">
                <a:latin typeface="Times New Roman" panose="02020603050405020304" pitchFamily="18" charset="0"/>
              </a:rPr>
              <a:t>durýar</a:t>
            </a:r>
            <a:r>
              <a:rPr lang="en-US" sz="4800" b="1" dirty="0">
                <a:latin typeface="Times New Roman" panose="02020603050405020304" pitchFamily="18" charset="0"/>
              </a:rPr>
              <a:t>. </a:t>
            </a:r>
            <a:br>
              <a:rPr lang="en-US" sz="4800" b="1" dirty="0">
                <a:latin typeface="Times New Roman" panose="02020603050405020304" pitchFamily="18" charset="0"/>
              </a:rPr>
            </a:br>
            <a:r>
              <a:rPr lang="en-US" sz="4800" b="1" dirty="0" err="1">
                <a:latin typeface="Times New Roman" panose="02020603050405020304" pitchFamily="18" charset="0"/>
              </a:rPr>
              <a:t>Awtomatlaşdyrmak</a:t>
            </a:r>
            <a:r>
              <a:rPr lang="en-US" sz="4800" b="1" dirty="0">
                <a:latin typeface="Times New Roman" panose="02020603050405020304" pitchFamily="18" charset="0"/>
              </a:rPr>
              <a:t> </a:t>
            </a:r>
            <a:r>
              <a:rPr lang="en-US" sz="4800" b="1" dirty="0" err="1">
                <a:latin typeface="Times New Roman" panose="02020603050405020304" pitchFamily="18" charset="0"/>
              </a:rPr>
              <a:t>sözi</a:t>
            </a:r>
            <a:r>
              <a:rPr lang="en-US" sz="4800" b="1" dirty="0">
                <a:latin typeface="Times New Roman" panose="02020603050405020304" pitchFamily="18" charset="0"/>
              </a:rPr>
              <a:t> </a:t>
            </a:r>
            <a:r>
              <a:rPr lang="en-US" sz="4800" b="1" dirty="0" err="1">
                <a:latin typeface="Times New Roman" panose="02020603050405020304" pitchFamily="18" charset="0"/>
              </a:rPr>
              <a:t>grekleriň</a:t>
            </a:r>
            <a:r>
              <a:rPr lang="en-US" sz="4800" b="1" dirty="0">
                <a:latin typeface="Times New Roman" panose="02020603050405020304" pitchFamily="18" charset="0"/>
              </a:rPr>
              <a:t> </a:t>
            </a:r>
            <a:r>
              <a:rPr lang="en-US" sz="4800" b="1" dirty="0" smtClean="0">
                <a:solidFill>
                  <a:srgbClr val="00B050"/>
                </a:solidFill>
                <a:latin typeface="Times New Roman" panose="02020603050405020304" pitchFamily="18" charset="0"/>
              </a:rPr>
              <a:t>autos</a:t>
            </a:r>
            <a:r>
              <a:rPr lang="tk-TM" sz="4800" b="1" dirty="0" smtClean="0">
                <a:solidFill>
                  <a:srgbClr val="00B050"/>
                </a:solidFill>
                <a:latin typeface="Times New Roman" panose="02020603050405020304" pitchFamily="18" charset="0"/>
              </a:rPr>
              <a:t> </a:t>
            </a:r>
            <a:r>
              <a:rPr lang="tk-TM" sz="4800" b="1" dirty="0" smtClean="0">
                <a:latin typeface="Times New Roman" panose="02020603050405020304" pitchFamily="18" charset="0"/>
              </a:rPr>
              <a:t>-</a:t>
            </a:r>
            <a:r>
              <a:rPr lang="en-US" sz="4800" b="1" dirty="0" err="1" smtClean="0">
                <a:latin typeface="Times New Roman" panose="02020603050405020304" pitchFamily="18" charset="0"/>
              </a:rPr>
              <a:t>diýen</a:t>
            </a:r>
            <a:r>
              <a:rPr lang="en-US" sz="4800" b="1" dirty="0" smtClean="0">
                <a:latin typeface="Times New Roman" panose="02020603050405020304" pitchFamily="18" charset="0"/>
              </a:rPr>
              <a:t> </a:t>
            </a:r>
            <a:r>
              <a:rPr lang="en-US" sz="4800" b="1" dirty="0" err="1">
                <a:latin typeface="Times New Roman" panose="02020603050405020304" pitchFamily="18" charset="0"/>
              </a:rPr>
              <a:t>sözünden</a:t>
            </a:r>
            <a:r>
              <a:rPr lang="en-US" sz="4800" b="1" dirty="0">
                <a:latin typeface="Times New Roman" panose="02020603050405020304" pitchFamily="18" charset="0"/>
              </a:rPr>
              <a:t> </a:t>
            </a:r>
            <a:r>
              <a:rPr lang="en-US" sz="4800" b="1" dirty="0" err="1">
                <a:latin typeface="Times New Roman" panose="02020603050405020304" pitchFamily="18" charset="0"/>
              </a:rPr>
              <a:t>gelip</a:t>
            </a:r>
            <a:r>
              <a:rPr lang="en-US" sz="4800" b="1" dirty="0">
                <a:latin typeface="Times New Roman" panose="02020603050405020304" pitchFamily="18" charset="0"/>
              </a:rPr>
              <a:t> </a:t>
            </a:r>
            <a:r>
              <a:rPr lang="en-US" sz="4800" b="1" dirty="0" err="1">
                <a:latin typeface="Times New Roman" panose="02020603050405020304" pitchFamily="18" charset="0"/>
              </a:rPr>
              <a:t>çykýar</a:t>
            </a:r>
            <a:r>
              <a:rPr lang="en-US" sz="4800" b="1" dirty="0">
                <a:latin typeface="Times New Roman" panose="02020603050405020304" pitchFamily="18" charset="0"/>
              </a:rPr>
              <a:t>. </a:t>
            </a:r>
            <a:r>
              <a:rPr lang="en-US" sz="4800" b="1" dirty="0" err="1">
                <a:latin typeface="Times New Roman" panose="02020603050405020304" pitchFamily="18" charset="0"/>
              </a:rPr>
              <a:t>Grekleriň</a:t>
            </a:r>
            <a:r>
              <a:rPr lang="en-US" sz="4800" b="1" dirty="0">
                <a:latin typeface="Times New Roman" panose="02020603050405020304" pitchFamily="18" charset="0"/>
              </a:rPr>
              <a:t> </a:t>
            </a:r>
            <a:r>
              <a:rPr lang="en-US" sz="4800" b="1" dirty="0" err="1" smtClean="0">
                <a:solidFill>
                  <a:srgbClr val="00B050"/>
                </a:solidFill>
                <a:latin typeface="Times New Roman" panose="02020603050405020304" pitchFamily="18" charset="0"/>
              </a:rPr>
              <a:t>automatos</a:t>
            </a:r>
            <a:r>
              <a:rPr lang="en-US" sz="4800" b="1" dirty="0" smtClean="0">
                <a:latin typeface="Times New Roman" panose="02020603050405020304" pitchFamily="18" charset="0"/>
              </a:rPr>
              <a:t> </a:t>
            </a:r>
            <a:r>
              <a:rPr lang="en-US" sz="4800" b="1" dirty="0">
                <a:latin typeface="Times New Roman" panose="02020603050405020304" pitchFamily="18" charset="0"/>
              </a:rPr>
              <a:t>we </a:t>
            </a:r>
            <a:r>
              <a:rPr lang="en-US" sz="4800" b="1" dirty="0" err="1" smtClean="0">
                <a:latin typeface="Times New Roman" panose="02020603050405020304" pitchFamily="18" charset="0"/>
              </a:rPr>
              <a:t>biziň</a:t>
            </a:r>
            <a:r>
              <a:rPr lang="tk-TM" sz="4800" b="1" dirty="0" smtClean="0">
                <a:latin typeface="Times New Roman" panose="02020603050405020304" pitchFamily="18" charset="0"/>
              </a:rPr>
              <a:t>- </a:t>
            </a:r>
            <a:r>
              <a:rPr lang="en-US" sz="4800" b="1" dirty="0" err="1" smtClean="0">
                <a:solidFill>
                  <a:srgbClr val="00B050"/>
                </a:solidFill>
                <a:latin typeface="Times New Roman" panose="02020603050405020304" pitchFamily="18" charset="0"/>
              </a:rPr>
              <a:t>awtomat</a:t>
            </a:r>
            <a:r>
              <a:rPr lang="en-US" sz="4800" b="1" dirty="0" smtClean="0">
                <a:latin typeface="Times New Roman" panose="02020603050405020304" pitchFamily="18" charset="0"/>
              </a:rPr>
              <a:t> </a:t>
            </a:r>
            <a:r>
              <a:rPr lang="en-US" sz="4800" b="1" dirty="0" err="1">
                <a:latin typeface="Times New Roman" panose="02020603050405020304" pitchFamily="18" charset="0"/>
              </a:rPr>
              <a:t>sözümiziń</a:t>
            </a:r>
            <a:r>
              <a:rPr lang="en-US" sz="4800" b="1" dirty="0">
                <a:latin typeface="Times New Roman" panose="02020603050405020304" pitchFamily="18" charset="0"/>
              </a:rPr>
              <a:t> </a:t>
            </a:r>
            <a:r>
              <a:rPr lang="en-US" sz="4800" b="1" dirty="0" err="1">
                <a:latin typeface="Times New Roman" panose="02020603050405020304" pitchFamily="18" charset="0"/>
              </a:rPr>
              <a:t>manysy</a:t>
            </a:r>
            <a:r>
              <a:rPr lang="en-US" sz="4800" b="1" dirty="0">
                <a:latin typeface="Times New Roman" panose="02020603050405020304" pitchFamily="18" charset="0"/>
              </a:rPr>
              <a:t> </a:t>
            </a:r>
            <a:r>
              <a:rPr lang="en-US" sz="4800" b="1" dirty="0" err="1">
                <a:latin typeface="Times New Roman" panose="02020603050405020304" pitchFamily="18" charset="0"/>
              </a:rPr>
              <a:t>özi</a:t>
            </a:r>
            <a:r>
              <a:rPr lang="en-US" sz="4800" b="1" dirty="0">
                <a:latin typeface="Times New Roman" panose="02020603050405020304" pitchFamily="18" charset="0"/>
              </a:rPr>
              <a:t> </a:t>
            </a:r>
            <a:r>
              <a:rPr lang="en-US" sz="4800" b="1" dirty="0" err="1">
                <a:latin typeface="Times New Roman" panose="02020603050405020304" pitchFamily="18" charset="0"/>
              </a:rPr>
              <a:t>hereket</a:t>
            </a:r>
            <a:r>
              <a:rPr lang="en-US" sz="4800" b="1" dirty="0">
                <a:latin typeface="Times New Roman" panose="02020603050405020304" pitchFamily="18" charset="0"/>
              </a:rPr>
              <a:t> </a:t>
            </a:r>
            <a:r>
              <a:rPr lang="en-US" sz="4800" b="1" dirty="0" err="1">
                <a:latin typeface="Times New Roman" panose="02020603050405020304" pitchFamily="18" charset="0"/>
              </a:rPr>
              <a:t>edýän</a:t>
            </a:r>
            <a:r>
              <a:rPr lang="en-US" sz="4800" b="1" dirty="0">
                <a:latin typeface="Times New Roman" panose="02020603050405020304" pitchFamily="18" charset="0"/>
              </a:rPr>
              <a:t> </a:t>
            </a:r>
            <a:r>
              <a:rPr lang="en-US" sz="4800" b="1" dirty="0" err="1">
                <a:latin typeface="Times New Roman" panose="02020603050405020304" pitchFamily="18" charset="0"/>
              </a:rPr>
              <a:t>enjamy</a:t>
            </a:r>
            <a:r>
              <a:rPr lang="en-US" sz="4800" b="1" dirty="0">
                <a:latin typeface="Times New Roman" panose="02020603050405020304" pitchFamily="18" charset="0"/>
              </a:rPr>
              <a:t> </a:t>
            </a:r>
            <a:r>
              <a:rPr lang="en-US" sz="4800" b="1" dirty="0" err="1">
                <a:latin typeface="Times New Roman" panose="02020603050405020304" pitchFamily="18" charset="0"/>
              </a:rPr>
              <a:t>aňladýar</a:t>
            </a:r>
            <a:r>
              <a:rPr lang="en-US" sz="4800" b="1" dirty="0">
                <a:latin typeface="Times New Roman" panose="02020603050405020304" pitchFamily="18" charset="0"/>
              </a:rPr>
              <a:t>. </a:t>
            </a:r>
            <a:r>
              <a:rPr lang="en-US" sz="4800" b="1" dirty="0" err="1" smtClean="0">
                <a:latin typeface="Times New Roman" panose="02020603050405020304" pitchFamily="18" charset="0"/>
              </a:rPr>
              <a:t>Awtomatlaşdyrmak</a:t>
            </a:r>
            <a:r>
              <a:rPr lang="en-US" sz="4800" b="1" dirty="0" smtClean="0">
                <a:latin typeface="Times New Roman" panose="02020603050405020304" pitchFamily="18" charset="0"/>
              </a:rPr>
              <a:t> </a:t>
            </a:r>
            <a:r>
              <a:rPr lang="en-US" sz="4800" b="1" dirty="0" err="1">
                <a:latin typeface="Times New Roman" panose="02020603050405020304" pitchFamily="18" charset="0"/>
              </a:rPr>
              <a:t>sözi</a:t>
            </a:r>
            <a:r>
              <a:rPr lang="en-US" sz="4800" b="1" dirty="0">
                <a:latin typeface="Times New Roman" panose="02020603050405020304" pitchFamily="18" charset="0"/>
              </a:rPr>
              <a:t> </a:t>
            </a:r>
            <a:r>
              <a:rPr lang="en-US" sz="4800" b="1" dirty="0" err="1">
                <a:latin typeface="Times New Roman" panose="02020603050405020304" pitchFamily="18" charset="0"/>
              </a:rPr>
              <a:t>adamyň</a:t>
            </a:r>
            <a:r>
              <a:rPr lang="en-US" sz="4800" b="1" dirty="0">
                <a:latin typeface="Times New Roman" panose="02020603050405020304" pitchFamily="18" charset="0"/>
              </a:rPr>
              <a:t> </a:t>
            </a:r>
            <a:r>
              <a:rPr lang="en-US" sz="4800" b="1" dirty="0" err="1">
                <a:latin typeface="Times New Roman" panose="02020603050405020304" pitchFamily="18" charset="0"/>
              </a:rPr>
              <a:t>işini</a:t>
            </a:r>
            <a:r>
              <a:rPr lang="en-US" sz="4800" b="1" dirty="0">
                <a:latin typeface="Times New Roman" panose="02020603050405020304" pitchFamily="18" charset="0"/>
              </a:rPr>
              <a:t> </a:t>
            </a:r>
            <a:r>
              <a:rPr lang="en-US" sz="4800" b="1" dirty="0" err="1">
                <a:latin typeface="Times New Roman" panose="02020603050405020304" pitchFamily="18" charset="0"/>
              </a:rPr>
              <a:t>awtomatlaryň</a:t>
            </a:r>
            <a:r>
              <a:rPr lang="en-US" sz="4800" b="1" dirty="0">
                <a:latin typeface="Times New Roman" panose="02020603050405020304" pitchFamily="18" charset="0"/>
              </a:rPr>
              <a:t> </a:t>
            </a:r>
            <a:r>
              <a:rPr lang="en-US" sz="4800" b="1" dirty="0" err="1">
                <a:latin typeface="Times New Roman" panose="02020603050405020304" pitchFamily="18" charset="0"/>
              </a:rPr>
              <a:t>işi</a:t>
            </a:r>
            <a:r>
              <a:rPr lang="en-US" sz="4800" b="1" dirty="0">
                <a:latin typeface="Times New Roman" panose="02020603050405020304" pitchFamily="18" charset="0"/>
              </a:rPr>
              <a:t> </a:t>
            </a:r>
            <a:r>
              <a:rPr lang="en-US" sz="4800" b="1" dirty="0" err="1">
                <a:latin typeface="Times New Roman" panose="02020603050405020304" pitchFamily="18" charset="0"/>
              </a:rPr>
              <a:t>bilen</a:t>
            </a:r>
            <a:r>
              <a:rPr lang="en-US" sz="4800" b="1" dirty="0">
                <a:latin typeface="Times New Roman" panose="02020603050405020304" pitchFamily="18" charset="0"/>
              </a:rPr>
              <a:t> </a:t>
            </a:r>
            <a:r>
              <a:rPr lang="en-US" sz="4800" b="1" dirty="0" err="1">
                <a:latin typeface="Times New Roman" panose="02020603050405020304" pitchFamily="18" charset="0"/>
              </a:rPr>
              <a:t>çalyşmagy</a:t>
            </a:r>
            <a:r>
              <a:rPr lang="en-US" sz="4800" b="1" dirty="0">
                <a:latin typeface="Times New Roman" panose="02020603050405020304" pitchFamily="18" charset="0"/>
              </a:rPr>
              <a:t>, </a:t>
            </a:r>
            <a:r>
              <a:rPr lang="en-US" sz="4800" b="1" dirty="0" err="1">
                <a:latin typeface="Times New Roman" panose="02020603050405020304" pitchFamily="18" charset="0"/>
              </a:rPr>
              <a:t>tehnologiki</a:t>
            </a:r>
            <a:r>
              <a:rPr lang="en-US" sz="4800" b="1" dirty="0">
                <a:latin typeface="Times New Roman" panose="02020603050405020304" pitchFamily="18" charset="0"/>
              </a:rPr>
              <a:t> </a:t>
            </a:r>
            <a:r>
              <a:rPr lang="en-US" sz="4800" b="1" dirty="0" err="1">
                <a:latin typeface="Times New Roman" panose="02020603050405020304" pitchFamily="18" charset="0"/>
              </a:rPr>
              <a:t>desgalary</a:t>
            </a:r>
            <a:r>
              <a:rPr lang="en-US" sz="4800" b="1" dirty="0">
                <a:latin typeface="Times New Roman" panose="02020603050405020304" pitchFamily="18" charset="0"/>
              </a:rPr>
              <a:t> </a:t>
            </a:r>
            <a:r>
              <a:rPr lang="en-US" sz="4800" b="1" dirty="0" err="1">
                <a:latin typeface="Times New Roman" panose="02020603050405020304" pitchFamily="18" charset="0"/>
              </a:rPr>
              <a:t>özini</a:t>
            </a:r>
            <a:r>
              <a:rPr lang="en-US" sz="4800" b="1" dirty="0">
                <a:latin typeface="Times New Roman" panose="02020603050405020304" pitchFamily="18" charset="0"/>
              </a:rPr>
              <a:t> </a:t>
            </a:r>
            <a:r>
              <a:rPr lang="en-US" sz="4800" b="1" dirty="0" err="1">
                <a:latin typeface="Times New Roman" panose="02020603050405020304" pitchFamily="18" charset="0"/>
              </a:rPr>
              <a:t>hereket</a:t>
            </a:r>
            <a:r>
              <a:rPr lang="en-US" sz="4800" b="1" dirty="0">
                <a:latin typeface="Times New Roman" panose="02020603050405020304" pitchFamily="18" charset="0"/>
              </a:rPr>
              <a:t> </a:t>
            </a:r>
            <a:r>
              <a:rPr lang="en-US" sz="4800" b="1" dirty="0" err="1">
                <a:latin typeface="Times New Roman" panose="02020603050405020304" pitchFamily="18" charset="0"/>
              </a:rPr>
              <a:t>edýän</a:t>
            </a:r>
            <a:r>
              <a:rPr lang="en-US" sz="4800" b="1" dirty="0">
                <a:latin typeface="Times New Roman" panose="02020603050405020304" pitchFamily="18" charset="0"/>
              </a:rPr>
              <a:t> </a:t>
            </a:r>
            <a:r>
              <a:rPr lang="en-US" sz="4800" b="1" dirty="0" err="1">
                <a:latin typeface="Times New Roman" panose="02020603050405020304" pitchFamily="18" charset="0"/>
              </a:rPr>
              <a:t>enjamlar</a:t>
            </a:r>
            <a:r>
              <a:rPr lang="en-US" sz="4800" b="1" dirty="0">
                <a:latin typeface="Times New Roman" panose="02020603050405020304" pitchFamily="18" charset="0"/>
              </a:rPr>
              <a:t> </a:t>
            </a:r>
            <a:r>
              <a:rPr lang="en-US" sz="4800" b="1" dirty="0" err="1">
                <a:latin typeface="Times New Roman" panose="02020603050405020304" pitchFamily="18" charset="0"/>
              </a:rPr>
              <a:t>bilen</a:t>
            </a:r>
            <a:r>
              <a:rPr lang="en-US" sz="4800" b="1" dirty="0">
                <a:latin typeface="Times New Roman" panose="02020603050405020304" pitchFamily="18" charset="0"/>
              </a:rPr>
              <a:t> </a:t>
            </a:r>
            <a:r>
              <a:rPr lang="en-US" sz="4800" b="1" dirty="0" err="1">
                <a:latin typeface="Times New Roman" panose="02020603050405020304" pitchFamily="18" charset="0"/>
              </a:rPr>
              <a:t>gurnamagy</a:t>
            </a:r>
            <a:r>
              <a:rPr lang="en-US" sz="4800" b="1" dirty="0">
                <a:latin typeface="Times New Roman" panose="02020603050405020304" pitchFamily="18" charset="0"/>
              </a:rPr>
              <a:t> </a:t>
            </a:r>
            <a:r>
              <a:rPr lang="en-US" sz="4800" b="1" dirty="0" err="1">
                <a:latin typeface="Times New Roman" panose="02020603050405020304" pitchFamily="18" charset="0"/>
              </a:rPr>
              <a:t>aňladýar</a:t>
            </a:r>
            <a:r>
              <a:rPr lang="en-US" sz="4800" b="1" dirty="0">
                <a:latin typeface="Times New Roman" panose="02020603050405020304" pitchFamily="18" charset="0"/>
              </a:rPr>
              <a:t>. </a:t>
            </a:r>
            <a:endParaRPr lang="ru-RU" sz="4800" b="1" dirty="0"/>
          </a:p>
        </p:txBody>
      </p:sp>
    </p:spTree>
    <p:extLst>
      <p:ext uri="{BB962C8B-B14F-4D97-AF65-F5344CB8AC3E}">
        <p14:creationId xmlns:p14="http://schemas.microsoft.com/office/powerpoint/2010/main" val="3478659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smtClean="0">
                <a:latin typeface="Times New Roman" panose="02020603050405020304" pitchFamily="18" charset="0"/>
              </a:rPr>
              <a:t>Awtomatlaşdyrmak</a:t>
            </a:r>
            <a:r>
              <a:rPr lang="en-US" sz="5400" b="1" dirty="0" smtClean="0">
                <a:latin typeface="Times New Roman" panose="02020603050405020304" pitchFamily="18" charset="0"/>
              </a:rPr>
              <a:t> </a:t>
            </a:r>
            <a:r>
              <a:rPr lang="en-US" sz="5400" b="1" dirty="0" err="1">
                <a:latin typeface="Times New Roman" panose="02020603050405020304" pitchFamily="18" charset="0"/>
              </a:rPr>
              <a:t>iki</a:t>
            </a:r>
            <a:r>
              <a:rPr lang="en-US" sz="5400" b="1" dirty="0">
                <a:latin typeface="Times New Roman" panose="02020603050405020304" pitchFamily="18" charset="0"/>
              </a:rPr>
              <a:t> </a:t>
            </a:r>
            <a:r>
              <a:rPr lang="en-US" sz="5400" b="1" dirty="0" err="1">
                <a:latin typeface="Times New Roman" panose="02020603050405020304" pitchFamily="18" charset="0"/>
              </a:rPr>
              <a:t>derejä</a:t>
            </a:r>
            <a:r>
              <a:rPr lang="en-US" sz="5400" b="1" dirty="0">
                <a:latin typeface="Times New Roman" panose="02020603050405020304" pitchFamily="18" charset="0"/>
              </a:rPr>
              <a:t> </a:t>
            </a:r>
            <a:r>
              <a:rPr lang="en-US" sz="5400" b="1" dirty="0" err="1">
                <a:latin typeface="Times New Roman" panose="02020603050405020304" pitchFamily="18" charset="0"/>
              </a:rPr>
              <a:t>bölünýärler</a:t>
            </a:r>
            <a:r>
              <a:rPr lang="en-US" sz="5400" b="1" dirty="0">
                <a:latin typeface="Times New Roman" panose="02020603050405020304" pitchFamily="18" charset="0"/>
              </a:rPr>
              <a:t>. </a:t>
            </a:r>
            <a:r>
              <a:rPr lang="en-US" sz="5400" b="1" dirty="0" err="1">
                <a:solidFill>
                  <a:srgbClr val="00B050"/>
                </a:solidFill>
                <a:latin typeface="Times New Roman" panose="02020603050405020304" pitchFamily="18" charset="0"/>
              </a:rPr>
              <a:t>Birinji</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dereje</a:t>
            </a:r>
            <a:r>
              <a:rPr lang="en-US" sz="5400" b="1" dirty="0">
                <a:solidFill>
                  <a:srgbClr val="00B050"/>
                </a:solidFill>
                <a:latin typeface="Times New Roman" panose="02020603050405020304" pitchFamily="18" charset="0"/>
              </a:rPr>
              <a:t> </a:t>
            </a:r>
            <a:r>
              <a:rPr lang="en-US" sz="5400" b="1" dirty="0" err="1">
                <a:latin typeface="Times New Roman" panose="02020603050405020304" pitchFamily="18" charset="0"/>
              </a:rPr>
              <a:t>adamyň</a:t>
            </a:r>
            <a:r>
              <a:rPr lang="en-US" sz="5400" b="1" dirty="0">
                <a:latin typeface="Times New Roman" panose="02020603050405020304" pitchFamily="18" charset="0"/>
              </a:rPr>
              <a:t> </a:t>
            </a:r>
            <a:r>
              <a:rPr lang="en-US" sz="5400" b="1" dirty="0" err="1">
                <a:latin typeface="Times New Roman" panose="02020603050405020304" pitchFamily="18" charset="0"/>
              </a:rPr>
              <a:t>fiziki</a:t>
            </a:r>
            <a:r>
              <a:rPr lang="en-US" sz="5400" b="1" dirty="0">
                <a:latin typeface="Times New Roman" panose="02020603050405020304" pitchFamily="18" charset="0"/>
              </a:rPr>
              <a:t> </a:t>
            </a:r>
            <a:r>
              <a:rPr lang="en-US" sz="5400" b="1" dirty="0" err="1">
                <a:latin typeface="Times New Roman" panose="02020603050405020304" pitchFamily="18" charset="0"/>
              </a:rPr>
              <a:t>işi</a:t>
            </a:r>
            <a:r>
              <a:rPr lang="en-US" sz="5400" b="1" dirty="0">
                <a:latin typeface="Times New Roman" panose="02020603050405020304" pitchFamily="18" charset="0"/>
              </a:rPr>
              <a:t>, </a:t>
            </a:r>
            <a:r>
              <a:rPr lang="en-US" sz="5400" b="1" dirty="0" err="1">
                <a:latin typeface="Times New Roman" panose="02020603050405020304" pitchFamily="18" charset="0"/>
              </a:rPr>
              <a:t>özi</a:t>
            </a:r>
            <a:r>
              <a:rPr lang="en-US" sz="5400" b="1" dirty="0">
                <a:latin typeface="Times New Roman" panose="02020603050405020304" pitchFamily="18" charset="0"/>
              </a:rPr>
              <a:t> </a:t>
            </a:r>
            <a:r>
              <a:rPr lang="en-US" sz="5400" b="1" dirty="0" err="1">
                <a:latin typeface="Times New Roman" panose="02020603050405020304" pitchFamily="18" charset="0"/>
              </a:rPr>
              <a:t>hereket</a:t>
            </a:r>
            <a:r>
              <a:rPr lang="en-US" sz="5400" b="1" dirty="0">
                <a:latin typeface="Times New Roman" panose="02020603050405020304" pitchFamily="18" charset="0"/>
              </a:rPr>
              <a:t> </a:t>
            </a:r>
            <a:r>
              <a:rPr lang="en-US" sz="5400" b="1" dirty="0" err="1">
                <a:latin typeface="Times New Roman" panose="02020603050405020304" pitchFamily="18" charset="0"/>
              </a:rPr>
              <a:t>edýän</a:t>
            </a:r>
            <a:r>
              <a:rPr lang="en-US" sz="5400" b="1" dirty="0">
                <a:latin typeface="Times New Roman" panose="02020603050405020304" pitchFamily="18" charset="0"/>
              </a:rPr>
              <a:t> </a:t>
            </a:r>
            <a:r>
              <a:rPr lang="en-US" sz="5400" b="1" dirty="0" err="1" smtClean="0">
                <a:latin typeface="Times New Roman" panose="02020603050405020304" pitchFamily="18" charset="0"/>
              </a:rPr>
              <a:t>mehanizmleriň</a:t>
            </a:r>
            <a:r>
              <a:rPr lang="en-US" sz="5400" b="1" dirty="0" smtClean="0">
                <a:latin typeface="Times New Roman" panose="02020603050405020304" pitchFamily="18" charset="0"/>
              </a:rPr>
              <a:t> </a:t>
            </a:r>
            <a:r>
              <a:rPr lang="en-US" sz="5400" b="1" dirty="0" err="1">
                <a:latin typeface="Times New Roman" panose="02020603050405020304" pitchFamily="18" charset="0"/>
              </a:rPr>
              <a:t>işi</a:t>
            </a:r>
            <a:r>
              <a:rPr lang="en-US" sz="5400" b="1" dirty="0">
                <a:latin typeface="Times New Roman" panose="02020603050405020304" pitchFamily="18" charset="0"/>
              </a:rPr>
              <a:t> </a:t>
            </a:r>
            <a:r>
              <a:rPr lang="en-US" sz="5400" b="1" dirty="0" err="1">
                <a:latin typeface="Times New Roman" panose="02020603050405020304" pitchFamily="18" charset="0"/>
              </a:rPr>
              <a:t>bilen</a:t>
            </a:r>
            <a:r>
              <a:rPr lang="en-US" sz="5400" b="1" dirty="0">
                <a:latin typeface="Times New Roman" panose="02020603050405020304" pitchFamily="18" charset="0"/>
              </a:rPr>
              <a:t> </a:t>
            </a:r>
            <a:r>
              <a:rPr lang="en-US" sz="5400" b="1" dirty="0" err="1">
                <a:latin typeface="Times New Roman" panose="02020603050405020304" pitchFamily="18" charset="0"/>
              </a:rPr>
              <a:t>çalşyrylmagy</a:t>
            </a:r>
            <a:r>
              <a:rPr lang="en-US" sz="5400" b="1" dirty="0">
                <a:latin typeface="Times New Roman" panose="02020603050405020304" pitchFamily="18" charset="0"/>
              </a:rPr>
              <a:t> </a:t>
            </a:r>
            <a:r>
              <a:rPr lang="en-US" sz="5400" b="1" dirty="0" err="1">
                <a:latin typeface="Times New Roman" panose="02020603050405020304" pitchFamily="18" charset="0"/>
              </a:rPr>
              <a:t>göz</a:t>
            </a:r>
            <a:r>
              <a:rPr lang="en-US" sz="5400" b="1" dirty="0">
                <a:latin typeface="Times New Roman" panose="02020603050405020304" pitchFamily="18" charset="0"/>
              </a:rPr>
              <a:t> </a:t>
            </a:r>
            <a:r>
              <a:rPr lang="en-US" sz="5400" b="1" dirty="0" err="1">
                <a:latin typeface="Times New Roman" panose="02020603050405020304" pitchFamily="18" charset="0"/>
              </a:rPr>
              <a:t>öňünde</a:t>
            </a:r>
            <a:r>
              <a:rPr lang="en-US" sz="5400" b="1" dirty="0">
                <a:latin typeface="Times New Roman" panose="02020603050405020304" pitchFamily="18" charset="0"/>
              </a:rPr>
              <a:t> </a:t>
            </a:r>
            <a:r>
              <a:rPr lang="en-US" sz="5400" b="1" dirty="0" err="1">
                <a:latin typeface="Times New Roman" panose="02020603050405020304" pitchFamily="18" charset="0"/>
              </a:rPr>
              <a:t>tutulýar</a:t>
            </a:r>
            <a:r>
              <a:rPr lang="en-US" sz="5400" b="1" dirty="0">
                <a:latin typeface="Times New Roman" panose="02020603050405020304" pitchFamily="18" charset="0"/>
              </a:rPr>
              <a:t>, </a:t>
            </a:r>
            <a:r>
              <a:rPr lang="en-US" sz="5400" b="1" dirty="0" err="1">
                <a:latin typeface="Times New Roman" panose="02020603050405020304" pitchFamily="18" charset="0"/>
              </a:rPr>
              <a:t>ýagny</a:t>
            </a:r>
            <a:r>
              <a:rPr lang="en-US" sz="5400" b="1" dirty="0">
                <a:latin typeface="Times New Roman" panose="02020603050405020304" pitchFamily="18" charset="0"/>
              </a:rPr>
              <a:t> </a:t>
            </a:r>
            <a:r>
              <a:rPr lang="en-US" sz="5400" b="1" dirty="0" err="1">
                <a:latin typeface="Times New Roman" panose="02020603050405020304" pitchFamily="18" charset="0"/>
              </a:rPr>
              <a:t>tehnalogiki</a:t>
            </a:r>
            <a:r>
              <a:rPr lang="en-US" sz="5400" b="1" dirty="0">
                <a:latin typeface="Times New Roman" panose="02020603050405020304" pitchFamily="18" charset="0"/>
              </a:rPr>
              <a:t> </a:t>
            </a:r>
            <a:r>
              <a:rPr lang="en-US" sz="5400" b="1" dirty="0" err="1">
                <a:latin typeface="Times New Roman" panose="02020603050405020304" pitchFamily="18" charset="0"/>
              </a:rPr>
              <a:t>prosesleri</a:t>
            </a:r>
            <a:r>
              <a:rPr lang="en-US" sz="5400" b="1" dirty="0">
                <a:latin typeface="Times New Roman" panose="02020603050405020304" pitchFamily="18" charset="0"/>
              </a:rPr>
              <a:t> </a:t>
            </a:r>
            <a:r>
              <a:rPr lang="en-US" sz="5400" b="1" dirty="0" err="1">
                <a:latin typeface="Times New Roman" panose="02020603050405020304" pitchFamily="18" charset="0"/>
              </a:rPr>
              <a:t>awtomatlaşdyrmakdan</a:t>
            </a:r>
            <a:r>
              <a:rPr lang="en-US" sz="5400" b="1" dirty="0">
                <a:latin typeface="Times New Roman" panose="02020603050405020304" pitchFamily="18" charset="0"/>
              </a:rPr>
              <a:t> </a:t>
            </a:r>
            <a:r>
              <a:rPr lang="en-US" sz="5400" b="1" dirty="0" err="1">
                <a:latin typeface="Times New Roman" panose="02020603050405020304" pitchFamily="18" charset="0"/>
              </a:rPr>
              <a:t>durýar</a:t>
            </a:r>
            <a:r>
              <a:rPr lang="en-US" sz="5400" b="1" dirty="0" smtClean="0">
                <a:latin typeface="Times New Roman" panose="02020603050405020304" pitchFamily="18" charset="0"/>
              </a:rPr>
              <a:t>.</a:t>
            </a:r>
            <a:r>
              <a:rPr lang="tk-TM" sz="5400" b="1" dirty="0" smtClean="0">
                <a:latin typeface="Times New Roman" panose="02020603050405020304" pitchFamily="18" charset="0"/>
              </a:rPr>
              <a:t> </a:t>
            </a:r>
            <a:r>
              <a:rPr lang="en-US" sz="5400" b="1" dirty="0" smtClean="0">
                <a:latin typeface="Times New Roman" panose="02020603050405020304" pitchFamily="18" charset="0"/>
              </a:rPr>
              <a:t>O</a:t>
            </a:r>
            <a:r>
              <a:rPr lang="tk-TM" sz="5400" b="1" dirty="0" smtClean="0">
                <a:latin typeface="Times New Roman" panose="02020603050405020304" pitchFamily="18" charset="0"/>
              </a:rPr>
              <a:t>ň</a:t>
            </a:r>
            <a:r>
              <a:rPr lang="en-US" sz="5400" b="1" dirty="0" smtClean="0">
                <a:latin typeface="Times New Roman" panose="02020603050405020304" pitchFamily="18" charset="0"/>
              </a:rPr>
              <a:t>a </a:t>
            </a:r>
            <a:r>
              <a:rPr lang="en-US" sz="5400" b="1" dirty="0" err="1">
                <a:latin typeface="Times New Roman" panose="02020603050405020304" pitchFamily="18" charset="0"/>
              </a:rPr>
              <a:t>köplenç</a:t>
            </a:r>
            <a:r>
              <a:rPr lang="en-US" sz="5400" b="1" dirty="0">
                <a:latin typeface="Times New Roman" panose="02020603050405020304" pitchFamily="18" charset="0"/>
              </a:rPr>
              <a:t> </a:t>
            </a:r>
            <a:r>
              <a:rPr lang="en-US" sz="5400" b="1" dirty="0" err="1">
                <a:latin typeface="Times New Roman" panose="02020603050405020304" pitchFamily="18" charset="0"/>
              </a:rPr>
              <a:t>halatda</a:t>
            </a:r>
            <a:r>
              <a:rPr lang="en-US" sz="5400" b="1" dirty="0">
                <a:latin typeface="Times New Roman" panose="02020603050405020304" pitchFamily="18" charset="0"/>
              </a:rPr>
              <a:t>, </a:t>
            </a:r>
            <a:r>
              <a:rPr lang="en-US" sz="5400" b="1" dirty="0" err="1">
                <a:solidFill>
                  <a:srgbClr val="0070C0"/>
                </a:solidFill>
                <a:latin typeface="Times New Roman" panose="02020603050405020304" pitchFamily="18" charset="0"/>
              </a:rPr>
              <a:t>öndürjiligiň</a:t>
            </a:r>
            <a:r>
              <a:rPr lang="en-US" sz="5400" b="1" dirty="0">
                <a:solidFill>
                  <a:srgbClr val="0070C0"/>
                </a:solidFill>
                <a:latin typeface="Times New Roman" panose="02020603050405020304" pitchFamily="18" charset="0"/>
              </a:rPr>
              <a:t> </a:t>
            </a:r>
            <a:r>
              <a:rPr lang="en-US" sz="5400" b="1" dirty="0" err="1" smtClean="0">
                <a:solidFill>
                  <a:srgbClr val="0070C0"/>
                </a:solidFill>
                <a:latin typeface="Times New Roman" panose="02020603050405020304" pitchFamily="18" charset="0"/>
              </a:rPr>
              <a:t>mehanizmleşdirilşi</a:t>
            </a:r>
            <a:r>
              <a:rPr lang="en-US" sz="5400" b="1" dirty="0" smtClean="0">
                <a:latin typeface="Times New Roman" panose="02020603050405020304" pitchFamily="18" charset="0"/>
              </a:rPr>
              <a:t> </a:t>
            </a:r>
            <a:r>
              <a:rPr lang="en-US" sz="5400" b="1" dirty="0" err="1" smtClean="0">
                <a:latin typeface="Times New Roman" panose="02020603050405020304" pitchFamily="18" charset="0"/>
              </a:rPr>
              <a:t>diýilip</a:t>
            </a:r>
            <a:r>
              <a:rPr lang="tk-TM" sz="5400" b="1" dirty="0" smtClean="0">
                <a:latin typeface="Times New Roman" panose="02020603050405020304" pitchFamily="18" charset="0"/>
              </a:rPr>
              <a:t> atlandyrylýar</a:t>
            </a:r>
            <a:r>
              <a:rPr lang="en-US" sz="5400" b="1" dirty="0" smtClean="0">
                <a:latin typeface="Times New Roman" panose="02020603050405020304" pitchFamily="18" charset="0"/>
              </a:rPr>
              <a:t>. </a:t>
            </a:r>
            <a:endParaRPr lang="ru-RU" sz="5400" b="1" dirty="0"/>
          </a:p>
        </p:txBody>
      </p:sp>
    </p:spTree>
    <p:extLst>
      <p:ext uri="{BB962C8B-B14F-4D97-AF65-F5344CB8AC3E}">
        <p14:creationId xmlns:p14="http://schemas.microsoft.com/office/powerpoint/2010/main" val="240191818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300</Words>
  <Application>Microsoft Office PowerPoint</Application>
  <PresentationFormat>Широкоэкранный</PresentationFormat>
  <Paragraphs>17</Paragraphs>
  <Slides>16</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Tema 18: Gurluşyk we ýol gurluşyk maşynlary                              awtomatlaşdyrmak  1. Awtomatlaşdyrmagyñ görnüşleri.  2. Awtomatlaşdyrmak barada umumy düşünjeler.      3. Dolandyryşyň awtomatiki sistemasy. Ölçeýiş we       ölçeg serişdeleri.  4. Tehnologiki parametrleriň awtomatiki gözegçiligi.  5. Döwlet senagat düzümindäki abzallaryň      (enjamlaryň) standarty.       Netije.</vt:lpstr>
      <vt:lpstr> Awtomatika bu adam göniden-göni gatnaşman amala aşyrylýan dürli prosessleri dolandyrmak we olaryñ geçişine gözegçilik baradaky ylymyñ we tehnikanyñ pudagydyr.  Awtomatikanyñ ösmegi esasan hem ylmy-tehniki progrese ýardam berdi we onuñ esasy ugurlaryny kesgitledi. </vt:lpstr>
      <vt:lpstr> Awtomatikanyñ ösmeginiñ faktorlary: giñelip barýan önümçiligiñ we önümiñ hiliniñ ýokarlanmagynyñ, şeýle hem adamyñ zähmediniñ kämilleşdirilmeginiñ zerurlygyndan ybaratdyr.  Häzirki zaman önümçiligine aýry-aýry prosesleriñ arasyndaky baglanyşyklaryñ köpdürlüligi we olaryñ takyk yzygiderliligi mahsusdyr. </vt:lpstr>
      <vt:lpstr>Kibernetika-bu maşynlarda, janly organizmlerde we olaryň birleşmelerinde berilýän maglumatlaryň we dolandyryş prosseslerinde umumy kanunlaýjylykly baradaky ylymdyr. Kibernetika düşünjesini ylyma, tehnika girizen amerikan alymy Norbert Winer. Bu düşünje 1948-nji ýylda hödürlenildi we kabul edildi.  Kibernetus – diýmek grek dilinden terjime edilip, ol dolandyryjy diýen manyny berýär. </vt:lpstr>
      <vt:lpstr> Häzirki zaman kibernetikasy birnäçe özbaşdak ugurlary birleşdirýär:  -maglumat teoriýasy.  -programmirleme teoriýasy .  -sistemalary dolandyryş teoriýasy. </vt:lpstr>
      <vt:lpstr>Maglumat teoriýasy-maglumaty toplamak, özgertmek we bermek usullaryny öwrenýär. Maglumat signallaryñ kömegi arkaly berilýär we añladylýar. Bu fiziki prosess bolup, berilýän maglumata baglylykda kesgitlenen parametrleri bolýar. Şular ýaly baglylygy guramaklyga kodirleme diýilýär. </vt:lpstr>
      <vt:lpstr>Programmirleme teoriýasy-maglumaty dolandyryş wagtynda ulanmak we gaýtadan işlemek usullaryny bejerip taýýarlamak we doly öwrenmek bilen meşgullanýar. Maglumat metody algoritm diýip atlandyrylýan kesgitlenen düzgün boýunça, dolandyryşyñ islendik sistemamasynyñ maglumaty gaýtadan işlemek ýoly arkaly işi programmirlemäge mümkinçilik berýär. </vt:lpstr>
      <vt:lpstr>Awtomatlaşdyrmak hem kibernetikanyň bir bölegi bolup durýar.  Awtomatlaşdyrmak sözi grekleriň autos -diýen sözünden gelip çykýar. Grekleriň automatos we biziň- awtomat sözümiziń manysy özi hereket edýän enjamy aňladýar. Awtomatlaşdyrmak sözi adamyň işini awtomatlaryň işi bilen çalyşmagy, tehnologiki desgalary özini hereket edýän enjamlar bilen gurnamagy aňladýar. </vt:lpstr>
      <vt:lpstr>Awtomatlaşdyrmak iki derejä bölünýärler. Birinji dereje adamyň fiziki işi, özi hereket edýän mehanizmleriň işi bilen çalşyrylmagy göz öňünde tutulýar, ýagny tehnalogiki prosesleri awtomatlaşdyrmakdan durýar. Oňa köplenç halatda, öndürjiligiň mehanizmleşdirilşi diýilip atlandyrylýar. </vt:lpstr>
      <vt:lpstr>Ikinji dereje kärhanada barlag (gözegçilik) etmek we dolandyrmak üçin enjmlary girizmekden durýar, ýagny tehnologiki prosessleriň geçişini dolandyrmaklygyň awtomatlaşdyrylşy diýilýär.  Önümçiligi we tilsimatly prosesleri awtomatlaşdyrmak esasanam, ikinji derejä girýär. Olarda geçýän prosesler örän ýokary derejede enjamlaşdyrylandyr. </vt:lpstr>
      <vt:lpstr>Önümçiligi awtomatlaşdyrmak derejesi boýunca tapawutlandyrylýar. Olar bölekleýin, kompleksleýin we doly awtomatlaýdyrmak. Bölekleýin awtomatlaşdyrmak- bu diňe kesgitlenen tehnologiki prossesinde özüniň çylşyrymlylygy bilen ýa-da çalt geçişi bilen adam tarapyndan ýerine ýetirip bolmajak aýratyn önümçilik operasiýalaryny awtomatiki ýagdaýda ýerine ýetirilmelidir.  </vt:lpstr>
      <vt:lpstr>Kompleksleýin awtomatlaşdyrmak-uçastogyň, sehiň, zawodyň, elektriki stansiÿalarynyň we ş.m. önümçiligiň esasy operasiÿalaryny özara baglanyşylan bir kompleks görnüşinde ÿerine ÿetirÿär. Doly awtomatlaşdyrmak-bu dolandyryş we gözegçilik sistemasy bilen bilelikde önümçiligiň esasy we kömekçi uçastoklarynyň (bölümleriniň) ählisini awtomatlaşdyrylan ÿokary derejedir.   </vt:lpstr>
      <vt:lpstr>Öz ÿerine ÿetirÿän funksiÿasyna baglylykda awtomatlaşdyrmak aşakdaky esasy görnüşlere bölünÿär:  - awtomatiki sazlama;  - awtomatiki gorag;  - awtomatiki blokirleme;  - awtomatiki gözegçilik;  - tehnologiki duýdurma (signal berme);  - aralykdan (distansion) dolandyrmak;  - awtomatik gaýtadan utgaşdyrmak.  - awtomatiki dolandyryş </vt:lpstr>
      <vt:lpstr>Awtomatiki dolandyryş -berlen programma baglylykda obÿektiň funksionirlenmegini goldamaga gönükdirilen, hereketler toplumydyr.  Funksionirleme algoritmi -diýilip haýsy hem bolsa gurluş sistema toplumynyñ ýa-da gurluşyñ tehniki prosesiniñ dogry ýerine ýetirilmegine alyp barýan buýruklar toplumyna aýdylýar. </vt:lpstr>
      <vt:lpstr>Dolandyryjy algoritm – diýip, funksionirleme algoritmini ýerine ýetirmek maksady bilen dolandyryjy obýektine daşky täsirleriñ häsiýetlerini kesgitleýän buýruklar toplumyna aýdylýar.  Awtomatiki gözegçilik - bu hereketiň zerur bolan täsirini aýdyňlaşdyrmak maksady bilen obýektiň gözegçilik edilýän parametrleriniň maglumatlaryny kabul etmek we ony işläp bejermek. </vt:lpstr>
      <vt:lpstr>Awtomatiki gorag - gözegçilik edilýän parametrleriň bellenen belli bir bahasyndan üýtgeýän mahalynda prossesi bes edýän metodlaryň we serişdeleriň toplumy.  Awtomatiki sazlama - bu girizilen programma laýyklykda dolandyryjy prossesleriň çyzma talaplaryny kesgitleýän parametrleriň berlen bahalaryny awtomatiki üpjün etmekdir. Awtomatiki sazlama awtomatiki dolandyryşyň bir bölegi hökmünde seredilýär.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18: Gurluşyk we ýol gurluşyk maşynlary                              awtomatlaşdyrmak  1. Awtomatlaşdyrmagyñ görnüşleri.  2. Awtomatlaşdyrmak barada umumy düşünjeler.      3. Dolandyryşyň awtomatiki sistemasy. Ölçeýiş we       ölçeg serişdeleri.  4. Tehnologiki parametrleriň awtomatiki gözegçiligi.  5. Döwlet senagat düzümindäki abzallaryň      (enjamlaryň) standarty.       Netije.</dc:title>
  <dc:creator>Lenovo</dc:creator>
  <cp:lastModifiedBy>Lenovo</cp:lastModifiedBy>
  <cp:revision>14</cp:revision>
  <dcterms:created xsi:type="dcterms:W3CDTF">2021-02-23T05:05:58Z</dcterms:created>
  <dcterms:modified xsi:type="dcterms:W3CDTF">2021-02-23T06:04:31Z</dcterms:modified>
</cp:coreProperties>
</file>