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7" r:id="rId6"/>
    <p:sldId id="268" r:id="rId7"/>
    <p:sldId id="269" r:id="rId8"/>
    <p:sldId id="27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9A659-0F14-450F-8151-8C7ED5422BFC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F68C1-C26D-4DCA-B650-51FB5A1BB3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780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601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271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7715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606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7357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909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407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33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27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15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45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65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59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280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719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00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9C7FD-444F-47DB-9EA5-A45CE3B625A4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6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84144" y="247334"/>
            <a:ext cx="8055256" cy="789921"/>
          </a:xfrm>
        </p:spPr>
        <p:txBody>
          <a:bodyPr>
            <a:normAutofit fontScale="90000"/>
          </a:bodyPr>
          <a:lstStyle/>
          <a:p>
            <a:r>
              <a:rPr lang="tk-TM" b="1" dirty="0" smtClean="0">
                <a:cs typeface="Andalus" panose="02020603050405020304" pitchFamily="18" charset="-78"/>
              </a:rPr>
              <a:t>Hususy haldaky tekizlikler</a:t>
            </a:r>
            <a:endParaRPr lang="ru-RU" b="1" dirty="0">
              <a:cs typeface="Andalus" panose="02020603050405020304" pitchFamily="18" charset="-78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55601" y="1392855"/>
            <a:ext cx="11582399" cy="22520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k-TM" sz="44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anose="02020603050405020304" pitchFamily="18" charset="0"/>
              </a:rPr>
              <a:t>Proýeksiýalar tekizlikleriniň birine ýa-da ikisine perpendikulýar bolan tekizlige hususy haldaky tekizlik diýilýär. Şeýle tekizligiň perpendikulýar bolan tekizlikdäki proýeksiýasynyň göni çyzyk bolýandygy parallel proýektirlemegiň 3-nji a häsiýetinden gelip çykýandyr.</a:t>
            </a:r>
            <a:endParaRPr lang="ru-RU" sz="4400" dirty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39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210821" y="2857500"/>
            <a:ext cx="7814807" cy="4000500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355601" y="107124"/>
            <a:ext cx="11525249" cy="8390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anose="02020603050405020304" pitchFamily="18" charset="0"/>
              </a:rPr>
              <a:t>Proýeksiýalar tekizlikleriniň birine perpendikulýar tekizlikler.</a:t>
            </a:r>
            <a:endParaRPr lang="tk-TM" sz="2400" b="1" dirty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k-TM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anose="02020603050405020304" pitchFamily="18" charset="0"/>
              </a:rPr>
              <a:t>1) 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anose="02020603050405020304" pitchFamily="18" charset="0"/>
              </a:rPr>
              <a:t> T</a:t>
            </a:r>
            <a:r>
              <a:rPr lang="tk-TM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anose="02020603050405020304" pitchFamily="18" charset="0"/>
              </a:rPr>
              <a:t>1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anose="02020603050405020304" pitchFamily="18" charset="0"/>
              </a:rPr>
              <a:t> tekizlige perpendikulýar bolan tekizlige ýokarsyndan proýektirleýän tekizlik diýilýär. Ýokarsyndan proýektirleýän a tekizlikde ýatan her bir nokat, şol nokady T</a:t>
            </a:r>
            <a:r>
              <a:rPr lang="tk-TM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anose="02020603050405020304" pitchFamily="18" charset="0"/>
              </a:rPr>
              <a:t>1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anose="02020603050405020304" pitchFamily="18" charset="0"/>
              </a:rPr>
              <a:t> tekizlige proýektirleýän göni çyzyk, a tekizlikde ýatýandyr we T</a:t>
            </a:r>
            <a:r>
              <a:rPr lang="tk-TM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anose="02020603050405020304" pitchFamily="18" charset="0"/>
              </a:rPr>
              <a:t>1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anose="02020603050405020304" pitchFamily="18" charset="0"/>
              </a:rPr>
              <a:t> tekizligi a tekizligiň kese yzynda ýatan nokatda kesýändir.</a:t>
            </a:r>
            <a:endParaRPr lang="tk-TM" sz="2800" b="1" dirty="0" smtClean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75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1710996" y="1039639"/>
            <a:ext cx="9592004" cy="14749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44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anose="02020603050405020304" pitchFamily="18" charset="0"/>
              </a:rPr>
              <a:t>2) T</a:t>
            </a:r>
            <a:r>
              <a:rPr lang="tk-TM" sz="32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anose="02020603050405020304" pitchFamily="18" charset="0"/>
              </a:rPr>
              <a:t>2</a:t>
            </a:r>
            <a:r>
              <a:rPr lang="tk-TM" sz="44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anose="02020603050405020304" pitchFamily="18" charset="0"/>
              </a:rPr>
              <a:t> tekizlige perpendikulýar bolan tekizlige öňünden proýektirleýän tekizlik diýilýär.</a:t>
            </a:r>
            <a:endParaRPr lang="ru-RU" sz="4400" dirty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68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2583543" y="1283961"/>
            <a:ext cx="7620000" cy="8133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36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3) T</a:t>
            </a:r>
            <a:r>
              <a:rPr lang="tk-TM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3</a:t>
            </a:r>
            <a:r>
              <a:rPr lang="tk-TM" sz="36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tekizlige perpendikulýar bolan tekizlige </a:t>
            </a:r>
            <a:r>
              <a:rPr lang="tk-TM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gapdalyndan proektirlenýän tekizlik</a:t>
            </a:r>
            <a:r>
              <a:rPr lang="tk-TM" sz="36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diýilýar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80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86345" y="1107205"/>
            <a:ext cx="105283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4000" b="1" dirty="0" smtClean="0"/>
              <a:t>Proýeksiýalar tekizlikleriniň ikisine perpendikulýar tekizlikler.</a:t>
            </a:r>
            <a:r>
              <a:rPr lang="tk-TM" sz="4000" dirty="0" smtClean="0"/>
              <a:t> Proeýksiýalar tekizlikleriniň birine parallel bolan tekizlikler şol bir wagtyň özünde beýleki ikisine perpendikulýar bolarlar. Olara-da proýektirleýän tekizlikleriň häsiýetleri mahsusdyr.</a:t>
            </a:r>
            <a:endParaRPr lang="tk-TM" sz="4000" b="1" dirty="0"/>
          </a:p>
        </p:txBody>
      </p:sp>
    </p:spTree>
    <p:extLst>
      <p:ext uri="{BB962C8B-B14F-4D97-AF65-F5344CB8AC3E}">
        <p14:creationId xmlns:p14="http://schemas.microsoft.com/office/powerpoint/2010/main" val="395253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954089" y="1129747"/>
            <a:ext cx="11103180" cy="48519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6923" y="253447"/>
            <a:ext cx="1122407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600" dirty="0" smtClean="0"/>
              <a:t>4) T1 tekizlige parallel bolan tekizlige </a:t>
            </a:r>
            <a:r>
              <a:rPr lang="tk-TM" sz="3600" b="1" dirty="0" smtClean="0"/>
              <a:t>kese tekizlik </a:t>
            </a:r>
            <a:r>
              <a:rPr lang="tk-TM" sz="3600" dirty="0" smtClean="0"/>
              <a:t>diýilýär. Ol T</a:t>
            </a:r>
            <a:r>
              <a:rPr lang="tk-TM" sz="2400" dirty="0" smtClean="0"/>
              <a:t>2</a:t>
            </a:r>
            <a:r>
              <a:rPr lang="tk-TM" sz="3600" dirty="0" smtClean="0"/>
              <a:t> we T</a:t>
            </a:r>
            <a:r>
              <a:rPr lang="tk-TM" sz="2400" dirty="0" smtClean="0"/>
              <a:t>3</a:t>
            </a:r>
            <a:r>
              <a:rPr lang="tk-TM" sz="3600" dirty="0" smtClean="0"/>
              <a:t> tekizliklere  perpendikulýar bolar.</a:t>
            </a:r>
            <a:endParaRPr lang="tk-TM" sz="3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954089" y="2007773"/>
            <a:ext cx="10480165" cy="4850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25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6493" y="178154"/>
            <a:ext cx="1122407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4400" dirty="0" smtClean="0"/>
              <a:t>5) T</a:t>
            </a:r>
            <a:r>
              <a:rPr lang="tk-TM" sz="3200" dirty="0" smtClean="0"/>
              <a:t>2</a:t>
            </a:r>
            <a:r>
              <a:rPr lang="tk-TM" sz="4400" dirty="0" smtClean="0"/>
              <a:t> tekizlige parallel bolan tekizlige ýüzbe-ýüz tekizlik diýilýär.</a:t>
            </a:r>
            <a:endParaRPr lang="tk-TM" sz="4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674796" y="2286000"/>
            <a:ext cx="9447473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8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88825" y="0"/>
            <a:ext cx="116073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09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553</TotalTime>
  <Words>162</Words>
  <Application>Microsoft Office PowerPoint</Application>
  <PresentationFormat>Широкоэкранный</PresentationFormat>
  <Paragraphs>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Andalus</vt:lpstr>
      <vt:lpstr>Arial</vt:lpstr>
      <vt:lpstr>Calibri</vt:lpstr>
      <vt:lpstr>Century Gothic</vt:lpstr>
      <vt:lpstr>Times New Roman</vt:lpstr>
      <vt:lpstr>Wingdings 3</vt:lpstr>
      <vt:lpstr>Легкий дым</vt:lpstr>
      <vt:lpstr>Hususy haldaky tekizlikler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Kebşirlenen birikdirmeler.</dc:title>
  <dc:creator>Lenovo</dc:creator>
  <cp:lastModifiedBy>Lenovo</cp:lastModifiedBy>
  <cp:revision>72</cp:revision>
  <dcterms:created xsi:type="dcterms:W3CDTF">2020-04-14T10:27:32Z</dcterms:created>
  <dcterms:modified xsi:type="dcterms:W3CDTF">2020-06-19T05:11:17Z</dcterms:modified>
</cp:coreProperties>
</file>