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8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859" y="194248"/>
            <a:ext cx="11389659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9-njy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okuw.</a:t>
            </a:r>
          </a:p>
          <a:p>
            <a:pPr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9" y="1564605"/>
            <a:ext cx="11389659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görünmeýän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böleklerini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anyklamak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4000" dirty="0" err="1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Proýeksiýalary</a:t>
                  </a:r>
                  <a:r>
                    <a:rPr lang="ru-RU" sz="40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berlen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cs-CZ" sz="40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Yzlary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berlen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tekizlikleriň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cs-CZ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9818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9.1</a:t>
            </a:r>
            <a:r>
              <a:rPr lang="tk-TM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9.2.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ABÇ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üçburçluklar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β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üçburçlugyň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ED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tarapynyň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beýlekisi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tarapynyň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ED Є α </a:t>
            </a:r>
            <a:r>
              <a:rPr lang="sk-SK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H;  h</a:t>
            </a:r>
            <a:r>
              <a:rPr lang="ru-RU" alt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α∩AꞌÇꞌ=1ꞌ; h</a:t>
            </a:r>
            <a:r>
              <a:rPr lang="ru-RU" alt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α∩BꞌÇꞌ=2ꞌ.</a:t>
            </a:r>
          </a:p>
          <a:p>
            <a:pPr algn="ctr">
              <a:spcAft>
                <a:spcPts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1ꞌꞌ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2ꞌꞌ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C:\Users\babageldi\Desktop\2018-10-22\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857" y="149377"/>
            <a:ext cx="5330825" cy="660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2035" y="1424952"/>
            <a:ext cx="3917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kesişmekleri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35929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1ꞌꞌ2ꞌꞌ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EꞌꞌDꞌꞌ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kesimleriň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ctr"/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1ꞌꞌ2ꞌꞌ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∩EꞌꞌDꞌꞌ=Mꞌꞌ;  Mꞌꞌ Є 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1ꞌꞌ2ꞌꞌ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Mꞌ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</a:t>
            </a:r>
          </a:p>
          <a:p>
            <a:pPr algn="ctr"/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Mꞌ 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1ꞌ2ꞌ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DF 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β </a:t>
            </a:r>
            <a:r>
              <a:rPr lang="sk-SK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H,  h</a:t>
            </a:r>
            <a:r>
              <a:rPr lang="ru-RU" altLang="ru-RU" sz="36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β∩AꞌÇꞌ=3ꞌ, h</a:t>
            </a:r>
            <a:r>
              <a:rPr lang="ru-RU" altLang="ru-RU" sz="36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β∩BꞌÇꞌ=4ꞌ; 3ꞌꞌ Є AꞌꞌÇꞌꞌ, 4ꞌꞌ Є BꞌꞌÇꞌꞌ;</a:t>
            </a:r>
            <a:b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3ꞌꞌ4ꞌꞌ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∩DꞌꞌFꞌꞌ=Nꞌꞌ, Nꞌꞌ Є DꞌꞌFꞌꞌ, Nꞌ Є DꞌFꞌ =&gt; ∆ABÇ∩∆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DEF=MN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728" y="110097"/>
            <a:ext cx="11928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244641" y="747859"/>
            <a:ext cx="7690649" cy="5825782"/>
            <a:chOff x="2244641" y="747859"/>
            <a:chExt cx="7690649" cy="5825782"/>
          </a:xfrm>
        </p:grpSpPr>
        <p:pic>
          <p:nvPicPr>
            <p:cNvPr id="10" name="Рисунок 3" descr="C:\Users\babageldi\Desktop\2018-10-22\2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4641" y="747859"/>
              <a:ext cx="7690649" cy="5825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2244641" y="959442"/>
              <a:ext cx="174919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Epýurda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1831157" y="247504"/>
            <a:ext cx="8993726" cy="6397456"/>
            <a:chOff x="1831156" y="181072"/>
            <a:chExt cx="9195432" cy="6495856"/>
          </a:xfrm>
        </p:grpSpPr>
        <p:pic>
          <p:nvPicPr>
            <p:cNvPr id="7" name="Рисунок 2" descr="C:\Users\babageldi\Desktop\2018-10-22\2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31000" contrast="8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156" y="181072"/>
              <a:ext cx="9195432" cy="6495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831156" y="181072"/>
              <a:ext cx="210826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Giňişlikde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85399"/>
            <a:ext cx="119818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perpendikulýardyrlar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geçirmeli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gorizontzl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(hꞌ)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 ꞌꞌ)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Aꞌꞌ Є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lꞌꞌ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 ꞌꞌ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nꞌꞌ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ꞌꞌ; nꞌ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hꞌ.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6" name="Рисунок 2" descr="C:\Users\babageldi\Desktop\2018-10-22\Scan1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01" y="186853"/>
            <a:ext cx="6728731" cy="648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01705" y="186853"/>
            <a:ext cx="3550024" cy="169573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6" name="Рисунок 2" descr="C:\Users\babageldi\Desktop\2018-10-22\Image00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5" t="1840" r="5674" b="2391"/>
          <a:stretch/>
        </p:blipFill>
        <p:spPr bwMode="auto">
          <a:xfrm>
            <a:off x="7047408" y="355451"/>
            <a:ext cx="4921623" cy="579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917" y="188258"/>
            <a:ext cx="68932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tapmaly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2,3,4-nji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1380</TotalTime>
  <Words>217</Words>
  <Application>Microsoft Office PowerPoint</Application>
  <PresentationFormat>Широкоэкранный</PresentationFormat>
  <Paragraphs>35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151</cp:revision>
  <dcterms:created xsi:type="dcterms:W3CDTF">2020-05-31T16:38:52Z</dcterms:created>
  <dcterms:modified xsi:type="dcterms:W3CDTF">2021-09-15T08:26:13Z</dcterms:modified>
</cp:coreProperties>
</file>