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64096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91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35986" y="116632"/>
            <a:ext cx="12817424" cy="676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4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8136904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1310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14" y="0"/>
            <a:ext cx="8802873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98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9934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25792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810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1015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91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95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8243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2020-02-28T06:53:09Z</dcterms:created>
  <dcterms:modified xsi:type="dcterms:W3CDTF">2021-02-11T05:57:52Z</dcterms:modified>
</cp:coreProperties>
</file>