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2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64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78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71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40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9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37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12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38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2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E929-921D-48F3-B875-765B8BB5439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6CF9-DA4A-4CD7-AFF7-821201882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2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8072" y="811541"/>
            <a:ext cx="10695214" cy="5100527"/>
          </a:xfrm>
        </p:spPr>
        <p:txBody>
          <a:bodyPr/>
          <a:lstStyle/>
          <a:p>
            <a:r>
              <a:rPr lang="tk-TM" b="1" dirty="0" smtClean="0"/>
              <a:t>Umumy sapagyň temasy:</a:t>
            </a:r>
            <a:r>
              <a:rPr lang="en-US" b="1" dirty="0" smtClean="0"/>
              <a:t> </a:t>
            </a:r>
            <a:r>
              <a:rPr lang="ru-RU" b="1" dirty="0" err="1" smtClean="0"/>
              <a:t>Pedagogikanyň</a:t>
            </a:r>
            <a:r>
              <a:rPr lang="ru-RU" b="1" dirty="0" smtClean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 smtClean="0"/>
              <a:t>meseleleri</a:t>
            </a:r>
            <a:endParaRPr lang="tk-TM" b="1" dirty="0" smtClean="0"/>
          </a:p>
          <a:p>
            <a:pPr algn="l"/>
            <a:r>
              <a:rPr lang="ru-RU" b="1" dirty="0"/>
              <a:t> </a:t>
            </a:r>
            <a:endParaRPr lang="ru-RU" dirty="0"/>
          </a:p>
          <a:p>
            <a:pPr algn="l"/>
            <a:r>
              <a:rPr lang="ru-RU" b="1" dirty="0"/>
              <a:t>1. </a:t>
            </a:r>
            <a:r>
              <a:rPr lang="ru-RU" b="1" dirty="0" err="1"/>
              <a:t>Hormatly</a:t>
            </a:r>
            <a:r>
              <a:rPr lang="ru-RU" b="1" dirty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</a:t>
            </a:r>
            <a:r>
              <a:rPr lang="ru-RU" b="1" dirty="0" err="1"/>
              <a:t>ylym-bilim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kämilleşdirmek</a:t>
            </a:r>
            <a:r>
              <a:rPr lang="ru-RU" b="1" dirty="0"/>
              <a:t> </a:t>
            </a:r>
            <a:r>
              <a:rPr lang="ru-RU" b="1" dirty="0" err="1"/>
              <a:t>babatda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geçirýän</a:t>
            </a:r>
            <a:r>
              <a:rPr lang="ru-RU" b="1" dirty="0"/>
              <a:t> </a:t>
            </a:r>
            <a:r>
              <a:rPr lang="ru-RU" b="1" dirty="0" err="1"/>
              <a:t>çäreleri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Pedagogika</a:t>
            </a:r>
            <a:r>
              <a:rPr lang="ru-RU" b="1" dirty="0"/>
              <a:t> </a:t>
            </a:r>
            <a:r>
              <a:rPr lang="ru-RU" b="1" dirty="0" err="1"/>
              <a:t>terbiýelemek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okatmak</a:t>
            </a:r>
            <a:r>
              <a:rPr lang="ru-RU" b="1" dirty="0"/>
              <a:t> </a:t>
            </a:r>
            <a:r>
              <a:rPr lang="ru-RU" b="1" dirty="0" err="1"/>
              <a:t>hakyndaky</a:t>
            </a:r>
            <a:r>
              <a:rPr lang="ru-RU" b="1" dirty="0"/>
              <a:t> </a:t>
            </a:r>
            <a:r>
              <a:rPr lang="ru-RU" b="1" dirty="0" err="1"/>
              <a:t>ylymdyr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Pedagogikanyň</a:t>
            </a:r>
            <a:r>
              <a:rPr lang="ru-RU" b="1" dirty="0"/>
              <a:t> </a:t>
            </a:r>
            <a:r>
              <a:rPr lang="ru-RU" b="1" dirty="0" err="1"/>
              <a:t>dersi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taryhy</a:t>
            </a:r>
            <a:r>
              <a:rPr lang="ru-RU" b="1" dirty="0"/>
              <a:t> </a:t>
            </a:r>
            <a:r>
              <a:rPr lang="ru-RU" b="1" dirty="0" err="1"/>
              <a:t>taýdan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düşünjeler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Pedagogika</a:t>
            </a:r>
            <a:r>
              <a:rPr lang="ru-RU" b="1" dirty="0"/>
              <a:t> </a:t>
            </a:r>
            <a:r>
              <a:rPr lang="ru-RU" b="1" dirty="0" err="1"/>
              <a:t>ylmynyň</a:t>
            </a:r>
            <a:r>
              <a:rPr lang="ru-RU" b="1" dirty="0"/>
              <a:t> </a:t>
            </a:r>
            <a:r>
              <a:rPr lang="ru-RU" b="1" dirty="0" err="1"/>
              <a:t>özbaşdak</a:t>
            </a:r>
            <a:r>
              <a:rPr lang="ru-RU" b="1" dirty="0"/>
              <a:t> </a:t>
            </a:r>
            <a:r>
              <a:rPr lang="ru-RU" b="1" dirty="0" err="1"/>
              <a:t>pudaga</a:t>
            </a:r>
            <a:r>
              <a:rPr lang="ru-RU" b="1" dirty="0"/>
              <a:t> </a:t>
            </a:r>
            <a:r>
              <a:rPr lang="ru-RU" b="1" dirty="0" err="1"/>
              <a:t>öwrülişi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Pedagogikanyň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/>
              <a:t>meseleleri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pudaklary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9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1872"/>
            <a:ext cx="10515600" cy="54350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</a:t>
            </a:r>
            <a:r>
              <a:rPr lang="ru-RU" b="1" dirty="0" smtClean="0">
                <a:solidFill>
                  <a:srgbClr val="0070C0"/>
                </a:solidFill>
              </a:rPr>
              <a:t>3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  <a:r>
              <a:rPr lang="ru-RU" b="1" dirty="0" err="1">
                <a:solidFill>
                  <a:srgbClr val="0070C0"/>
                </a:solidFill>
              </a:rPr>
              <a:t>Mekdebe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çenli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çagalar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edaralarynda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terbiýelemegiň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hem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okatmagyň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meseleleri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bilen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iş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salyşýan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pedagogika</a:t>
            </a:r>
            <a:r>
              <a:rPr lang="ru-RU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</a:t>
            </a:r>
            <a:r>
              <a:rPr lang="ru-RU" b="1" dirty="0" smtClean="0">
                <a:solidFill>
                  <a:srgbClr val="0070C0"/>
                </a:solidFill>
              </a:rPr>
              <a:t>4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  <a:r>
              <a:rPr lang="ru-RU" b="1" dirty="0" err="1">
                <a:solidFill>
                  <a:srgbClr val="0070C0"/>
                </a:solidFill>
              </a:rPr>
              <a:t>Mekdep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pedagogikasy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okuwçylary</a:t>
            </a:r>
            <a:r>
              <a:rPr lang="ru-RU" b="1" dirty="0"/>
              <a:t>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terbiýelemegiň</a:t>
            </a:r>
            <a:r>
              <a:rPr lang="ru-RU" b="1" dirty="0"/>
              <a:t> </a:t>
            </a:r>
            <a:r>
              <a:rPr lang="ru-RU" b="1" dirty="0" err="1"/>
              <a:t>meselelerini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esasly</a:t>
            </a:r>
            <a:r>
              <a:rPr lang="ru-RU" b="1" dirty="0"/>
              <a:t> </a:t>
            </a:r>
            <a:r>
              <a:rPr lang="ru-RU" b="1" dirty="0" err="1"/>
              <a:t>derňeýär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</a:t>
            </a:r>
            <a:r>
              <a:rPr lang="ru-RU" b="1" dirty="0" smtClean="0">
                <a:solidFill>
                  <a:srgbClr val="0070C0"/>
                </a:solidFill>
              </a:rPr>
              <a:t>5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  <a:r>
              <a:rPr lang="ru-RU" b="1" dirty="0" err="1">
                <a:solidFill>
                  <a:srgbClr val="0070C0"/>
                </a:solidFill>
              </a:rPr>
              <a:t>Tebigy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taýdan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kemis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bolan</a:t>
            </a:r>
            <a:r>
              <a:rPr lang="ru-RU" b="1" dirty="0">
                <a:solidFill>
                  <a:srgbClr val="0070C0"/>
                </a:solidFill>
              </a:rPr>
              <a:t> (</a:t>
            </a:r>
            <a:r>
              <a:rPr lang="ru-RU" b="1" dirty="0" err="1">
                <a:solidFill>
                  <a:srgbClr val="0070C0"/>
                </a:solidFill>
              </a:rPr>
              <a:t>ker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kör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kemakyl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lal</a:t>
            </a:r>
            <a:r>
              <a:rPr lang="ru-RU" b="1" dirty="0">
                <a:solidFill>
                  <a:srgbClr val="0070C0"/>
                </a:solidFill>
              </a:rPr>
              <a:t>) </a:t>
            </a:r>
            <a:r>
              <a:rPr lang="ru-RU" b="1" dirty="0" err="1">
                <a:solidFill>
                  <a:srgbClr val="0070C0"/>
                </a:solidFill>
              </a:rPr>
              <a:t>çagalar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üçin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ylmy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esasly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işlenip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düzülen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pedagogika</a:t>
            </a:r>
            <a:r>
              <a:rPr lang="ru-RU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a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 err="1">
                <a:solidFill>
                  <a:srgbClr val="C00000"/>
                </a:solidFill>
              </a:rPr>
              <a:t>Surdopedagogika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lal</a:t>
            </a:r>
            <a:r>
              <a:rPr lang="en-US" b="1" dirty="0"/>
              <a:t> we </a:t>
            </a:r>
            <a:r>
              <a:rPr lang="en-US" b="1" dirty="0" err="1"/>
              <a:t>ker</a:t>
            </a:r>
            <a:r>
              <a:rPr lang="en-US" b="1" dirty="0"/>
              <a:t> </a:t>
            </a:r>
            <a:r>
              <a:rPr lang="en-US" b="1" dirty="0" err="1"/>
              <a:t>çagalaryň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b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 err="1">
                <a:solidFill>
                  <a:srgbClr val="C00000"/>
                </a:solidFill>
              </a:rPr>
              <a:t>Tiflopedagogika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kör</a:t>
            </a:r>
            <a:r>
              <a:rPr lang="en-US" b="1" dirty="0"/>
              <a:t> we </a:t>
            </a:r>
            <a:r>
              <a:rPr lang="en-US" b="1" dirty="0" err="1"/>
              <a:t>görüşi</a:t>
            </a:r>
            <a:r>
              <a:rPr lang="en-US" b="1" dirty="0"/>
              <a:t> pes </a:t>
            </a:r>
            <a:r>
              <a:rPr lang="en-US" b="1" dirty="0" err="1"/>
              <a:t>çagalaryň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ç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 err="1">
                <a:solidFill>
                  <a:srgbClr val="C00000"/>
                </a:solidFill>
              </a:rPr>
              <a:t>Oligofrenopedagogika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akyl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ýetmez</a:t>
            </a:r>
            <a:r>
              <a:rPr lang="en-US" b="1" dirty="0"/>
              <a:t> </a:t>
            </a:r>
            <a:r>
              <a:rPr lang="en-US" b="1" dirty="0" err="1"/>
              <a:t>çagalaryň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d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 err="1">
                <a:solidFill>
                  <a:srgbClr val="C00000"/>
                </a:solidFill>
              </a:rPr>
              <a:t>Logopediýa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peltek</a:t>
            </a:r>
            <a:r>
              <a:rPr lang="en-US" b="1" dirty="0"/>
              <a:t> </a:t>
            </a:r>
            <a:r>
              <a:rPr lang="en-US" b="1" dirty="0" err="1"/>
              <a:t>gepleýän</a:t>
            </a:r>
            <a:r>
              <a:rPr lang="en-US" b="1" dirty="0"/>
              <a:t> </a:t>
            </a:r>
            <a:r>
              <a:rPr lang="en-US" b="1" dirty="0" err="1"/>
              <a:t>çagalaryň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err="1"/>
              <a:t>Akyl-huşunda</a:t>
            </a:r>
            <a:r>
              <a:rPr lang="en-US" b="1" dirty="0"/>
              <a:t>, </a:t>
            </a:r>
            <a:r>
              <a:rPr lang="en-US" b="1" dirty="0" err="1"/>
              <a:t>hereketinde</a:t>
            </a:r>
            <a:r>
              <a:rPr lang="en-US" b="1" dirty="0"/>
              <a:t>, </a:t>
            </a:r>
            <a:r>
              <a:rPr lang="en-US" b="1" dirty="0" err="1"/>
              <a:t>gepleýşinde</a:t>
            </a:r>
            <a:r>
              <a:rPr lang="en-US" b="1" dirty="0"/>
              <a:t> </a:t>
            </a:r>
            <a:r>
              <a:rPr lang="en-US" b="1" dirty="0" err="1"/>
              <a:t>ýetmezi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çagalar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ýörite</a:t>
            </a:r>
            <a:r>
              <a:rPr lang="en-US" b="1" dirty="0"/>
              <a:t> </a:t>
            </a:r>
            <a:r>
              <a:rPr lang="en-US" b="1" dirty="0" err="1"/>
              <a:t>okuw</a:t>
            </a:r>
            <a:r>
              <a:rPr lang="en-US" b="1" dirty="0"/>
              <a:t> </a:t>
            </a:r>
            <a:r>
              <a:rPr lang="en-US" b="1" dirty="0" err="1"/>
              <a:t>merkezleri</a:t>
            </a:r>
            <a:r>
              <a:rPr lang="en-US" b="1" dirty="0"/>
              <a:t>, </a:t>
            </a:r>
            <a:r>
              <a:rPr lang="en-US" b="1" dirty="0" err="1"/>
              <a:t>okuw</a:t>
            </a:r>
            <a:r>
              <a:rPr lang="en-US" b="1" dirty="0"/>
              <a:t> </a:t>
            </a:r>
            <a:r>
              <a:rPr lang="en-US" b="1" dirty="0" err="1"/>
              <a:t>gollanmalary</a:t>
            </a:r>
            <a:r>
              <a:rPr lang="en-US" b="1" dirty="0"/>
              <a:t> </a:t>
            </a:r>
            <a:r>
              <a:rPr lang="en-US" b="1" dirty="0" err="1"/>
              <a:t>döredilip</a:t>
            </a:r>
            <a:r>
              <a:rPr lang="en-US" b="1" dirty="0"/>
              <a:t>, </a:t>
            </a:r>
            <a:r>
              <a:rPr lang="en-US" b="1" dirty="0" err="1"/>
              <a:t>hünärli</a:t>
            </a:r>
            <a:r>
              <a:rPr lang="en-US" b="1" dirty="0"/>
              <a:t> </a:t>
            </a:r>
            <a:r>
              <a:rPr lang="en-US" b="1" dirty="0" err="1"/>
              <a:t>pedagoglar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üpjün</a:t>
            </a:r>
            <a:r>
              <a:rPr lang="en-US" b="1" dirty="0"/>
              <a:t> </a:t>
            </a:r>
            <a:r>
              <a:rPr lang="en-US" b="1" dirty="0" err="1"/>
              <a:t>edilýär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9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9343"/>
            <a:ext cx="10515600" cy="56076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	6</a:t>
            </a:r>
            <a:r>
              <a:rPr lang="en-US" b="1" dirty="0">
                <a:solidFill>
                  <a:schemeClr val="accent5"/>
                </a:solidFill>
              </a:rPr>
              <a:t>. </a:t>
            </a:r>
            <a:r>
              <a:rPr lang="en-US" b="1" dirty="0" err="1">
                <a:solidFill>
                  <a:schemeClr val="accent5"/>
                </a:solidFill>
              </a:rPr>
              <a:t>Ýörite</a:t>
            </a:r>
            <a:r>
              <a:rPr lang="en-US" b="1" dirty="0">
                <a:solidFill>
                  <a:schemeClr val="accent5"/>
                </a:solidFill>
              </a:rPr>
              <a:t> </a:t>
            </a:r>
            <a:r>
              <a:rPr lang="en-US" b="1" dirty="0" err="1">
                <a:solidFill>
                  <a:schemeClr val="accent5"/>
                </a:solidFill>
              </a:rPr>
              <a:t>usulýet</a:t>
            </a:r>
            <a:r>
              <a:rPr lang="en-US" b="1" dirty="0">
                <a:solidFill>
                  <a:schemeClr val="accent5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aýry-aýry</a:t>
            </a:r>
            <a:r>
              <a:rPr lang="en-US" b="1" dirty="0"/>
              <a:t> </a:t>
            </a:r>
            <a:r>
              <a:rPr lang="en-US" b="1" dirty="0" err="1"/>
              <a:t>predmetleri</a:t>
            </a:r>
            <a:r>
              <a:rPr lang="en-US" b="1" dirty="0"/>
              <a:t> </a:t>
            </a:r>
            <a:r>
              <a:rPr lang="en-US" b="1" dirty="0" err="1"/>
              <a:t>okatmagyň</a:t>
            </a:r>
            <a:r>
              <a:rPr lang="en-US" b="1" dirty="0"/>
              <a:t> </a:t>
            </a:r>
            <a:r>
              <a:rPr lang="en-US" b="1" dirty="0" err="1"/>
              <a:t>usullaryny</a:t>
            </a:r>
            <a:r>
              <a:rPr lang="en-US" b="1" dirty="0"/>
              <a:t>, </a:t>
            </a:r>
            <a:r>
              <a:rPr lang="en-US" b="1" dirty="0" err="1"/>
              <a:t>serişdelerini</a:t>
            </a:r>
            <a:r>
              <a:rPr lang="en-US" b="1" dirty="0"/>
              <a:t> </a:t>
            </a:r>
            <a:r>
              <a:rPr lang="en-US" b="1" dirty="0" err="1"/>
              <a:t>öwrenýär</a:t>
            </a:r>
            <a:r>
              <a:rPr lang="en-US" b="1" dirty="0"/>
              <a:t>. </a:t>
            </a:r>
            <a:r>
              <a:rPr lang="en-US" b="1" dirty="0" err="1"/>
              <a:t>Mysal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, </a:t>
            </a:r>
            <a:r>
              <a:rPr lang="en-US" b="1" dirty="0" err="1"/>
              <a:t>türkmen</a:t>
            </a:r>
            <a:r>
              <a:rPr lang="en-US" b="1" dirty="0"/>
              <a:t> </a:t>
            </a:r>
            <a:r>
              <a:rPr lang="en-US" b="1" dirty="0" err="1"/>
              <a:t>dilini</a:t>
            </a:r>
            <a:r>
              <a:rPr lang="en-US" b="1" dirty="0"/>
              <a:t> </a:t>
            </a:r>
            <a:r>
              <a:rPr lang="en-US" b="1" dirty="0" err="1"/>
              <a:t>okatmagyň</a:t>
            </a:r>
            <a:r>
              <a:rPr lang="en-US" b="1" dirty="0"/>
              <a:t> </a:t>
            </a:r>
            <a:r>
              <a:rPr lang="en-US" b="1" dirty="0" err="1"/>
              <a:t>usulýeti</a:t>
            </a:r>
            <a:r>
              <a:rPr lang="en-US" b="1" dirty="0"/>
              <a:t>, </a:t>
            </a:r>
            <a:r>
              <a:rPr lang="en-US" b="1" dirty="0" err="1"/>
              <a:t>taryhy</a:t>
            </a:r>
            <a:r>
              <a:rPr lang="en-US" b="1" dirty="0"/>
              <a:t> </a:t>
            </a:r>
            <a:r>
              <a:rPr lang="en-US" b="1" dirty="0" err="1"/>
              <a:t>okatmagyň</a:t>
            </a:r>
            <a:r>
              <a:rPr lang="en-US" b="1" dirty="0"/>
              <a:t> </a:t>
            </a:r>
            <a:r>
              <a:rPr lang="en-US" b="1" dirty="0" err="1"/>
              <a:t>usulýeti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	7</a:t>
            </a:r>
            <a:r>
              <a:rPr lang="en-US" b="1" dirty="0">
                <a:solidFill>
                  <a:schemeClr val="accent5"/>
                </a:solidFill>
              </a:rPr>
              <a:t>. </a:t>
            </a:r>
            <a:r>
              <a:rPr lang="en-US" b="1" dirty="0" err="1">
                <a:solidFill>
                  <a:schemeClr val="accent5"/>
                </a:solidFill>
              </a:rPr>
              <a:t>Pedagogikanyň</a:t>
            </a:r>
            <a:r>
              <a:rPr lang="en-US" b="1" dirty="0">
                <a:solidFill>
                  <a:schemeClr val="accent5"/>
                </a:solidFill>
              </a:rPr>
              <a:t> </a:t>
            </a:r>
            <a:r>
              <a:rPr lang="en-US" b="1" dirty="0" err="1">
                <a:solidFill>
                  <a:schemeClr val="accent5"/>
                </a:solidFill>
              </a:rPr>
              <a:t>taryhy</a:t>
            </a:r>
            <a:r>
              <a:rPr lang="en-US" b="1" dirty="0">
                <a:solidFill>
                  <a:schemeClr val="accent5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terbiýäniň</a:t>
            </a:r>
            <a:r>
              <a:rPr lang="en-US" b="1" dirty="0"/>
              <a:t> we </a:t>
            </a:r>
            <a:r>
              <a:rPr lang="en-US" b="1" dirty="0" err="1"/>
              <a:t>pedagogika</a:t>
            </a:r>
            <a:r>
              <a:rPr lang="en-US" b="1" dirty="0"/>
              <a:t> </a:t>
            </a:r>
            <a:r>
              <a:rPr lang="en-US" b="1" dirty="0" err="1"/>
              <a:t>ylmynyň</a:t>
            </a:r>
            <a:r>
              <a:rPr lang="en-US" b="1" dirty="0"/>
              <a:t> </a:t>
            </a:r>
            <a:r>
              <a:rPr lang="en-US" b="1" dirty="0" err="1"/>
              <a:t>döreýşi</a:t>
            </a:r>
            <a:r>
              <a:rPr lang="en-US" b="1" dirty="0"/>
              <a:t> hem </a:t>
            </a:r>
            <a:r>
              <a:rPr lang="en-US" b="1" dirty="0" err="1"/>
              <a:t>ösüşi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meseleleri</a:t>
            </a:r>
            <a:r>
              <a:rPr lang="en-US" b="1" dirty="0"/>
              <a:t> </a:t>
            </a:r>
            <a:r>
              <a:rPr lang="en-US" b="1" dirty="0" err="1"/>
              <a:t>derňeýär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err="1"/>
              <a:t>Ýokarda</a:t>
            </a:r>
            <a:r>
              <a:rPr lang="en-US" b="1" dirty="0"/>
              <a:t> </a:t>
            </a:r>
            <a:r>
              <a:rPr lang="en-US" b="1" dirty="0" err="1"/>
              <a:t>agzalanlardan</a:t>
            </a:r>
            <a:r>
              <a:rPr lang="en-US" b="1" dirty="0"/>
              <a:t> </a:t>
            </a:r>
            <a:r>
              <a:rPr lang="en-US" b="1" dirty="0" err="1"/>
              <a:t>başga</a:t>
            </a:r>
            <a:r>
              <a:rPr lang="en-US" b="1" dirty="0"/>
              <a:t>-da, </a:t>
            </a:r>
            <a:r>
              <a:rPr lang="en-US" b="1" dirty="0" err="1"/>
              <a:t>pedagogika</a:t>
            </a:r>
            <a:r>
              <a:rPr lang="en-US" b="1" dirty="0"/>
              <a:t> </a:t>
            </a:r>
            <a:r>
              <a:rPr lang="en-US" b="1" dirty="0" err="1"/>
              <a:t>ylmynyň</a:t>
            </a:r>
            <a:r>
              <a:rPr lang="en-US" b="1" dirty="0"/>
              <a:t> </a:t>
            </a:r>
            <a:r>
              <a:rPr lang="en-US" b="1" dirty="0" err="1"/>
              <a:t>ulgamynda</a:t>
            </a:r>
            <a:r>
              <a:rPr lang="en-US" b="1" dirty="0"/>
              <a:t> </a:t>
            </a:r>
            <a:r>
              <a:rPr lang="en-US" b="1" dirty="0" err="1"/>
              <a:t>hünär</a:t>
            </a:r>
            <a:r>
              <a:rPr lang="en-US" b="1" dirty="0"/>
              <a:t>, </a:t>
            </a:r>
            <a:r>
              <a:rPr lang="en-US" b="1" dirty="0" err="1"/>
              <a:t>bilim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, </a:t>
            </a:r>
            <a:r>
              <a:rPr lang="en-US" b="1" dirty="0" err="1"/>
              <a:t>ýokary</a:t>
            </a:r>
            <a:r>
              <a:rPr lang="en-US" b="1" dirty="0"/>
              <a:t> </a:t>
            </a:r>
            <a:r>
              <a:rPr lang="en-US" b="1" dirty="0" err="1"/>
              <a:t>okuw</a:t>
            </a:r>
            <a:r>
              <a:rPr lang="en-US" b="1" dirty="0"/>
              <a:t> </a:t>
            </a:r>
            <a:r>
              <a:rPr lang="en-US" b="1" dirty="0" err="1"/>
              <a:t>mekdepleriniň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, </a:t>
            </a:r>
            <a:r>
              <a:rPr lang="en-US" b="1" dirty="0" err="1"/>
              <a:t>harby</a:t>
            </a:r>
            <a:r>
              <a:rPr lang="en-US" b="1" dirty="0"/>
              <a:t> </a:t>
            </a:r>
            <a:r>
              <a:rPr lang="en-US" b="1" dirty="0" err="1"/>
              <a:t>pedagogika</a:t>
            </a:r>
            <a:r>
              <a:rPr lang="en-US" b="1" dirty="0"/>
              <a:t>, </a:t>
            </a:r>
            <a:r>
              <a:rPr lang="en-US" b="1" dirty="0" err="1"/>
              <a:t>sungat</a:t>
            </a:r>
            <a:r>
              <a:rPr lang="en-US" b="1" dirty="0"/>
              <a:t> </a:t>
            </a:r>
            <a:r>
              <a:rPr lang="en-US" b="1" dirty="0" err="1"/>
              <a:t>pedagogikasy</a:t>
            </a:r>
            <a:r>
              <a:rPr lang="en-US" b="1" dirty="0"/>
              <a:t>, sport, </a:t>
            </a:r>
            <a:r>
              <a:rPr lang="en-US" b="1" dirty="0" err="1"/>
              <a:t>lukmançylyk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pudaklar</a:t>
            </a:r>
            <a:r>
              <a:rPr lang="en-US" b="1" dirty="0"/>
              <a:t> </a:t>
            </a:r>
            <a:r>
              <a:rPr lang="en-US" b="1" dirty="0" err="1"/>
              <a:t>döräp</a:t>
            </a:r>
            <a:r>
              <a:rPr lang="en-US" b="1" dirty="0"/>
              <a:t> hem </a:t>
            </a:r>
            <a:r>
              <a:rPr lang="en-US" b="1" dirty="0" err="1"/>
              <a:t>ösüp</a:t>
            </a:r>
            <a:r>
              <a:rPr lang="en-US" b="1" dirty="0"/>
              <a:t> </a:t>
            </a:r>
            <a:r>
              <a:rPr lang="en-US" b="1" dirty="0" err="1"/>
              <a:t>başlady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3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079" y="473529"/>
            <a:ext cx="11162581" cy="5892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/>
              <a:t>Berkarar</a:t>
            </a:r>
            <a:r>
              <a:rPr lang="ru-RU" b="1" dirty="0" smtClean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bagtyýarlyk</a:t>
            </a:r>
            <a:r>
              <a:rPr lang="ru-RU" b="1" dirty="0"/>
              <a:t> </a:t>
            </a:r>
            <a:r>
              <a:rPr lang="ru-RU" b="1" dirty="0" err="1"/>
              <a:t>döwründe</a:t>
            </a:r>
            <a:r>
              <a:rPr lang="ru-RU" b="1" dirty="0"/>
              <a:t> </a:t>
            </a:r>
            <a:r>
              <a:rPr lang="ru-RU" b="1" dirty="0" err="1"/>
              <a:t>halkymyzyň</a:t>
            </a:r>
            <a:r>
              <a:rPr lang="ru-RU" b="1" dirty="0"/>
              <a:t> </a:t>
            </a:r>
            <a:r>
              <a:rPr lang="ru-RU" b="1" dirty="0" err="1"/>
              <a:t>eşretli</a:t>
            </a:r>
            <a:r>
              <a:rPr lang="ru-RU" b="1" dirty="0"/>
              <a:t> </a:t>
            </a:r>
            <a:r>
              <a:rPr lang="ru-RU" b="1" dirty="0" err="1"/>
              <a:t>ýaşaýşyny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gönükdirilen</a:t>
            </a:r>
            <a:r>
              <a:rPr lang="ru-RU" b="1" dirty="0"/>
              <a:t>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Prezidenti</a:t>
            </a:r>
            <a:r>
              <a:rPr lang="ru-RU" b="1" dirty="0"/>
              <a:t> </a:t>
            </a:r>
            <a:r>
              <a:rPr lang="ru-RU" b="1" dirty="0" err="1"/>
              <a:t>Gurbanguly</a:t>
            </a:r>
            <a:r>
              <a:rPr lang="ru-RU" b="1" dirty="0"/>
              <a:t> </a:t>
            </a:r>
            <a:r>
              <a:rPr lang="ru-RU" b="1" dirty="0" err="1"/>
              <a:t>Berdimuhamedowyň</a:t>
            </a:r>
            <a:r>
              <a:rPr lang="ru-RU" b="1" dirty="0"/>
              <a:t> „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üçindir</a:t>
            </a:r>
            <a:r>
              <a:rPr lang="ru-RU" b="1" dirty="0"/>
              <a:t>“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ynsanperwer</a:t>
            </a:r>
            <a:r>
              <a:rPr lang="ru-RU" b="1" dirty="0"/>
              <a:t> </a:t>
            </a:r>
            <a:r>
              <a:rPr lang="ru-RU" b="1" dirty="0" err="1"/>
              <a:t>ýörelgesi</a:t>
            </a:r>
            <a:r>
              <a:rPr lang="ru-RU" b="1" dirty="0"/>
              <a:t>,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özgertmeleri</a:t>
            </a:r>
            <a:r>
              <a:rPr lang="ru-RU" b="1" dirty="0"/>
              <a:t> </a:t>
            </a:r>
            <a:r>
              <a:rPr lang="ru-RU" b="1" dirty="0" err="1"/>
              <a:t>üstünlikli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geçirilýär</a:t>
            </a:r>
            <a:r>
              <a:rPr lang="ru-RU" b="1" dirty="0"/>
              <a:t>. </a:t>
            </a:r>
            <a:endParaRPr lang="tk-TM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/>
              <a:t>Orta</a:t>
            </a:r>
            <a:r>
              <a:rPr lang="ru-RU" b="1" dirty="0" smtClean="0"/>
              <a:t> </a:t>
            </a:r>
            <a:r>
              <a:rPr lang="ru-RU" b="1" dirty="0" err="1"/>
              <a:t>mekdepleriň</a:t>
            </a:r>
            <a:r>
              <a:rPr lang="ru-RU" b="1" dirty="0"/>
              <a:t> </a:t>
            </a:r>
            <a:r>
              <a:rPr lang="ru-RU" b="1" dirty="0" err="1"/>
              <a:t>onikiýyllyk</a:t>
            </a:r>
            <a:r>
              <a:rPr lang="ru-RU" b="1" dirty="0"/>
              <a:t>,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mekdepleriň</a:t>
            </a:r>
            <a:r>
              <a:rPr lang="ru-RU" b="1" dirty="0"/>
              <a:t> </a:t>
            </a:r>
            <a:r>
              <a:rPr lang="ru-RU" b="1" dirty="0" err="1"/>
              <a:t>bäş-alty</a:t>
            </a:r>
            <a:r>
              <a:rPr lang="ru-RU" b="1" dirty="0"/>
              <a:t> </a:t>
            </a:r>
            <a:r>
              <a:rPr lang="ru-RU" b="1" dirty="0" err="1"/>
              <a:t>ýyllyk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möhletlerine</a:t>
            </a:r>
            <a:r>
              <a:rPr lang="ru-RU" b="1" dirty="0"/>
              <a:t> </a:t>
            </a:r>
            <a:r>
              <a:rPr lang="ru-RU" b="1" dirty="0" err="1"/>
              <a:t>geçilmegi</a:t>
            </a:r>
            <a:r>
              <a:rPr lang="ru-RU" b="1" dirty="0"/>
              <a:t>,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 smtClean="0"/>
              <a:t>mekdeplerine</a:t>
            </a:r>
            <a:r>
              <a:rPr lang="ru-RU" b="1" dirty="0" smtClean="0"/>
              <a:t>  </a:t>
            </a:r>
            <a:r>
              <a:rPr lang="ru-RU" b="1" dirty="0" err="1"/>
              <a:t>bakalawrlyk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magistrlik</a:t>
            </a:r>
            <a:r>
              <a:rPr lang="ru-RU" b="1" dirty="0"/>
              <a:t> </a:t>
            </a:r>
            <a:r>
              <a:rPr lang="ru-RU" b="1" dirty="0" err="1"/>
              <a:t>derejeleriniň</a:t>
            </a:r>
            <a:r>
              <a:rPr lang="ru-RU" b="1" dirty="0"/>
              <a:t> </a:t>
            </a:r>
            <a:r>
              <a:rPr lang="ru-RU" b="1" smtClean="0"/>
              <a:t>ornaşdyrylmagy, </a:t>
            </a:r>
            <a:r>
              <a:rPr lang="ru-RU" b="1" dirty="0" err="1"/>
              <a:t>çagalar</a:t>
            </a:r>
            <a:r>
              <a:rPr lang="ru-RU" b="1" dirty="0"/>
              <a:t> </a:t>
            </a:r>
            <a:r>
              <a:rPr lang="ru-RU" b="1" dirty="0" err="1"/>
              <a:t>baglarynyň</a:t>
            </a:r>
            <a:r>
              <a:rPr lang="ru-RU" b="1" dirty="0"/>
              <a:t> </a:t>
            </a:r>
            <a:r>
              <a:rPr lang="ru-RU" b="1" dirty="0" err="1"/>
              <a:t>toparlarynda</a:t>
            </a:r>
            <a:r>
              <a:rPr lang="ru-RU" b="1" dirty="0"/>
              <a:t> </a:t>
            </a:r>
            <a:r>
              <a:rPr lang="ru-RU" b="1" dirty="0" err="1"/>
              <a:t>çagalaryň</a:t>
            </a:r>
            <a:r>
              <a:rPr lang="ru-RU" b="1" dirty="0"/>
              <a:t>,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mekdepleriň</a:t>
            </a:r>
            <a:r>
              <a:rPr lang="ru-RU" b="1" dirty="0"/>
              <a:t> </a:t>
            </a:r>
            <a:r>
              <a:rPr lang="ru-RU" b="1" dirty="0" err="1"/>
              <a:t>synplarynda</a:t>
            </a:r>
            <a:r>
              <a:rPr lang="ru-RU" b="1" dirty="0"/>
              <a:t>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sanynyň</a:t>
            </a:r>
            <a:r>
              <a:rPr lang="ru-RU" b="1" dirty="0"/>
              <a:t> </a:t>
            </a:r>
            <a:r>
              <a:rPr lang="ru-RU" b="1" dirty="0" err="1"/>
              <a:t>kadalaşdyrylmagy</a:t>
            </a:r>
            <a:r>
              <a:rPr lang="ru-RU" b="1" dirty="0"/>
              <a:t>, </a:t>
            </a:r>
            <a:r>
              <a:rPr lang="ru-RU" b="1" dirty="0" err="1"/>
              <a:t>mugallymlaryň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ýükleriniň</a:t>
            </a:r>
            <a:r>
              <a:rPr lang="ru-RU" b="1" dirty="0"/>
              <a:t> </a:t>
            </a:r>
            <a:r>
              <a:rPr lang="ru-RU" b="1" dirty="0" err="1"/>
              <a:t>azaldylmagy</a:t>
            </a:r>
            <a:r>
              <a:rPr lang="ru-RU" b="1" dirty="0"/>
              <a:t>,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mekdeplere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dersleriň</a:t>
            </a:r>
            <a:r>
              <a:rPr lang="ru-RU" b="1" dirty="0"/>
              <a:t> </a:t>
            </a:r>
            <a:r>
              <a:rPr lang="ru-RU" b="1" dirty="0" err="1"/>
              <a:t>girizilmegi</a:t>
            </a:r>
            <a:r>
              <a:rPr lang="ru-RU" b="1" dirty="0"/>
              <a:t> (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miras</a:t>
            </a:r>
            <a:r>
              <a:rPr lang="ru-RU" b="1" dirty="0"/>
              <a:t>,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medeniýeti</a:t>
            </a:r>
            <a:r>
              <a:rPr lang="ru-RU" b="1" dirty="0"/>
              <a:t>, </a:t>
            </a:r>
            <a:r>
              <a:rPr lang="ru-RU" b="1" dirty="0" err="1"/>
              <a:t>modelirleme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grafika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.), </a:t>
            </a:r>
            <a:r>
              <a:rPr lang="ru-RU" b="1" dirty="0" err="1"/>
              <a:t>jemgyýeti</a:t>
            </a:r>
            <a:r>
              <a:rPr lang="ru-RU" b="1" dirty="0"/>
              <a:t> </a:t>
            </a:r>
            <a:r>
              <a:rPr lang="ru-RU" b="1" dirty="0" err="1"/>
              <a:t>öwreniş</a:t>
            </a:r>
            <a:r>
              <a:rPr lang="ru-RU" b="1" dirty="0"/>
              <a:t>, </a:t>
            </a:r>
            <a:r>
              <a:rPr lang="ru-RU" b="1" dirty="0" err="1"/>
              <a:t>bedenterbiýe</a:t>
            </a:r>
            <a:r>
              <a:rPr lang="ru-RU" b="1" dirty="0"/>
              <a:t>, </a:t>
            </a:r>
            <a:r>
              <a:rPr lang="ru-RU" b="1" dirty="0" err="1"/>
              <a:t>ýaşaýyş-durmuş</a:t>
            </a:r>
            <a:r>
              <a:rPr lang="ru-RU" b="1" dirty="0"/>
              <a:t> </a:t>
            </a:r>
            <a:r>
              <a:rPr lang="ru-RU" b="1" dirty="0" err="1"/>
              <a:t>esaslary</a:t>
            </a:r>
            <a:r>
              <a:rPr lang="ru-RU" b="1" dirty="0"/>
              <a:t>,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mekdeplerinde</a:t>
            </a:r>
            <a:r>
              <a:rPr lang="ru-RU" b="1" dirty="0"/>
              <a:t> </a:t>
            </a:r>
            <a:r>
              <a:rPr lang="ru-RU" b="1" dirty="0" err="1"/>
              <a:t>filosofiýa</a:t>
            </a:r>
            <a:r>
              <a:rPr lang="ru-RU" b="1" dirty="0"/>
              <a:t>, </a:t>
            </a:r>
            <a:r>
              <a:rPr lang="ru-RU" b="1" dirty="0" err="1"/>
              <a:t>sosiologiýa</a:t>
            </a:r>
            <a:r>
              <a:rPr lang="ru-RU" b="1" dirty="0"/>
              <a:t>, </a:t>
            </a:r>
            <a:r>
              <a:rPr lang="ru-RU" b="1" dirty="0" err="1"/>
              <a:t>syýasaty</a:t>
            </a:r>
            <a:r>
              <a:rPr lang="ru-RU" b="1" dirty="0"/>
              <a:t> </a:t>
            </a:r>
            <a:r>
              <a:rPr lang="ru-RU" b="1" dirty="0" err="1"/>
              <a:t>öwreniş</a:t>
            </a:r>
            <a:r>
              <a:rPr lang="ru-RU" b="1" dirty="0"/>
              <a:t>, </a:t>
            </a:r>
            <a:r>
              <a:rPr lang="ru-RU" b="1" dirty="0" err="1"/>
              <a:t>ykdysady</a:t>
            </a:r>
            <a:r>
              <a:rPr lang="ru-RU" b="1" dirty="0"/>
              <a:t> </a:t>
            </a:r>
            <a:r>
              <a:rPr lang="ru-RU" b="1" dirty="0" err="1"/>
              <a:t>nazaryýet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ylymlary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jemleýän</a:t>
            </a:r>
            <a:r>
              <a:rPr lang="ru-RU" b="1" dirty="0"/>
              <a:t>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durmuşyny</a:t>
            </a:r>
            <a:r>
              <a:rPr lang="ru-RU" b="1" dirty="0"/>
              <a:t> </a:t>
            </a:r>
            <a:r>
              <a:rPr lang="ru-RU" b="1" dirty="0" err="1"/>
              <a:t>öwreniş</a:t>
            </a:r>
            <a:r>
              <a:rPr lang="ru-RU" b="1" dirty="0"/>
              <a:t> </a:t>
            </a:r>
            <a:r>
              <a:rPr lang="ru-RU" b="1" dirty="0" err="1"/>
              <a:t>dersiniň</a:t>
            </a:r>
            <a:r>
              <a:rPr lang="ru-RU" b="1" dirty="0"/>
              <a:t>,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talap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hünärleriniň</a:t>
            </a:r>
            <a:r>
              <a:rPr lang="ru-RU" b="1" dirty="0"/>
              <a:t> </a:t>
            </a:r>
            <a:r>
              <a:rPr lang="ru-RU" b="1" dirty="0" err="1"/>
              <a:t>girizilmegi</a:t>
            </a:r>
            <a:r>
              <a:rPr lang="ru-RU" b="1" dirty="0"/>
              <a:t>, </a:t>
            </a:r>
            <a:r>
              <a:rPr lang="ru-RU" b="1" dirty="0" err="1"/>
              <a:t>okuwa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etmegiň</a:t>
            </a:r>
            <a:r>
              <a:rPr lang="ru-RU" b="1" dirty="0"/>
              <a:t> </a:t>
            </a:r>
            <a:r>
              <a:rPr lang="ru-RU" b="1" dirty="0" err="1"/>
              <a:t>düzgünleriniň</a:t>
            </a:r>
            <a:r>
              <a:rPr lang="ru-RU" b="1" dirty="0"/>
              <a:t> </a:t>
            </a:r>
            <a:r>
              <a:rPr lang="ru-RU" b="1" dirty="0" err="1"/>
              <a:t>kämilleşdirilmegi</a:t>
            </a:r>
            <a:r>
              <a:rPr lang="ru-RU" b="1" dirty="0"/>
              <a:t>, </a:t>
            </a:r>
            <a:r>
              <a:rPr lang="ru-RU" b="1" dirty="0" err="1"/>
              <a:t>talyplaryň</a:t>
            </a:r>
            <a:r>
              <a:rPr lang="ru-RU" b="1" dirty="0"/>
              <a:t> </a:t>
            </a:r>
            <a:r>
              <a:rPr lang="ru-RU" b="1" dirty="0" err="1"/>
              <a:t>sanynyň</a:t>
            </a:r>
            <a:r>
              <a:rPr lang="ru-RU" b="1" dirty="0"/>
              <a:t> </a:t>
            </a:r>
            <a:r>
              <a:rPr lang="ru-RU" b="1" dirty="0" err="1"/>
              <a:t>artdyrylmagy</a:t>
            </a:r>
            <a:r>
              <a:rPr lang="ru-RU" b="1" dirty="0"/>
              <a:t>, </a:t>
            </a:r>
            <a:r>
              <a:rPr lang="ru-RU" b="1" dirty="0" err="1"/>
              <a:t>türkmenistanly</a:t>
            </a:r>
            <a:r>
              <a:rPr lang="ru-RU" b="1" dirty="0"/>
              <a:t> </a:t>
            </a:r>
            <a:r>
              <a:rPr lang="ru-RU" b="1" dirty="0" err="1"/>
              <a:t>ýaşlaryň</a:t>
            </a:r>
            <a:r>
              <a:rPr lang="ru-RU" b="1" dirty="0"/>
              <a:t> </a:t>
            </a:r>
            <a:r>
              <a:rPr lang="ru-RU" b="1" dirty="0" err="1"/>
              <a:t>dünýäniň</a:t>
            </a:r>
            <a:r>
              <a:rPr lang="ru-RU" b="1" dirty="0"/>
              <a:t> </a:t>
            </a:r>
            <a:r>
              <a:rPr lang="ru-RU" b="1" dirty="0" err="1"/>
              <a:t>abraýly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mekdeplerinde</a:t>
            </a:r>
            <a:r>
              <a:rPr lang="ru-RU" b="1" dirty="0"/>
              <a:t> </a:t>
            </a:r>
            <a:r>
              <a:rPr lang="ru-RU" b="1" dirty="0" err="1"/>
              <a:t>okamaklary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şertleriň</a:t>
            </a:r>
            <a:r>
              <a:rPr lang="ru-RU" b="1" dirty="0"/>
              <a:t> </a:t>
            </a:r>
            <a:r>
              <a:rPr lang="ru-RU" b="1" dirty="0" err="1"/>
              <a:t>döredilmegi</a:t>
            </a:r>
            <a:r>
              <a:rPr lang="ru-RU" b="1" dirty="0"/>
              <a:t>,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ülňülerine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getirmek </a:t>
            </a:r>
            <a:r>
              <a:rPr lang="ru-RU" b="1" dirty="0" err="1"/>
              <a:t>babatdaky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özgertmeleri</a:t>
            </a:r>
            <a:r>
              <a:rPr lang="ru-RU" b="1" dirty="0"/>
              <a:t> </a:t>
            </a:r>
            <a:r>
              <a:rPr lang="ru-RU" b="1" dirty="0" err="1"/>
              <a:t>geçirildi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752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849" y="603849"/>
            <a:ext cx="10903789" cy="5573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err="1" smtClean="0">
                <a:solidFill>
                  <a:srgbClr val="C00000"/>
                </a:solidFill>
              </a:rPr>
              <a:t>Pedagogika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/>
              <a:t>ylym-bilim</a:t>
            </a:r>
            <a:r>
              <a:rPr lang="en-US" b="1" dirty="0"/>
              <a:t>, </a:t>
            </a:r>
            <a:r>
              <a:rPr lang="en-US" b="1" dirty="0" err="1"/>
              <a:t>tälim-terbiýe</a:t>
            </a:r>
            <a:r>
              <a:rPr lang="en-US" b="1" dirty="0"/>
              <a:t>, </a:t>
            </a:r>
            <a:r>
              <a:rPr lang="en-US" b="1" dirty="0" err="1"/>
              <a:t>edep-ekram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möhüm</a:t>
            </a:r>
            <a:r>
              <a:rPr lang="en-US" b="1" dirty="0"/>
              <a:t> </a:t>
            </a:r>
            <a:r>
              <a:rPr lang="en-US" b="1" dirty="0" err="1"/>
              <a:t>meseleler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salyşýar</a:t>
            </a:r>
            <a:r>
              <a:rPr lang="en-US" b="1" dirty="0"/>
              <a:t>, </a:t>
            </a:r>
            <a:r>
              <a:rPr lang="en-US" b="1" dirty="0" err="1"/>
              <a:t>irki</a:t>
            </a:r>
            <a:r>
              <a:rPr lang="en-US" b="1" dirty="0"/>
              <a:t> </a:t>
            </a:r>
            <a:r>
              <a:rPr lang="en-US" b="1" dirty="0" err="1"/>
              <a:t>wagtlardan</a:t>
            </a:r>
            <a:r>
              <a:rPr lang="en-US" b="1" dirty="0"/>
              <a:t> </a:t>
            </a:r>
            <a:r>
              <a:rPr lang="en-US" b="1" dirty="0" err="1"/>
              <a:t>tä</a:t>
            </a:r>
            <a:r>
              <a:rPr lang="en-US" b="1" dirty="0"/>
              <a:t> </a:t>
            </a:r>
            <a:r>
              <a:rPr lang="en-US" b="1" dirty="0" err="1"/>
              <a:t>şu</a:t>
            </a:r>
            <a:r>
              <a:rPr lang="en-US" b="1" dirty="0"/>
              <a:t> </a:t>
            </a:r>
            <a:r>
              <a:rPr lang="en-US" b="1" dirty="0" err="1"/>
              <a:t>döwre</a:t>
            </a:r>
            <a:r>
              <a:rPr lang="en-US" b="1" dirty="0"/>
              <a:t> </a:t>
            </a:r>
            <a:r>
              <a:rPr lang="en-US" b="1" dirty="0" err="1"/>
              <a:t>çenli</a:t>
            </a:r>
            <a:r>
              <a:rPr lang="en-US" b="1" dirty="0"/>
              <a:t> </a:t>
            </a:r>
            <a:r>
              <a:rPr lang="en-US" b="1" dirty="0" err="1"/>
              <a:t>toplanan</a:t>
            </a:r>
            <a:r>
              <a:rPr lang="en-US" b="1" dirty="0"/>
              <a:t> </a:t>
            </a:r>
            <a:r>
              <a:rPr lang="en-US" b="1" dirty="0" err="1"/>
              <a:t>tejribeleri</a:t>
            </a:r>
            <a:r>
              <a:rPr lang="en-US" b="1" dirty="0"/>
              <a:t>, </a:t>
            </a:r>
            <a:r>
              <a:rPr lang="en-US" b="1" dirty="0" err="1"/>
              <a:t>häzirki</a:t>
            </a:r>
            <a:r>
              <a:rPr lang="en-US" b="1" dirty="0"/>
              <a:t> </a:t>
            </a:r>
            <a:r>
              <a:rPr lang="en-US" b="1" dirty="0" err="1"/>
              <a:t>döwürde</a:t>
            </a:r>
            <a:r>
              <a:rPr lang="en-US" b="1" dirty="0"/>
              <a:t> </a:t>
            </a:r>
            <a:r>
              <a:rPr lang="en-US" b="1" dirty="0" err="1"/>
              <a:t>amal</a:t>
            </a:r>
            <a:r>
              <a:rPr lang="en-US" b="1" dirty="0"/>
              <a:t> </a:t>
            </a:r>
            <a:r>
              <a:rPr lang="en-US" b="1" dirty="0" err="1"/>
              <a:t>edilýän</a:t>
            </a:r>
            <a:r>
              <a:rPr lang="en-US" b="1" dirty="0"/>
              <a:t>, </a:t>
            </a:r>
            <a:r>
              <a:rPr lang="en-US" b="1" dirty="0" err="1"/>
              <a:t>geljekde</a:t>
            </a:r>
            <a:r>
              <a:rPr lang="en-US" b="1" dirty="0"/>
              <a:t> </a:t>
            </a:r>
            <a:r>
              <a:rPr lang="en-US" b="1" dirty="0" err="1"/>
              <a:t>durmuşa</a:t>
            </a:r>
            <a:r>
              <a:rPr lang="en-US" b="1" dirty="0"/>
              <a:t> </a:t>
            </a:r>
            <a:r>
              <a:rPr lang="en-US" b="1" dirty="0" err="1"/>
              <a:t>geçirilmeli</a:t>
            </a:r>
            <a:r>
              <a:rPr lang="en-US" b="1" dirty="0"/>
              <a:t> </a:t>
            </a:r>
            <a:r>
              <a:rPr lang="en-US" b="1" dirty="0" err="1"/>
              <a:t>işleri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içine</a:t>
            </a:r>
            <a:r>
              <a:rPr lang="en-US" b="1" dirty="0"/>
              <a:t> </a:t>
            </a:r>
            <a:r>
              <a:rPr lang="en-US" b="1" dirty="0" err="1"/>
              <a:t>alýar</a:t>
            </a:r>
            <a:r>
              <a:rPr lang="en-US" b="1" dirty="0"/>
              <a:t>. </a:t>
            </a:r>
            <a:r>
              <a:rPr lang="ru-RU" b="1" dirty="0" err="1"/>
              <a:t>Pedagogika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herekete</a:t>
            </a:r>
            <a:r>
              <a:rPr lang="ru-RU" b="1" dirty="0"/>
              <a:t> </a:t>
            </a:r>
            <a:r>
              <a:rPr lang="ru-RU" b="1" dirty="0" err="1"/>
              <a:t>getirýän</a:t>
            </a:r>
            <a:r>
              <a:rPr lang="ru-RU" b="1" dirty="0"/>
              <a:t>,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ilerledýän</a:t>
            </a:r>
            <a:r>
              <a:rPr lang="ru-RU" b="1" dirty="0"/>
              <a:t> </a:t>
            </a:r>
            <a:r>
              <a:rPr lang="ru-RU" b="1" dirty="0" err="1"/>
              <a:t>güýçdür</a:t>
            </a:r>
            <a:r>
              <a:rPr lang="ru-RU" b="1" dirty="0"/>
              <a:t>. </a:t>
            </a:r>
            <a:r>
              <a:rPr lang="ru-RU" b="1" dirty="0" err="1"/>
              <a:t>Gysgaça</a:t>
            </a:r>
            <a:r>
              <a:rPr lang="ru-RU" b="1" dirty="0"/>
              <a:t> </a:t>
            </a:r>
            <a:r>
              <a:rPr lang="ru-RU" b="1" dirty="0" err="1"/>
              <a:t>aýdylanda</a:t>
            </a:r>
            <a:r>
              <a:rPr lang="ru-RU" b="1" dirty="0"/>
              <a:t>, </a:t>
            </a:r>
            <a:r>
              <a:rPr lang="ru-RU" b="1" dirty="0" err="1"/>
              <a:t>pedagogika</a:t>
            </a:r>
            <a:r>
              <a:rPr lang="ru-RU" b="1" dirty="0"/>
              <a:t> </a:t>
            </a:r>
            <a:r>
              <a:rPr lang="ru-RU" b="1" dirty="0" err="1"/>
              <a:t>ynsan</a:t>
            </a:r>
            <a:r>
              <a:rPr lang="ru-RU" b="1" dirty="0"/>
              <a:t> </a:t>
            </a:r>
            <a:r>
              <a:rPr lang="ru-RU" b="1" dirty="0" err="1"/>
              <a:t>terbiýesi</a:t>
            </a:r>
            <a:r>
              <a:rPr lang="ru-RU" b="1" dirty="0"/>
              <a:t> </a:t>
            </a:r>
            <a:r>
              <a:rPr lang="ru-RU" b="1" dirty="0" err="1"/>
              <a:t>hakyndaky</a:t>
            </a:r>
            <a:r>
              <a:rPr lang="ru-RU" b="1" dirty="0"/>
              <a:t> </a:t>
            </a:r>
            <a:r>
              <a:rPr lang="ru-RU" b="1" dirty="0" err="1"/>
              <a:t>ylymdyr</a:t>
            </a:r>
            <a:r>
              <a:rPr lang="ru-RU" b="1" dirty="0"/>
              <a:t>. </a:t>
            </a:r>
            <a:endParaRPr lang="tk-TM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58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7585"/>
            <a:ext cx="10515600" cy="565937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ru-RU" b="1" dirty="0" err="1" smtClean="0">
                <a:solidFill>
                  <a:srgbClr val="FF0000"/>
                </a:solidFill>
              </a:rPr>
              <a:t>Türkmenlerde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pedagogika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düşünjesi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/>
              <a:t>tälim-terbiýe</a:t>
            </a:r>
            <a:r>
              <a:rPr lang="ru-RU" b="1" dirty="0"/>
              <a:t>, </a:t>
            </a:r>
            <a:r>
              <a:rPr lang="ru-RU" b="1" dirty="0" err="1"/>
              <a:t>edep-ekram</a:t>
            </a:r>
            <a:r>
              <a:rPr lang="ru-RU" b="1" dirty="0"/>
              <a:t>, </a:t>
            </a:r>
            <a:r>
              <a:rPr lang="ru-RU" b="1" dirty="0" err="1"/>
              <a:t>edim-gylym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aňlatmalaryň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berilipdir</a:t>
            </a:r>
            <a:r>
              <a:rPr lang="ru-RU" b="1" dirty="0"/>
              <a:t>.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ylymlar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, </a:t>
            </a:r>
            <a:r>
              <a:rPr lang="ru-RU" b="1" dirty="0" err="1"/>
              <a:t>pedagogika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adamzat</a:t>
            </a:r>
            <a:r>
              <a:rPr lang="ru-RU" b="1" dirty="0"/>
              <a:t> </a:t>
            </a:r>
            <a:r>
              <a:rPr lang="ru-RU" b="1" dirty="0" err="1"/>
              <a:t>jemgyýetiniň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islegine</a:t>
            </a:r>
            <a:r>
              <a:rPr lang="ru-RU" b="1" dirty="0"/>
              <a:t>,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öňe</a:t>
            </a:r>
            <a:r>
              <a:rPr lang="ru-RU" b="1" dirty="0"/>
              <a:t> süren </a:t>
            </a:r>
            <a:r>
              <a:rPr lang="ru-RU" b="1" dirty="0" err="1"/>
              <a:t>talaplaryna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döräpdir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ösüpdir</a:t>
            </a:r>
            <a:r>
              <a:rPr lang="ru-RU" b="1" dirty="0"/>
              <a:t>. </a:t>
            </a:r>
            <a:r>
              <a:rPr lang="ru-RU" b="1" dirty="0" err="1"/>
              <a:t>Çünki</a:t>
            </a:r>
            <a:r>
              <a:rPr lang="ru-RU" b="1" dirty="0"/>
              <a:t> </a:t>
            </a:r>
            <a:r>
              <a:rPr lang="ru-RU" b="1" dirty="0" err="1"/>
              <a:t>dowam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önümçiligini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, </a:t>
            </a:r>
            <a:r>
              <a:rPr lang="ru-RU" b="1" dirty="0" err="1"/>
              <a:t>mundan</a:t>
            </a:r>
            <a:r>
              <a:rPr lang="ru-RU" b="1" dirty="0"/>
              <a:t> </a:t>
            </a:r>
            <a:r>
              <a:rPr lang="ru-RU" b="1" dirty="0" err="1"/>
              <a:t>beýläk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ösdürmek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nesli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, </a:t>
            </a:r>
            <a:r>
              <a:rPr lang="ru-RU" b="1" dirty="0" err="1"/>
              <a:t>jemgyýetiň</a:t>
            </a:r>
            <a:r>
              <a:rPr lang="ru-RU" b="1" dirty="0"/>
              <a:t> </a:t>
            </a:r>
            <a:r>
              <a:rPr lang="ru-RU" b="1" dirty="0" err="1"/>
              <a:t>talaplaryna</a:t>
            </a:r>
            <a:r>
              <a:rPr lang="ru-RU" b="1" dirty="0"/>
              <a:t> </a:t>
            </a:r>
            <a:r>
              <a:rPr lang="ru-RU" b="1" dirty="0" err="1"/>
              <a:t>jogap</a:t>
            </a:r>
            <a:r>
              <a:rPr lang="ru-RU" b="1" dirty="0"/>
              <a:t> </a:t>
            </a:r>
            <a:r>
              <a:rPr lang="ru-RU" b="1" dirty="0" err="1"/>
              <a:t>berip</a:t>
            </a:r>
            <a:r>
              <a:rPr lang="ru-RU" b="1" dirty="0"/>
              <a:t> </a:t>
            </a:r>
            <a:r>
              <a:rPr lang="ru-RU" b="1" dirty="0" err="1"/>
              <a:t>biler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şahsyýetleri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getirmek </a:t>
            </a:r>
            <a:r>
              <a:rPr lang="ru-RU" b="1" dirty="0" err="1"/>
              <a:t>zerurlygy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aradan</a:t>
            </a:r>
            <a:r>
              <a:rPr lang="ru-RU" b="1" dirty="0"/>
              <a:t> </a:t>
            </a:r>
            <a:r>
              <a:rPr lang="ru-RU" b="1" dirty="0" err="1"/>
              <a:t>aýrylmaýar</a:t>
            </a:r>
            <a:r>
              <a:rPr lang="ru-RU" b="1" dirty="0"/>
              <a:t>. </a:t>
            </a:r>
            <a:r>
              <a:rPr lang="ru-RU" b="1" dirty="0" err="1"/>
              <a:t>Şeýlelikde</a:t>
            </a:r>
            <a:r>
              <a:rPr lang="ru-RU" b="1" dirty="0"/>
              <a:t>, </a:t>
            </a:r>
            <a:r>
              <a:rPr lang="ru-RU" b="1" dirty="0" err="1"/>
              <a:t>terbiýe</a:t>
            </a:r>
            <a:r>
              <a:rPr lang="ru-RU" b="1" dirty="0"/>
              <a:t> </a:t>
            </a:r>
            <a:r>
              <a:rPr lang="ru-RU" b="1" dirty="0" err="1"/>
              <a:t>nesilleriň</a:t>
            </a:r>
            <a:r>
              <a:rPr lang="ru-RU" b="1" dirty="0"/>
              <a:t> </a:t>
            </a:r>
            <a:r>
              <a:rPr lang="ru-RU" b="1" dirty="0" err="1"/>
              <a:t>arasyndaky</a:t>
            </a:r>
            <a:r>
              <a:rPr lang="ru-RU" b="1" dirty="0"/>
              <a:t> </a:t>
            </a:r>
            <a:r>
              <a:rPr lang="ru-RU" b="1" dirty="0" err="1"/>
              <a:t>baglanşygy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getirip</a:t>
            </a:r>
            <a:r>
              <a:rPr lang="ru-RU" b="1" dirty="0"/>
              <a:t>, </a:t>
            </a:r>
            <a:r>
              <a:rPr lang="ru-RU" b="1" dirty="0" err="1"/>
              <a:t>berkidip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ösdürip</a:t>
            </a:r>
            <a:r>
              <a:rPr lang="ru-RU" b="1" dirty="0"/>
              <a:t> </a:t>
            </a:r>
            <a:r>
              <a:rPr lang="ru-RU" b="1" dirty="0" err="1"/>
              <a:t>durýar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48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7585"/>
            <a:ext cx="10515600" cy="565937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>
                <a:solidFill>
                  <a:srgbClr val="000066"/>
                </a:solidFill>
              </a:rPr>
              <a:t>Pedagogikanyň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>
                <a:solidFill>
                  <a:srgbClr val="000066"/>
                </a:solidFill>
              </a:rPr>
              <a:t>mazmuny</a:t>
            </a:r>
            <a:r>
              <a:rPr lang="ru-RU" b="1" dirty="0">
                <a:solidFill>
                  <a:srgbClr val="000066"/>
                </a:solidFill>
              </a:rPr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aýdylanda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döwrüniň</a:t>
            </a:r>
            <a:r>
              <a:rPr lang="ru-RU" b="1" dirty="0"/>
              <a:t> </a:t>
            </a:r>
            <a:r>
              <a:rPr lang="ru-RU" b="1" dirty="0" err="1"/>
              <a:t>möhüm</a:t>
            </a:r>
            <a:r>
              <a:rPr lang="ru-RU" b="1" dirty="0"/>
              <a:t> </a:t>
            </a:r>
            <a:r>
              <a:rPr lang="ru-RU" b="1" dirty="0" err="1"/>
              <a:t>meselelerini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içine</a:t>
            </a:r>
            <a:r>
              <a:rPr lang="ru-RU" b="1" dirty="0"/>
              <a:t> </a:t>
            </a:r>
            <a:r>
              <a:rPr lang="ru-RU" b="1" dirty="0" err="1"/>
              <a:t>alýar</a:t>
            </a:r>
            <a:r>
              <a:rPr lang="ru-RU" b="1" dirty="0"/>
              <a:t>: </a:t>
            </a:r>
            <a:r>
              <a:rPr lang="ru-RU" b="1" dirty="0" err="1"/>
              <a:t>sowatly</a:t>
            </a:r>
            <a:r>
              <a:rPr lang="ru-RU" b="1" dirty="0"/>
              <a:t>,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taýdan</a:t>
            </a:r>
            <a:r>
              <a:rPr lang="ru-RU" b="1" dirty="0"/>
              <a:t> </a:t>
            </a:r>
            <a:r>
              <a:rPr lang="ru-RU" b="1" dirty="0" err="1"/>
              <a:t>baý</a:t>
            </a:r>
            <a:r>
              <a:rPr lang="ru-RU" b="1" dirty="0"/>
              <a:t> </a:t>
            </a:r>
            <a:r>
              <a:rPr lang="ru-RU" b="1" dirty="0" err="1"/>
              <a:t>ynsanlary</a:t>
            </a:r>
            <a:r>
              <a:rPr lang="ru-RU" b="1" dirty="0"/>
              <a:t> </a:t>
            </a:r>
            <a:r>
              <a:rPr lang="ru-RU" b="1" dirty="0" err="1"/>
              <a:t>terbiýeläp</a:t>
            </a:r>
            <a:r>
              <a:rPr lang="ru-RU" b="1" dirty="0"/>
              <a:t> </a:t>
            </a:r>
            <a:r>
              <a:rPr lang="ru-RU" b="1" dirty="0" err="1"/>
              <a:t>ýetişdirmegiň</a:t>
            </a:r>
            <a:r>
              <a:rPr lang="ru-RU" b="1" dirty="0"/>
              <a:t> </a:t>
            </a:r>
            <a:r>
              <a:rPr lang="ru-RU" b="1" dirty="0" err="1"/>
              <a:t>geçmişde</a:t>
            </a:r>
            <a:r>
              <a:rPr lang="ru-RU" b="1" dirty="0"/>
              <a:t> </a:t>
            </a:r>
            <a:r>
              <a:rPr lang="ru-RU" b="1" dirty="0" err="1"/>
              <a:t>neneň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goýlanlygy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häzirki</a:t>
            </a:r>
            <a:r>
              <a:rPr lang="ru-RU" b="1" dirty="0"/>
              <a:t> </a:t>
            </a:r>
            <a:r>
              <a:rPr lang="ru-RU" b="1" dirty="0" err="1"/>
              <a:t>döwürde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geçirilýan</a:t>
            </a:r>
            <a:r>
              <a:rPr lang="ru-RU" b="1" dirty="0"/>
              <a:t> </a:t>
            </a:r>
            <a:r>
              <a:rPr lang="ru-RU" b="1" dirty="0" err="1"/>
              <a:t>çäreler</a:t>
            </a:r>
            <a:r>
              <a:rPr lang="ru-RU" b="1" dirty="0"/>
              <a:t>,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</a:t>
            </a:r>
            <a:r>
              <a:rPr lang="ru-RU" b="1" dirty="0"/>
              <a:t>, </a:t>
            </a:r>
            <a:r>
              <a:rPr lang="ru-RU" b="1" dirty="0" err="1"/>
              <a:t>mugallymyň</a:t>
            </a:r>
            <a:r>
              <a:rPr lang="ru-RU" b="1" dirty="0"/>
              <a:t> </a:t>
            </a:r>
            <a:r>
              <a:rPr lang="ru-RU" b="1" dirty="0" err="1"/>
              <a:t>ýeňil</a:t>
            </a:r>
            <a:r>
              <a:rPr lang="ru-RU" b="1" dirty="0"/>
              <a:t> </a:t>
            </a:r>
            <a:r>
              <a:rPr lang="ru-RU" b="1" dirty="0" err="1"/>
              <a:t>bolmadyk</a:t>
            </a:r>
            <a:r>
              <a:rPr lang="ru-RU" b="1" dirty="0"/>
              <a:t> </a:t>
            </a:r>
            <a:r>
              <a:rPr lang="ru-RU" b="1" dirty="0" err="1"/>
              <a:t>jogapkärli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,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,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maksatlary</a:t>
            </a:r>
            <a:r>
              <a:rPr lang="ru-RU" b="1" dirty="0"/>
              <a:t>, </a:t>
            </a:r>
            <a:r>
              <a:rPr lang="ru-RU" b="1" dirty="0" err="1"/>
              <a:t>gurluşy</a:t>
            </a:r>
            <a:r>
              <a:rPr lang="ru-RU" b="1" dirty="0"/>
              <a:t>, </a:t>
            </a:r>
            <a:r>
              <a:rPr lang="ru-RU" b="1" dirty="0" err="1"/>
              <a:t>usullary</a:t>
            </a:r>
            <a:r>
              <a:rPr lang="ru-RU" b="1" dirty="0"/>
              <a:t>, kemally </a:t>
            </a:r>
            <a:r>
              <a:rPr lang="ru-RU" b="1" dirty="0" err="1"/>
              <a:t>şahsyýeti</a:t>
            </a:r>
            <a:r>
              <a:rPr lang="ru-RU" b="1" dirty="0"/>
              <a:t> </a:t>
            </a:r>
            <a:r>
              <a:rPr lang="ru-RU" b="1" dirty="0" err="1"/>
              <a:t>ýetişdirmegiň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ugurlary</a:t>
            </a:r>
            <a:r>
              <a:rPr lang="ru-RU" b="1" dirty="0"/>
              <a:t>: </a:t>
            </a:r>
            <a:r>
              <a:rPr lang="ru-RU" b="1" dirty="0" err="1"/>
              <a:t>akylly</a:t>
            </a:r>
            <a:r>
              <a:rPr lang="ru-RU" b="1" dirty="0"/>
              <a:t>, </a:t>
            </a:r>
            <a:r>
              <a:rPr lang="ru-RU" b="1" dirty="0" err="1"/>
              <a:t>ahlakly</a:t>
            </a:r>
            <a:r>
              <a:rPr lang="ru-RU" b="1" dirty="0"/>
              <a:t>, </a:t>
            </a:r>
            <a:r>
              <a:rPr lang="ru-RU" b="1" dirty="0" err="1"/>
              <a:t>zähmete</a:t>
            </a:r>
            <a:r>
              <a:rPr lang="ru-RU" b="1" dirty="0"/>
              <a:t> </a:t>
            </a:r>
            <a:r>
              <a:rPr lang="ru-RU" b="1" dirty="0" err="1"/>
              <a:t>ukyply</a:t>
            </a:r>
            <a:r>
              <a:rPr lang="ru-RU" b="1" dirty="0"/>
              <a:t> </a:t>
            </a:r>
            <a:r>
              <a:rPr lang="ru-RU" b="1" dirty="0" err="1"/>
              <a:t>ynsanlary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getirmegiň</a:t>
            </a:r>
            <a:r>
              <a:rPr lang="ru-RU" b="1" dirty="0"/>
              <a:t> </a:t>
            </a:r>
            <a:r>
              <a:rPr lang="ru-RU" b="1" dirty="0" err="1"/>
              <a:t>ýollary</a:t>
            </a:r>
            <a:r>
              <a:rPr lang="ru-RU" b="1" dirty="0"/>
              <a:t>; </a:t>
            </a:r>
            <a:r>
              <a:rPr lang="ru-RU" b="1" dirty="0" err="1"/>
              <a:t>maşgala</a:t>
            </a:r>
            <a:r>
              <a:rPr lang="ru-RU" b="1" dirty="0"/>
              <a:t> </a:t>
            </a:r>
            <a:r>
              <a:rPr lang="ru-RU" b="1" dirty="0" err="1"/>
              <a:t>terbiýesiniň</a:t>
            </a:r>
            <a:r>
              <a:rPr lang="ru-RU" b="1" dirty="0"/>
              <a:t> </a:t>
            </a:r>
            <a:r>
              <a:rPr lang="ru-RU" b="1" dirty="0" err="1" smtClean="0"/>
              <a:t>pedagogi</a:t>
            </a:r>
            <a:r>
              <a:rPr lang="tk-TM" b="1" dirty="0" smtClean="0"/>
              <a:t>k</a:t>
            </a:r>
            <a:r>
              <a:rPr lang="ru-RU" b="1" dirty="0" smtClean="0"/>
              <a:t> </a:t>
            </a:r>
            <a:r>
              <a:rPr lang="ru-RU" b="1" dirty="0" err="1"/>
              <a:t>esaslary</a:t>
            </a:r>
            <a:r>
              <a:rPr lang="ru-RU" b="1" dirty="0"/>
              <a:t>,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dolandyrmagyň</a:t>
            </a:r>
            <a:r>
              <a:rPr lang="ru-RU" b="1" dirty="0"/>
              <a:t> </a:t>
            </a:r>
            <a:r>
              <a:rPr lang="ru-RU" b="1" dirty="0" err="1"/>
              <a:t>meseleleri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. </a:t>
            </a:r>
            <a:r>
              <a:rPr lang="ru-RU" b="1" dirty="0" err="1"/>
              <a:t>Terbiýeçilik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maksady</a:t>
            </a:r>
            <a:r>
              <a:rPr lang="ru-RU" b="1" dirty="0"/>
              <a:t> kemally </a:t>
            </a:r>
            <a:r>
              <a:rPr lang="ru-RU" b="1" dirty="0" err="1"/>
              <a:t>adamy</a:t>
            </a:r>
            <a:r>
              <a:rPr lang="ru-RU" b="1" dirty="0"/>
              <a:t> </a:t>
            </a:r>
            <a:r>
              <a:rPr lang="ru-RU" b="1" dirty="0" err="1"/>
              <a:t>terbiýeläp</a:t>
            </a:r>
            <a:r>
              <a:rPr lang="ru-RU" b="1" dirty="0"/>
              <a:t> </a:t>
            </a:r>
            <a:r>
              <a:rPr lang="ru-RU" b="1" dirty="0" err="1"/>
              <a:t>ýetişdirmeklige</a:t>
            </a:r>
            <a:r>
              <a:rPr lang="ru-RU" b="1" dirty="0"/>
              <a:t> </a:t>
            </a:r>
            <a:r>
              <a:rPr lang="ru-RU" b="1" dirty="0" err="1" smtClean="0"/>
              <a:t>gönükdirilendir</a:t>
            </a:r>
            <a:r>
              <a:rPr lang="en-US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685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057" y="0"/>
            <a:ext cx="11421373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Terbiýe</a:t>
            </a:r>
            <a:r>
              <a:rPr lang="en-US" b="1" dirty="0" smtClean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didaktika</a:t>
            </a:r>
            <a:r>
              <a:rPr lang="en-US" b="1" dirty="0"/>
              <a:t> </a:t>
            </a:r>
            <a:r>
              <a:rPr lang="en-US" b="1" dirty="0" err="1"/>
              <a:t>diýen</a:t>
            </a:r>
            <a:r>
              <a:rPr lang="en-US" b="1" dirty="0"/>
              <a:t> </a:t>
            </a:r>
            <a:r>
              <a:rPr lang="en-US" b="1" dirty="0" err="1"/>
              <a:t>düşünjeler</a:t>
            </a:r>
            <a:r>
              <a:rPr lang="en-US" b="1" dirty="0"/>
              <a:t> </a:t>
            </a:r>
            <a:r>
              <a:rPr lang="en-US" b="1" dirty="0" err="1"/>
              <a:t>ylymda</a:t>
            </a:r>
            <a:r>
              <a:rPr lang="en-US" b="1" dirty="0"/>
              <a:t> </a:t>
            </a:r>
            <a:r>
              <a:rPr lang="en-US" b="1" dirty="0" err="1"/>
              <a:t>biri</a:t>
            </a:r>
            <a:r>
              <a:rPr lang="ru-RU" b="1" dirty="0"/>
              <a:t>-</a:t>
            </a:r>
            <a:r>
              <a:rPr lang="en-US" b="1" dirty="0" err="1"/>
              <a:t>birinden</a:t>
            </a:r>
            <a:r>
              <a:rPr lang="en-US" b="1" dirty="0"/>
              <a:t> </a:t>
            </a:r>
            <a:r>
              <a:rPr lang="en-US" b="1" dirty="0" err="1"/>
              <a:t>tapawutlanýarlar</a:t>
            </a:r>
            <a:r>
              <a:rPr lang="en-US" b="1" dirty="0"/>
              <a:t>. Bu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düşünje</a:t>
            </a:r>
            <a:r>
              <a:rPr lang="en-US" b="1" dirty="0"/>
              <a:t> </a:t>
            </a:r>
            <a:r>
              <a:rPr lang="en-US" b="1" dirty="0" err="1"/>
              <a:t>bir-birinden</a:t>
            </a:r>
            <a:r>
              <a:rPr lang="en-US" b="1" dirty="0"/>
              <a:t> </a:t>
            </a:r>
            <a:r>
              <a:rPr lang="en-US" b="1" dirty="0" err="1"/>
              <a:t>parhlydyr</a:t>
            </a:r>
            <a:r>
              <a:rPr lang="en-US" b="1" dirty="0"/>
              <a:t>,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/>
              <a:t>döreýşi</a:t>
            </a:r>
            <a:r>
              <a:rPr lang="en-US" b="1" dirty="0"/>
              <a:t>-de </a:t>
            </a:r>
            <a:r>
              <a:rPr lang="en-US" b="1" dirty="0" err="1"/>
              <a:t>deň</a:t>
            </a:r>
            <a:r>
              <a:rPr lang="en-US" b="1" dirty="0"/>
              <a:t> </a:t>
            </a:r>
            <a:r>
              <a:rPr lang="en-US" b="1" dirty="0" err="1"/>
              <a:t>däldir</a:t>
            </a:r>
            <a:r>
              <a:rPr lang="en-US" b="1" dirty="0"/>
              <a:t>. </a:t>
            </a:r>
            <a:r>
              <a:rPr lang="en-US" b="1" dirty="0" err="1"/>
              <a:t>Terbiýe</a:t>
            </a:r>
            <a:r>
              <a:rPr lang="en-US" b="1" dirty="0"/>
              <a:t> </a:t>
            </a:r>
            <a:r>
              <a:rPr lang="en-US" b="1" dirty="0" err="1"/>
              <a:t>adamzat</a:t>
            </a:r>
            <a:r>
              <a:rPr lang="en-US" b="1" dirty="0"/>
              <a:t> </a:t>
            </a:r>
            <a:r>
              <a:rPr lang="en-US" b="1" dirty="0" err="1"/>
              <a:t>jemgyýeti</a:t>
            </a:r>
            <a:r>
              <a:rPr lang="en-US" b="1" dirty="0"/>
              <a:t> </a:t>
            </a:r>
            <a:r>
              <a:rPr lang="en-US" b="1" dirty="0" err="1"/>
              <a:t>döräli</a:t>
            </a:r>
            <a:r>
              <a:rPr lang="en-US" b="1" dirty="0"/>
              <a:t> </a:t>
            </a:r>
            <a:r>
              <a:rPr lang="en-US" b="1" dirty="0" err="1"/>
              <a:t>bäri</a:t>
            </a:r>
            <a:r>
              <a:rPr lang="en-US" b="1" dirty="0"/>
              <a:t> </a:t>
            </a:r>
            <a:r>
              <a:rPr lang="en-US" b="1" dirty="0" err="1"/>
              <a:t>bardyr</a:t>
            </a:r>
            <a:r>
              <a:rPr lang="en-US" b="1" dirty="0"/>
              <a:t>, </a:t>
            </a:r>
            <a:r>
              <a:rPr lang="en-US" b="1" dirty="0" err="1"/>
              <a:t>didaktika</a:t>
            </a:r>
            <a:r>
              <a:rPr lang="en-US" b="1" dirty="0"/>
              <a:t> (</a:t>
            </a:r>
            <a:r>
              <a:rPr lang="en-US" b="1" dirty="0" err="1"/>
              <a:t>okatmak</a:t>
            </a:r>
            <a:r>
              <a:rPr lang="en-US" b="1" dirty="0"/>
              <a:t> </a:t>
            </a:r>
            <a:r>
              <a:rPr lang="en-US" b="1" dirty="0" err="1"/>
              <a:t>nazaryýeti</a:t>
            </a:r>
            <a:r>
              <a:rPr lang="en-US" b="1" dirty="0"/>
              <a:t>) </a:t>
            </a:r>
            <a:r>
              <a:rPr lang="en-US" b="1" dirty="0" err="1"/>
              <a:t>bolsa</a:t>
            </a:r>
            <a:r>
              <a:rPr lang="en-US" b="1" dirty="0"/>
              <a:t>, ep-</a:t>
            </a:r>
            <a:r>
              <a:rPr lang="en-US" b="1" dirty="0" err="1"/>
              <a:t>esli</a:t>
            </a:r>
            <a:r>
              <a:rPr lang="en-US" b="1" dirty="0"/>
              <a:t> </a:t>
            </a:r>
            <a:r>
              <a:rPr lang="en-US" b="1" dirty="0" err="1"/>
              <a:t>soň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Has </a:t>
            </a:r>
            <a:r>
              <a:rPr lang="en-US" b="1" dirty="0" err="1"/>
              <a:t>takygy</a:t>
            </a:r>
            <a:r>
              <a:rPr lang="en-US" b="1" dirty="0"/>
              <a:t>, </a:t>
            </a:r>
            <a:r>
              <a:rPr lang="en-US" b="1" dirty="0" err="1"/>
              <a:t>jemgyýetde</a:t>
            </a:r>
            <a:r>
              <a:rPr lang="en-US" b="1" dirty="0"/>
              <a:t> </a:t>
            </a:r>
            <a:r>
              <a:rPr lang="en-US" b="1" dirty="0" err="1"/>
              <a:t>okuw-terbiýeçilik</a:t>
            </a:r>
            <a:r>
              <a:rPr lang="en-US" b="1" dirty="0"/>
              <a:t> </a:t>
            </a:r>
            <a:r>
              <a:rPr lang="en-US" b="1" dirty="0" err="1"/>
              <a:t>edaralaryna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zerurlyk</a:t>
            </a:r>
            <a:r>
              <a:rPr lang="en-US" b="1" dirty="0"/>
              <a:t> </a:t>
            </a:r>
            <a:r>
              <a:rPr lang="en-US" b="1" dirty="0" err="1"/>
              <a:t>dörän</a:t>
            </a:r>
            <a:r>
              <a:rPr lang="en-US" b="1" dirty="0"/>
              <a:t> </a:t>
            </a:r>
            <a:r>
              <a:rPr lang="en-US" b="1" dirty="0" err="1"/>
              <a:t>mahallarynda</a:t>
            </a:r>
            <a:r>
              <a:rPr lang="en-US" b="1" dirty="0"/>
              <a:t> </a:t>
            </a:r>
            <a:r>
              <a:rPr lang="en-US" b="1" dirty="0" err="1"/>
              <a:t>pedagogika</a:t>
            </a:r>
            <a:r>
              <a:rPr lang="en-US" b="1" dirty="0"/>
              <a:t> </a:t>
            </a:r>
            <a:r>
              <a:rPr lang="en-US" b="1" dirty="0" err="1"/>
              <a:t>ylym</a:t>
            </a:r>
            <a:r>
              <a:rPr lang="en-US" b="1" dirty="0"/>
              <a:t>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kemala</a:t>
            </a:r>
            <a:r>
              <a:rPr lang="en-US" b="1" dirty="0"/>
              <a:t> </a:t>
            </a:r>
            <a:r>
              <a:rPr lang="en-US" b="1" dirty="0" err="1"/>
              <a:t>gelip</a:t>
            </a:r>
            <a:r>
              <a:rPr lang="en-US" b="1" dirty="0"/>
              <a:t> </a:t>
            </a:r>
            <a:r>
              <a:rPr lang="en-US" b="1" dirty="0" err="1"/>
              <a:t>başlaýar</a:t>
            </a:r>
            <a:r>
              <a:rPr lang="en-US" b="1" dirty="0"/>
              <a:t>. </a:t>
            </a:r>
            <a:r>
              <a:rPr lang="en-US" b="1" dirty="0" err="1"/>
              <a:t>Taryhy</a:t>
            </a:r>
            <a:r>
              <a:rPr lang="en-US" b="1" dirty="0"/>
              <a:t> </a:t>
            </a:r>
            <a:r>
              <a:rPr lang="en-US" b="1" dirty="0" err="1"/>
              <a:t>çeşmeleriň</a:t>
            </a:r>
            <a:r>
              <a:rPr lang="en-US" b="1" dirty="0"/>
              <a:t> </a:t>
            </a:r>
            <a:r>
              <a:rPr lang="en-US" b="1" dirty="0" err="1"/>
              <a:t>görkezişine</a:t>
            </a:r>
            <a:r>
              <a:rPr lang="en-US" b="1" dirty="0"/>
              <a:t> </a:t>
            </a:r>
            <a:r>
              <a:rPr lang="en-US" b="1" dirty="0" err="1"/>
              <a:t>görä</a:t>
            </a:r>
            <a:r>
              <a:rPr lang="en-US" b="1" dirty="0"/>
              <a:t>, </a:t>
            </a:r>
            <a:r>
              <a:rPr lang="en-US" b="1" dirty="0" err="1"/>
              <a:t>şunuň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zerurlyk</a:t>
            </a:r>
            <a:r>
              <a:rPr lang="en-US" b="1" dirty="0"/>
              <a:t> </a:t>
            </a:r>
            <a:r>
              <a:rPr lang="en-US" b="1" dirty="0" err="1"/>
              <a:t>mundan</a:t>
            </a:r>
            <a:r>
              <a:rPr lang="en-US" b="1" dirty="0"/>
              <a:t> </a:t>
            </a:r>
            <a:r>
              <a:rPr lang="en-US" b="1" dirty="0" err="1"/>
              <a:t>dört</a:t>
            </a:r>
            <a:r>
              <a:rPr lang="en-US" b="1" dirty="0"/>
              <a:t> </a:t>
            </a:r>
            <a:r>
              <a:rPr lang="en-US" b="1" dirty="0" err="1"/>
              <a:t>ýarym</a:t>
            </a:r>
            <a:r>
              <a:rPr lang="en-US" b="1" dirty="0"/>
              <a:t> </a:t>
            </a:r>
            <a:r>
              <a:rPr lang="en-US" b="1" dirty="0" err="1"/>
              <a:t>müň</a:t>
            </a:r>
            <a:r>
              <a:rPr lang="en-US" b="1" dirty="0"/>
              <a:t> </a:t>
            </a:r>
            <a:r>
              <a:rPr lang="en-US" b="1" dirty="0" err="1"/>
              <a:t>ýyl</a:t>
            </a:r>
            <a:r>
              <a:rPr lang="en-US" b="1" dirty="0"/>
              <a:t> </a:t>
            </a:r>
            <a:r>
              <a:rPr lang="en-US" b="1" dirty="0" err="1"/>
              <a:t>ozal</a:t>
            </a:r>
            <a:r>
              <a:rPr lang="en-US" b="1" dirty="0"/>
              <a:t> </a:t>
            </a:r>
            <a:r>
              <a:rPr lang="en-US" b="1" dirty="0" err="1"/>
              <a:t>gadymy</a:t>
            </a:r>
            <a:r>
              <a:rPr lang="en-US" b="1" dirty="0"/>
              <a:t> </a:t>
            </a:r>
            <a:r>
              <a:rPr lang="en-US" b="1" dirty="0" err="1"/>
              <a:t>Hytaýda</a:t>
            </a:r>
            <a:r>
              <a:rPr lang="en-US" b="1" dirty="0"/>
              <a:t>, </a:t>
            </a:r>
            <a:r>
              <a:rPr lang="en-US" b="1" dirty="0" err="1"/>
              <a:t>Hindistanda</a:t>
            </a:r>
            <a:r>
              <a:rPr lang="en-US" b="1" dirty="0"/>
              <a:t>, </a:t>
            </a:r>
            <a:r>
              <a:rPr lang="en-US" b="1" dirty="0" err="1"/>
              <a:t>Müsürde</a:t>
            </a:r>
            <a:r>
              <a:rPr lang="en-US" b="1" dirty="0"/>
              <a:t>, </a:t>
            </a:r>
            <a:r>
              <a:rPr lang="en-US" b="1" dirty="0" err="1"/>
              <a:t>Persiýada</a:t>
            </a:r>
            <a:r>
              <a:rPr lang="en-US" b="1" dirty="0"/>
              <a:t>, </a:t>
            </a:r>
            <a:r>
              <a:rPr lang="en-US" b="1" dirty="0" err="1"/>
              <a:t>birneme</a:t>
            </a:r>
            <a:r>
              <a:rPr lang="en-US" b="1" dirty="0"/>
              <a:t> </a:t>
            </a:r>
            <a:r>
              <a:rPr lang="en-US" b="1" dirty="0" err="1"/>
              <a:t>soňrak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gadymy</a:t>
            </a:r>
            <a:r>
              <a:rPr lang="en-US" b="1" dirty="0"/>
              <a:t> </a:t>
            </a:r>
            <a:r>
              <a:rPr lang="en-US" b="1" dirty="0" err="1"/>
              <a:t>Gresiýada</a:t>
            </a:r>
            <a:r>
              <a:rPr lang="en-US" b="1" dirty="0"/>
              <a:t> (</a:t>
            </a:r>
            <a:r>
              <a:rPr lang="en-US" b="1" dirty="0" err="1"/>
              <a:t>Spartada</a:t>
            </a:r>
            <a:r>
              <a:rPr lang="en-US" b="1" dirty="0"/>
              <a:t> we </a:t>
            </a:r>
            <a:r>
              <a:rPr lang="en-US" b="1" dirty="0" err="1"/>
              <a:t>Afinyda</a:t>
            </a:r>
            <a:r>
              <a:rPr lang="en-US" b="1" dirty="0"/>
              <a:t>) </a:t>
            </a:r>
            <a:r>
              <a:rPr lang="en-US" b="1" dirty="0" err="1"/>
              <a:t>döräpdir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err="1" smtClean="0"/>
              <a:t>Alymlaryň</a:t>
            </a:r>
            <a:r>
              <a:rPr lang="ru-RU" b="1" dirty="0" smtClean="0"/>
              <a:t> </a:t>
            </a:r>
            <a:r>
              <a:rPr lang="ru-RU" b="1" dirty="0" err="1"/>
              <a:t>tassyklamaklaryna</a:t>
            </a:r>
            <a:r>
              <a:rPr lang="ru-RU" b="1" dirty="0"/>
              <a:t> </a:t>
            </a:r>
            <a:r>
              <a:rPr lang="ru-RU" b="1" dirty="0" err="1"/>
              <a:t>görä</a:t>
            </a:r>
            <a:r>
              <a:rPr lang="ru-RU" b="1" dirty="0"/>
              <a:t>,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çäklerindäki</a:t>
            </a:r>
            <a:r>
              <a:rPr lang="ru-RU" b="1" dirty="0"/>
              <a:t> </a:t>
            </a:r>
            <a:r>
              <a:rPr lang="ru-RU" b="1" dirty="0" err="1"/>
              <a:t>taryhy-arheologik</a:t>
            </a:r>
            <a:r>
              <a:rPr lang="ru-RU" b="1" dirty="0"/>
              <a:t> </a:t>
            </a:r>
            <a:r>
              <a:rPr lang="ru-RU" b="1" dirty="0" err="1"/>
              <a:t>ýadygärlikler</a:t>
            </a:r>
            <a:r>
              <a:rPr lang="ru-RU" b="1" dirty="0"/>
              <a:t>, </a:t>
            </a:r>
            <a:r>
              <a:rPr lang="ru-RU" b="1" dirty="0" err="1"/>
              <a:t>ata</a:t>
            </a:r>
            <a:r>
              <a:rPr lang="ru-RU" b="1" dirty="0"/>
              <a:t> </a:t>
            </a:r>
            <a:r>
              <a:rPr lang="ru-RU" b="1" dirty="0" err="1"/>
              <a:t>babalarymyzyň</a:t>
            </a:r>
            <a:r>
              <a:rPr lang="ru-RU" b="1" dirty="0"/>
              <a:t> </a:t>
            </a:r>
            <a:r>
              <a:rPr lang="ru-RU" b="1" dirty="0" err="1"/>
              <a:t>bize</a:t>
            </a:r>
            <a:r>
              <a:rPr lang="ru-RU" b="1" dirty="0"/>
              <a:t> </a:t>
            </a:r>
            <a:r>
              <a:rPr lang="ru-RU" b="1" dirty="0" err="1"/>
              <a:t>galdyryp</a:t>
            </a:r>
            <a:r>
              <a:rPr lang="ru-RU" b="1" dirty="0"/>
              <a:t> </a:t>
            </a:r>
            <a:r>
              <a:rPr lang="ru-RU" b="1" dirty="0" err="1"/>
              <a:t>giden</a:t>
            </a:r>
            <a:r>
              <a:rPr lang="ru-RU" b="1" dirty="0"/>
              <a:t>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gymmatlyklary</a:t>
            </a:r>
            <a:r>
              <a:rPr lang="ru-RU" b="1" dirty="0"/>
              <a:t> </a:t>
            </a:r>
            <a:r>
              <a:rPr lang="ru-RU" b="1" dirty="0" err="1"/>
              <a:t>iňňän</a:t>
            </a:r>
            <a:r>
              <a:rPr lang="ru-RU" b="1" dirty="0"/>
              <a:t> </a:t>
            </a:r>
            <a:r>
              <a:rPr lang="ru-RU" b="1" dirty="0" err="1"/>
              <a:t>gadymky</a:t>
            </a:r>
            <a:r>
              <a:rPr lang="ru-RU" b="1" dirty="0"/>
              <a:t> </a:t>
            </a:r>
            <a:r>
              <a:rPr lang="ru-RU" b="1" dirty="0" err="1"/>
              <a:t>döwürlere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. </a:t>
            </a:r>
            <a:r>
              <a:rPr lang="ru-RU" b="1" dirty="0" err="1"/>
              <a:t>Öwrenmezden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öwretmezden</a:t>
            </a:r>
            <a:r>
              <a:rPr lang="ru-RU" b="1" dirty="0"/>
              <a:t>, </a:t>
            </a:r>
            <a:r>
              <a:rPr lang="ru-RU" b="1" dirty="0" err="1"/>
              <a:t>tälim</a:t>
            </a:r>
            <a:r>
              <a:rPr lang="ru-RU" b="1" dirty="0"/>
              <a:t> </a:t>
            </a:r>
            <a:r>
              <a:rPr lang="ru-RU" b="1" dirty="0" err="1"/>
              <a:t>almazdan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tälim</a:t>
            </a:r>
            <a:r>
              <a:rPr lang="ru-RU" b="1" dirty="0"/>
              <a:t> </a:t>
            </a:r>
            <a:r>
              <a:rPr lang="ru-RU" b="1" dirty="0" err="1"/>
              <a:t>bermezden</a:t>
            </a:r>
            <a:r>
              <a:rPr lang="ru-RU" b="1" dirty="0"/>
              <a:t>, </a:t>
            </a:r>
            <a:r>
              <a:rPr lang="ru-RU" b="1" dirty="0" err="1"/>
              <a:t>paýhas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zähmet</a:t>
            </a:r>
            <a:r>
              <a:rPr lang="ru-RU" b="1" dirty="0"/>
              <a:t> </a:t>
            </a:r>
            <a:r>
              <a:rPr lang="ru-RU" b="1" dirty="0" err="1"/>
              <a:t>siňdirmezden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ýadygärlikleriň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mirasyň</a:t>
            </a:r>
            <a:r>
              <a:rPr lang="ru-RU" b="1" dirty="0"/>
              <a:t>, </a:t>
            </a:r>
            <a:r>
              <a:rPr lang="ru-RU" b="1" dirty="0" err="1"/>
              <a:t>ýaşaýyş-durmuş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zatlaryň</a:t>
            </a:r>
            <a:r>
              <a:rPr lang="ru-RU" b="1" dirty="0"/>
              <a:t> </a:t>
            </a:r>
            <a:r>
              <a:rPr lang="ru-RU" b="1" dirty="0" err="1"/>
              <a:t>döredilip</a:t>
            </a:r>
            <a:r>
              <a:rPr lang="ru-RU" b="1" dirty="0"/>
              <a:t> </a:t>
            </a:r>
            <a:r>
              <a:rPr lang="ru-RU" b="1" dirty="0" err="1"/>
              <a:t>bilinmejekdigi</a:t>
            </a:r>
            <a:r>
              <a:rPr lang="ru-RU" b="1" dirty="0"/>
              <a:t> </a:t>
            </a:r>
            <a:r>
              <a:rPr lang="ru-RU" b="1" dirty="0" err="1"/>
              <a:t>özözünden</a:t>
            </a:r>
            <a:r>
              <a:rPr lang="ru-RU" b="1" dirty="0"/>
              <a:t> </a:t>
            </a:r>
            <a:r>
              <a:rPr lang="ru-RU" b="1" dirty="0" err="1"/>
              <a:t>düşnüklidir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5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541" y="276045"/>
            <a:ext cx="11680166" cy="6849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smtClean="0"/>
              <a:t> </a:t>
            </a:r>
            <a:r>
              <a:rPr lang="ru-RU" b="1" dirty="0" err="1"/>
              <a:t>Gadymyýetde</a:t>
            </a:r>
            <a:r>
              <a:rPr lang="ru-RU" b="1" dirty="0"/>
              <a:t> </a:t>
            </a:r>
            <a:r>
              <a:rPr lang="ru-RU" b="1" dirty="0" err="1"/>
              <a:t>ata-babalarymyzyň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ýurtlar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aragatnaşykda</a:t>
            </a:r>
            <a:r>
              <a:rPr lang="ru-RU" b="1" dirty="0"/>
              <a:t> </a:t>
            </a:r>
            <a:r>
              <a:rPr lang="ru-RU" b="1" dirty="0" err="1"/>
              <a:t>bolanlygyny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aýtmak</a:t>
            </a:r>
            <a:r>
              <a:rPr lang="ru-RU" b="1" dirty="0"/>
              <a:t> </a:t>
            </a:r>
            <a:r>
              <a:rPr lang="ru-RU" b="1" dirty="0" err="1"/>
              <a:t>gerek</a:t>
            </a:r>
            <a:r>
              <a:rPr lang="ru-RU" b="1" dirty="0"/>
              <a:t>. </a:t>
            </a:r>
            <a:r>
              <a:rPr lang="ru-RU" b="1" dirty="0" err="1"/>
              <a:t>Muňa</a:t>
            </a:r>
            <a:r>
              <a:rPr lang="ru-RU" b="1" dirty="0"/>
              <a:t> </a:t>
            </a:r>
            <a:r>
              <a:rPr lang="ru-RU" b="1" dirty="0" err="1"/>
              <a:t>Änewden</a:t>
            </a:r>
            <a:r>
              <a:rPr lang="ru-RU" b="1" dirty="0"/>
              <a:t>, </a:t>
            </a:r>
            <a:r>
              <a:rPr lang="ru-RU" b="1" dirty="0" err="1"/>
              <a:t>Altyndepeden</a:t>
            </a:r>
            <a:r>
              <a:rPr lang="ru-RU" b="1" dirty="0"/>
              <a:t>, </a:t>
            </a:r>
            <a:r>
              <a:rPr lang="ru-RU" b="1" dirty="0" err="1"/>
              <a:t>Amederýa</a:t>
            </a:r>
            <a:r>
              <a:rPr lang="ru-RU" b="1" dirty="0"/>
              <a:t> </a:t>
            </a:r>
            <a:r>
              <a:rPr lang="ru-RU" b="1" dirty="0" err="1"/>
              <a:t>boýundan</a:t>
            </a:r>
            <a:r>
              <a:rPr lang="ru-RU" b="1" dirty="0"/>
              <a:t>, </a:t>
            </a:r>
            <a:r>
              <a:rPr lang="ru-RU" b="1" dirty="0" err="1"/>
              <a:t>Merwden</a:t>
            </a:r>
            <a:r>
              <a:rPr lang="ru-RU" b="1" dirty="0"/>
              <a:t>, </a:t>
            </a:r>
            <a:r>
              <a:rPr lang="ru-RU" b="1" dirty="0" err="1"/>
              <a:t>Orhon-Ýeniseý</a:t>
            </a:r>
            <a:r>
              <a:rPr lang="ru-RU" b="1" dirty="0"/>
              <a:t> </a:t>
            </a:r>
            <a:r>
              <a:rPr lang="ru-RU" b="1" dirty="0" err="1"/>
              <a:t>boýlaryndan</a:t>
            </a:r>
            <a:r>
              <a:rPr lang="ru-RU" b="1" dirty="0"/>
              <a:t> </a:t>
            </a:r>
            <a:r>
              <a:rPr lang="ru-RU" b="1" dirty="0" err="1"/>
              <a:t>tapylan</a:t>
            </a:r>
            <a:r>
              <a:rPr lang="ru-RU" b="1" dirty="0"/>
              <a:t> </a:t>
            </a:r>
            <a:r>
              <a:rPr lang="ru-RU" b="1" dirty="0" err="1"/>
              <a:t>taryhy-medeni</a:t>
            </a:r>
            <a:r>
              <a:rPr lang="ru-RU" b="1" dirty="0"/>
              <a:t> </a:t>
            </a:r>
            <a:r>
              <a:rPr lang="ru-RU" b="1" dirty="0" err="1"/>
              <a:t>ýadygärlikler</a:t>
            </a:r>
            <a:r>
              <a:rPr lang="ru-RU" b="1" dirty="0"/>
              <a:t> (</a:t>
            </a:r>
            <a:r>
              <a:rPr lang="ru-RU" b="1" dirty="0" err="1"/>
              <a:t>altyn-kümüş</a:t>
            </a:r>
            <a:r>
              <a:rPr lang="ru-RU" b="1" dirty="0"/>
              <a:t> </a:t>
            </a:r>
            <a:r>
              <a:rPr lang="ru-RU" b="1" dirty="0" err="1"/>
              <a:t>bezegleri</a:t>
            </a:r>
            <a:r>
              <a:rPr lang="ru-RU" b="1" dirty="0"/>
              <a:t>, </a:t>
            </a:r>
            <a:r>
              <a:rPr lang="ru-RU" b="1" dirty="0" err="1"/>
              <a:t>ymaratlar</a:t>
            </a:r>
            <a:r>
              <a:rPr lang="ru-RU" b="1" dirty="0"/>
              <a:t>, </a:t>
            </a:r>
            <a:r>
              <a:rPr lang="ru-RU" b="1" dirty="0" err="1"/>
              <a:t>halylar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başgalar</a:t>
            </a:r>
            <a:r>
              <a:rPr lang="ru-RU" b="1" dirty="0"/>
              <a:t>)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güwä</a:t>
            </a:r>
            <a:r>
              <a:rPr lang="ru-RU" b="1" dirty="0"/>
              <a:t> </a:t>
            </a:r>
            <a:r>
              <a:rPr lang="ru-RU" b="1" dirty="0" err="1"/>
              <a:t>geçýär</a:t>
            </a:r>
            <a:r>
              <a:rPr lang="ru-RU" b="1" dirty="0"/>
              <a:t>.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gymmatlyklar</a:t>
            </a:r>
            <a:r>
              <a:rPr lang="en-US" b="1" dirty="0"/>
              <a:t> </a:t>
            </a:r>
            <a:r>
              <a:rPr lang="en-US" b="1" dirty="0" err="1"/>
              <a:t>b.e.</a:t>
            </a:r>
            <a:r>
              <a:rPr lang="en-US" b="1" dirty="0"/>
              <a:t> </a:t>
            </a:r>
            <a:r>
              <a:rPr lang="en-US" b="1" dirty="0" err="1"/>
              <a:t>öňki</a:t>
            </a:r>
            <a:r>
              <a:rPr lang="en-US" b="1" dirty="0"/>
              <a:t> III-I </a:t>
            </a:r>
            <a:r>
              <a:rPr lang="en-US" b="1" dirty="0" err="1"/>
              <a:t>müňýyllyklardan</a:t>
            </a:r>
            <a:r>
              <a:rPr lang="en-US" b="1" dirty="0"/>
              <a:t> </a:t>
            </a:r>
            <a:r>
              <a:rPr lang="en-US" b="1" dirty="0" err="1"/>
              <a:t>habar</a:t>
            </a:r>
            <a:r>
              <a:rPr lang="en-US" b="1" dirty="0"/>
              <a:t> </a:t>
            </a:r>
            <a:r>
              <a:rPr lang="en-US" b="1" dirty="0" err="1"/>
              <a:t>berýär</a:t>
            </a:r>
            <a:r>
              <a:rPr lang="en-US" b="1" dirty="0"/>
              <a:t>.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aýdylanlardan</a:t>
            </a:r>
            <a:r>
              <a:rPr lang="ru-RU" b="1" dirty="0"/>
              <a:t> </a:t>
            </a:r>
            <a:r>
              <a:rPr lang="ru-RU" b="1" dirty="0" err="1"/>
              <a:t>ugur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,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netijä</a:t>
            </a:r>
            <a:r>
              <a:rPr lang="ru-RU" b="1" dirty="0"/>
              <a:t> </a:t>
            </a:r>
            <a:r>
              <a:rPr lang="ru-RU" b="1" dirty="0" err="1"/>
              <a:t>gelmek</a:t>
            </a:r>
            <a:r>
              <a:rPr lang="ru-RU" b="1" dirty="0"/>
              <a:t> </a:t>
            </a:r>
            <a:r>
              <a:rPr lang="ru-RU" b="1" dirty="0" err="1"/>
              <a:t>bolar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 smtClean="0"/>
              <a:t>        </a:t>
            </a:r>
            <a:r>
              <a:rPr lang="ru-RU" b="1" i="1" dirty="0"/>
              <a:t>1. </a:t>
            </a:r>
            <a:r>
              <a:rPr lang="ru-RU" b="1" i="1" dirty="0" err="1"/>
              <a:t>Tälim-terbiýe</a:t>
            </a:r>
            <a:r>
              <a:rPr lang="ru-RU" b="1" i="1" dirty="0"/>
              <a:t> </a:t>
            </a:r>
            <a:r>
              <a:rPr lang="ru-RU" b="1" i="1" dirty="0" err="1"/>
              <a:t>bermek</a:t>
            </a:r>
            <a:r>
              <a:rPr lang="ru-RU" b="1" i="1" dirty="0"/>
              <a:t>, </a:t>
            </a:r>
            <a:r>
              <a:rPr lang="ru-RU" b="1" i="1" dirty="0" err="1"/>
              <a:t>ylym-bilim</a:t>
            </a:r>
            <a:r>
              <a:rPr lang="ru-RU" b="1" i="1" dirty="0"/>
              <a:t>, </a:t>
            </a:r>
            <a:r>
              <a:rPr lang="ru-RU" b="1" i="1" dirty="0" err="1"/>
              <a:t>kesp-kär</a:t>
            </a:r>
            <a:r>
              <a:rPr lang="ru-RU" b="1" i="1" dirty="0"/>
              <a:t> </a:t>
            </a:r>
            <a:r>
              <a:rPr lang="ru-RU" b="1" i="1" dirty="0" err="1"/>
              <a:t>öwretmek</a:t>
            </a:r>
            <a:r>
              <a:rPr lang="ru-RU" b="1" i="1" dirty="0"/>
              <a:t> </a:t>
            </a:r>
            <a:r>
              <a:rPr lang="ru-RU" b="1" i="1" dirty="0" err="1"/>
              <a:t>işi</a:t>
            </a:r>
            <a:r>
              <a:rPr lang="ru-RU" b="1" i="1" dirty="0"/>
              <a:t> </a:t>
            </a:r>
            <a:r>
              <a:rPr lang="ru-RU" b="1" i="1" dirty="0" err="1"/>
              <a:t>öz</a:t>
            </a:r>
            <a:r>
              <a:rPr lang="ru-RU" b="1" i="1" dirty="0"/>
              <a:t> </a:t>
            </a:r>
            <a:r>
              <a:rPr lang="ru-RU" b="1" i="1" dirty="0" err="1"/>
              <a:t>gözbaşyny</a:t>
            </a:r>
            <a:r>
              <a:rPr lang="ru-RU" b="1" i="1" dirty="0"/>
              <a:t> </a:t>
            </a:r>
            <a:r>
              <a:rPr lang="ru-RU" b="1" i="1" dirty="0" err="1"/>
              <a:t>örän</a:t>
            </a:r>
            <a:r>
              <a:rPr lang="ru-RU" b="1" i="1" dirty="0"/>
              <a:t> </a:t>
            </a:r>
            <a:r>
              <a:rPr lang="ru-RU" b="1" i="1" dirty="0" err="1"/>
              <a:t>gadymy</a:t>
            </a:r>
            <a:r>
              <a:rPr lang="ru-RU" b="1" i="1" dirty="0"/>
              <a:t> </a:t>
            </a:r>
            <a:r>
              <a:rPr lang="ru-RU" b="1" i="1" dirty="0" err="1"/>
              <a:t>döwürlerden</a:t>
            </a:r>
            <a:r>
              <a:rPr lang="ru-RU" b="1" i="1" dirty="0"/>
              <a:t>, </a:t>
            </a:r>
            <a:r>
              <a:rPr lang="ru-RU" b="1" i="1" dirty="0" err="1"/>
              <a:t>ýagny</a:t>
            </a:r>
            <a:r>
              <a:rPr lang="ru-RU" b="1" i="1" dirty="0"/>
              <a:t> </a:t>
            </a:r>
            <a:r>
              <a:rPr lang="ru-RU" b="1" i="1" dirty="0" err="1"/>
              <a:t>b.e</a:t>
            </a:r>
            <a:r>
              <a:rPr lang="ru-RU" b="1" i="1" dirty="0"/>
              <a:t>. </a:t>
            </a:r>
            <a:r>
              <a:rPr lang="ru-RU" b="1" i="1" dirty="0" err="1"/>
              <a:t>öňki</a:t>
            </a:r>
            <a:r>
              <a:rPr lang="ru-RU" b="1" i="1" dirty="0"/>
              <a:t> </a:t>
            </a:r>
            <a:r>
              <a:rPr lang="ru-RU" b="1" i="1" dirty="0" err="1"/>
              <a:t>müňýyllyklardan</a:t>
            </a:r>
            <a:r>
              <a:rPr lang="ru-RU" b="1" i="1" dirty="0"/>
              <a:t> </a:t>
            </a:r>
            <a:r>
              <a:rPr lang="ru-RU" b="1" i="1" dirty="0" err="1"/>
              <a:t>alyp</a:t>
            </a:r>
            <a:r>
              <a:rPr lang="ru-RU" b="1" i="1" dirty="0"/>
              <a:t> </a:t>
            </a:r>
            <a:r>
              <a:rPr lang="ru-RU" b="1" i="1" dirty="0" err="1"/>
              <a:t>gaýdýar.Esasan</a:t>
            </a:r>
            <a:r>
              <a:rPr lang="ru-RU" b="1" i="1" dirty="0"/>
              <a:t> </a:t>
            </a:r>
            <a:r>
              <a:rPr lang="ru-RU" b="1" i="1" dirty="0" err="1"/>
              <a:t>hem</a:t>
            </a:r>
            <a:r>
              <a:rPr lang="ru-RU" b="1" i="1" dirty="0"/>
              <a:t>, </a:t>
            </a:r>
            <a:r>
              <a:rPr lang="ru-RU" b="1" i="1" dirty="0" err="1"/>
              <a:t>ýaş</a:t>
            </a:r>
            <a:r>
              <a:rPr lang="ru-RU" b="1" i="1" dirty="0"/>
              <a:t> </a:t>
            </a:r>
            <a:r>
              <a:rPr lang="ru-RU" b="1" i="1" dirty="0" err="1"/>
              <a:t>nesle</a:t>
            </a:r>
            <a:r>
              <a:rPr lang="ru-RU" b="1" i="1" dirty="0"/>
              <a:t> </a:t>
            </a:r>
            <a:r>
              <a:rPr lang="ru-RU" b="1" i="1" dirty="0" err="1"/>
              <a:t>il-günüň</a:t>
            </a:r>
            <a:r>
              <a:rPr lang="ru-RU" b="1" i="1" dirty="0"/>
              <a:t> </a:t>
            </a:r>
            <a:r>
              <a:rPr lang="ru-RU" b="1" i="1" dirty="0" err="1"/>
              <a:t>ýaşaýyş-durmuş</a:t>
            </a:r>
            <a:r>
              <a:rPr lang="ru-RU" b="1" i="1" dirty="0"/>
              <a:t> </a:t>
            </a:r>
            <a:r>
              <a:rPr lang="ru-RU" b="1" i="1" dirty="0" err="1"/>
              <a:t>şertleri</a:t>
            </a:r>
            <a:r>
              <a:rPr lang="ru-RU" b="1" i="1" dirty="0"/>
              <a:t> </a:t>
            </a:r>
            <a:r>
              <a:rPr lang="ru-RU" b="1" i="1" dirty="0" err="1"/>
              <a:t>bilen</a:t>
            </a:r>
            <a:r>
              <a:rPr lang="ru-RU" b="1" i="1" dirty="0"/>
              <a:t> </a:t>
            </a:r>
            <a:r>
              <a:rPr lang="ru-RU" b="1" i="1" dirty="0" err="1"/>
              <a:t>baglanyşykly</a:t>
            </a:r>
            <a:r>
              <a:rPr lang="ru-RU" b="1" i="1" dirty="0"/>
              <a:t> </a:t>
            </a:r>
            <a:r>
              <a:rPr lang="ru-RU" b="1" i="1" dirty="0" err="1"/>
              <a:t>bilim</a:t>
            </a:r>
            <a:r>
              <a:rPr lang="ru-RU" b="1" i="1" dirty="0"/>
              <a:t> </a:t>
            </a:r>
            <a:r>
              <a:rPr lang="ru-RU" b="1" i="1" dirty="0" err="1"/>
              <a:t>berlipdir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b="1" i="1" dirty="0"/>
              <a:t>          2. </a:t>
            </a:r>
            <a:r>
              <a:rPr lang="ru-RU" b="1" i="1" dirty="0" err="1"/>
              <a:t>Ýaşaýyş-durmuş</a:t>
            </a:r>
            <a:r>
              <a:rPr lang="ru-RU" b="1" i="1" dirty="0"/>
              <a:t> </a:t>
            </a:r>
            <a:r>
              <a:rPr lang="ru-RU" b="1" i="1" dirty="0" err="1"/>
              <a:t>üçin</a:t>
            </a:r>
            <a:r>
              <a:rPr lang="ru-RU" b="1" i="1" dirty="0"/>
              <a:t> </a:t>
            </a:r>
            <a:r>
              <a:rPr lang="ru-RU" b="1" i="1" dirty="0" err="1"/>
              <a:t>zerur</a:t>
            </a:r>
            <a:r>
              <a:rPr lang="ru-RU" b="1" i="1" dirty="0"/>
              <a:t> </a:t>
            </a:r>
            <a:r>
              <a:rPr lang="ru-RU" b="1" i="1" dirty="0" err="1"/>
              <a:t>bolan</a:t>
            </a:r>
            <a:r>
              <a:rPr lang="ru-RU" b="1" i="1" dirty="0"/>
              <a:t> </a:t>
            </a:r>
            <a:r>
              <a:rPr lang="ru-RU" b="1" i="1" dirty="0" err="1"/>
              <a:t>ugurlardan</a:t>
            </a:r>
            <a:r>
              <a:rPr lang="ru-RU" b="1" i="1" dirty="0"/>
              <a:t> </a:t>
            </a:r>
            <a:r>
              <a:rPr lang="ru-RU" b="1" i="1" dirty="0" err="1"/>
              <a:t>kesp-kär</a:t>
            </a:r>
            <a:r>
              <a:rPr lang="ru-RU" b="1" i="1" dirty="0"/>
              <a:t> </a:t>
            </a:r>
            <a:r>
              <a:rPr lang="ru-RU" b="1" i="1" dirty="0" err="1"/>
              <a:t>öwredilipdir</a:t>
            </a:r>
            <a:r>
              <a:rPr lang="ru-RU" b="1" i="1" dirty="0"/>
              <a:t>. </a:t>
            </a:r>
            <a:r>
              <a:rPr lang="ru-RU" b="1" i="1" dirty="0" err="1"/>
              <a:t>Şol</a:t>
            </a:r>
            <a:r>
              <a:rPr lang="ru-RU" b="1" i="1" dirty="0"/>
              <a:t> </a:t>
            </a:r>
            <a:r>
              <a:rPr lang="ru-RU" b="1" i="1" dirty="0" err="1"/>
              <a:t>ugurlar</a:t>
            </a:r>
            <a:r>
              <a:rPr lang="ru-RU" b="1" i="1" dirty="0"/>
              <a:t>, </a:t>
            </a:r>
            <a:r>
              <a:rPr lang="ru-RU" b="1" i="1" dirty="0" err="1"/>
              <a:t>esasan</a:t>
            </a:r>
            <a:r>
              <a:rPr lang="ru-RU" b="1" i="1" dirty="0"/>
              <a:t>, </a:t>
            </a:r>
            <a:r>
              <a:rPr lang="ru-RU" b="1" i="1" dirty="0" err="1"/>
              <a:t>maldarçylyk</a:t>
            </a:r>
            <a:r>
              <a:rPr lang="ru-RU" b="1" i="1" dirty="0"/>
              <a:t>, </a:t>
            </a:r>
            <a:r>
              <a:rPr lang="ru-RU" b="1" i="1" dirty="0" err="1"/>
              <a:t>ekerançylyk</a:t>
            </a:r>
            <a:r>
              <a:rPr lang="ru-RU" b="1" i="1" dirty="0"/>
              <a:t>, </a:t>
            </a:r>
            <a:r>
              <a:rPr lang="ru-RU" b="1" i="1" dirty="0" err="1"/>
              <a:t>gurluşyk</a:t>
            </a:r>
            <a:r>
              <a:rPr lang="ru-RU" b="1" i="1" dirty="0"/>
              <a:t>, </a:t>
            </a:r>
            <a:r>
              <a:rPr lang="ru-RU" b="1" i="1" dirty="0" err="1"/>
              <a:t>senetçilik</a:t>
            </a:r>
            <a:r>
              <a:rPr lang="ru-RU" b="1" i="1" dirty="0"/>
              <a:t>, </a:t>
            </a:r>
            <a:r>
              <a:rPr lang="ru-RU" b="1" i="1" dirty="0" err="1"/>
              <a:t>sungat</a:t>
            </a:r>
            <a:r>
              <a:rPr lang="ru-RU" b="1" i="1" dirty="0"/>
              <a:t>, </a:t>
            </a:r>
            <a:r>
              <a:rPr lang="ru-RU" b="1" i="1" dirty="0" err="1"/>
              <a:t>alyş-çalyş</a:t>
            </a:r>
            <a:r>
              <a:rPr lang="ru-RU" b="1" i="1" dirty="0"/>
              <a:t> </a:t>
            </a:r>
            <a:r>
              <a:rPr lang="ru-RU" b="1" i="1" dirty="0" err="1"/>
              <a:t>bilen</a:t>
            </a:r>
            <a:r>
              <a:rPr lang="ru-RU" b="1" i="1" dirty="0"/>
              <a:t> </a:t>
            </a:r>
            <a:r>
              <a:rPr lang="ru-RU" b="1" i="1" dirty="0" err="1"/>
              <a:t>baglanyşykly</a:t>
            </a:r>
            <a:r>
              <a:rPr lang="ru-RU" b="1" i="1" dirty="0"/>
              <a:t> </a:t>
            </a:r>
            <a:r>
              <a:rPr lang="ru-RU" b="1" i="1" dirty="0" err="1"/>
              <a:t>bolupdyr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50752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815" y="517585"/>
            <a:ext cx="11335110" cy="565937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	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ru-RU" b="1" i="1" dirty="0" smtClean="0"/>
              <a:t> </a:t>
            </a:r>
            <a:r>
              <a:rPr lang="ru-RU" b="1" i="1" dirty="0"/>
              <a:t>3. </a:t>
            </a:r>
            <a:r>
              <a:rPr lang="ru-RU" b="1" i="1" dirty="0" err="1"/>
              <a:t>Il-ulusyň</a:t>
            </a:r>
            <a:r>
              <a:rPr lang="ru-RU" b="1" i="1" dirty="0"/>
              <a:t> </a:t>
            </a:r>
            <a:r>
              <a:rPr lang="ru-RU" b="1" i="1" dirty="0" err="1"/>
              <a:t>asudalygy</a:t>
            </a:r>
            <a:r>
              <a:rPr lang="ru-RU" b="1" i="1" dirty="0"/>
              <a:t>, </a:t>
            </a:r>
            <a:r>
              <a:rPr lang="ru-RU" b="1" i="1" dirty="0" err="1"/>
              <a:t>garaşsyzlygy</a:t>
            </a:r>
            <a:r>
              <a:rPr lang="ru-RU" b="1" i="1" dirty="0"/>
              <a:t> </a:t>
            </a:r>
            <a:r>
              <a:rPr lang="ru-RU" b="1" i="1" dirty="0" err="1"/>
              <a:t>ugrunda</a:t>
            </a:r>
            <a:r>
              <a:rPr lang="ru-RU" b="1" i="1" dirty="0"/>
              <a:t> </a:t>
            </a:r>
            <a:r>
              <a:rPr lang="ru-RU" b="1" i="1" dirty="0" err="1"/>
              <a:t>göreşmäge</a:t>
            </a:r>
            <a:r>
              <a:rPr lang="ru-RU" b="1" i="1" dirty="0"/>
              <a:t> </a:t>
            </a:r>
            <a:r>
              <a:rPr lang="ru-RU" b="1" i="1" dirty="0" err="1"/>
              <a:t>ukyply</a:t>
            </a:r>
            <a:r>
              <a:rPr lang="ru-RU" b="1" i="1" dirty="0"/>
              <a:t>, </a:t>
            </a:r>
            <a:r>
              <a:rPr lang="ru-RU" b="1" i="1" dirty="0" err="1"/>
              <a:t>sagdyn</a:t>
            </a:r>
            <a:r>
              <a:rPr lang="ru-RU" b="1" i="1" dirty="0"/>
              <a:t>, </a:t>
            </a:r>
            <a:r>
              <a:rPr lang="ru-RU" b="1" i="1" dirty="0" err="1"/>
              <a:t>söweş</a:t>
            </a:r>
            <a:r>
              <a:rPr lang="ru-RU" b="1" i="1" dirty="0"/>
              <a:t> </a:t>
            </a:r>
            <a:r>
              <a:rPr lang="ru-RU" b="1" i="1" dirty="0" err="1"/>
              <a:t>tälimlerinden</a:t>
            </a:r>
            <a:r>
              <a:rPr lang="ru-RU" b="1" i="1" dirty="0"/>
              <a:t> </a:t>
            </a:r>
            <a:r>
              <a:rPr lang="ru-RU" b="1" i="1" dirty="0" err="1"/>
              <a:t>baş</a:t>
            </a:r>
            <a:r>
              <a:rPr lang="ru-RU" b="1" i="1" dirty="0"/>
              <a:t> </a:t>
            </a:r>
            <a:r>
              <a:rPr lang="ru-RU" b="1" i="1" dirty="0" err="1"/>
              <a:t>çykaryp</a:t>
            </a:r>
            <a:r>
              <a:rPr lang="ru-RU" b="1" i="1" dirty="0"/>
              <a:t> </a:t>
            </a:r>
            <a:r>
              <a:rPr lang="ru-RU" b="1" i="1" dirty="0" err="1"/>
              <a:t>bilýän</a:t>
            </a:r>
            <a:r>
              <a:rPr lang="ru-RU" b="1" i="1" dirty="0"/>
              <a:t> </a:t>
            </a:r>
            <a:r>
              <a:rPr lang="ru-RU" b="1" i="1" dirty="0" err="1"/>
              <a:t>gujurly</a:t>
            </a:r>
            <a:r>
              <a:rPr lang="ru-RU" b="1" i="1" dirty="0"/>
              <a:t> </a:t>
            </a:r>
            <a:r>
              <a:rPr lang="ru-RU" b="1" i="1" dirty="0" err="1"/>
              <a:t>hem</a:t>
            </a:r>
            <a:r>
              <a:rPr lang="ru-RU" b="1" i="1" dirty="0"/>
              <a:t> </a:t>
            </a:r>
            <a:r>
              <a:rPr lang="ru-RU" b="1" i="1" dirty="0" err="1"/>
              <a:t>gaýduwsyz</a:t>
            </a:r>
            <a:r>
              <a:rPr lang="ru-RU" b="1" i="1" dirty="0"/>
              <a:t> </a:t>
            </a:r>
            <a:r>
              <a:rPr lang="ru-RU" b="1" i="1" dirty="0" err="1"/>
              <a:t>adamlary</a:t>
            </a:r>
            <a:r>
              <a:rPr lang="ru-RU" b="1" i="1" dirty="0"/>
              <a:t> </a:t>
            </a:r>
            <a:r>
              <a:rPr lang="ru-RU" b="1" i="1" dirty="0" err="1"/>
              <a:t>terbiýeläp</a:t>
            </a:r>
            <a:r>
              <a:rPr lang="ru-RU" b="1" i="1" dirty="0"/>
              <a:t> </a:t>
            </a:r>
            <a:r>
              <a:rPr lang="ru-RU" b="1" i="1" dirty="0" err="1"/>
              <a:t>ýetişdirmek</a:t>
            </a:r>
            <a:r>
              <a:rPr lang="ru-RU" b="1" i="1" dirty="0"/>
              <a:t> </a:t>
            </a:r>
            <a:r>
              <a:rPr lang="ru-RU" b="1" i="1" dirty="0" err="1"/>
              <a:t>esasy</a:t>
            </a:r>
            <a:r>
              <a:rPr lang="ru-RU" b="1" i="1" dirty="0"/>
              <a:t> </a:t>
            </a:r>
            <a:r>
              <a:rPr lang="ru-RU" b="1" i="1" dirty="0" err="1"/>
              <a:t>wezipe</a:t>
            </a:r>
            <a:r>
              <a:rPr lang="ru-RU" b="1" i="1" dirty="0"/>
              <a:t> </a:t>
            </a:r>
            <a:r>
              <a:rPr lang="ru-RU" b="1" i="1" dirty="0" err="1"/>
              <a:t>edilip</a:t>
            </a:r>
            <a:r>
              <a:rPr lang="ru-RU" b="1" i="1" dirty="0"/>
              <a:t> </a:t>
            </a:r>
            <a:r>
              <a:rPr lang="ru-RU" b="1" i="1" dirty="0" err="1"/>
              <a:t>goýlupdyr</a:t>
            </a:r>
            <a:r>
              <a:rPr lang="ru-RU" b="1" i="1" dirty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         </a:t>
            </a:r>
            <a:r>
              <a:rPr lang="en-US" b="1" i="1" dirty="0"/>
              <a:t>4. </a:t>
            </a:r>
            <a:r>
              <a:rPr lang="en-US" b="1" i="1" dirty="0" err="1"/>
              <a:t>Bilim</a:t>
            </a:r>
            <a:r>
              <a:rPr lang="en-US" b="1" i="1" dirty="0"/>
              <a:t> </a:t>
            </a:r>
            <a:r>
              <a:rPr lang="en-US" b="1" i="1" dirty="0" err="1"/>
              <a:t>bermek</a:t>
            </a:r>
            <a:r>
              <a:rPr lang="en-US" b="1" i="1" dirty="0"/>
              <a:t>, hat-</a:t>
            </a:r>
            <a:r>
              <a:rPr lang="en-US" b="1" i="1" dirty="0" err="1"/>
              <a:t>sowat</a:t>
            </a:r>
            <a:r>
              <a:rPr lang="en-US" b="1" i="1" dirty="0"/>
              <a:t> </a:t>
            </a:r>
            <a:r>
              <a:rPr lang="en-US" b="1" i="1" dirty="0" err="1"/>
              <a:t>öwretmek</a:t>
            </a:r>
            <a:r>
              <a:rPr lang="en-US" b="1" i="1" dirty="0"/>
              <a:t> </a:t>
            </a:r>
            <a:r>
              <a:rPr lang="en-US" b="1" i="1" dirty="0" err="1"/>
              <a:t>niýeti</a:t>
            </a:r>
            <a:r>
              <a:rPr lang="en-US" b="1" i="1" dirty="0"/>
              <a:t> </a:t>
            </a:r>
            <a:r>
              <a:rPr lang="en-US" b="1" i="1" dirty="0" err="1"/>
              <a:t>bilen</a:t>
            </a:r>
            <a:r>
              <a:rPr lang="en-US" b="1" i="1" dirty="0"/>
              <a:t> </a:t>
            </a:r>
            <a:r>
              <a:rPr lang="en-US" b="1" i="1" dirty="0" err="1"/>
              <a:t>ýörite</a:t>
            </a:r>
            <a:r>
              <a:rPr lang="en-US" b="1" i="1" dirty="0"/>
              <a:t> </a:t>
            </a:r>
            <a:r>
              <a:rPr lang="en-US" b="1" i="1" dirty="0" err="1"/>
              <a:t>elipbiý</a:t>
            </a:r>
            <a:r>
              <a:rPr lang="en-US" b="1" i="1" dirty="0"/>
              <a:t> </a:t>
            </a:r>
            <a:r>
              <a:rPr lang="en-US" b="1" i="1" dirty="0" err="1"/>
              <a:t>döredilipdir</a:t>
            </a:r>
            <a:r>
              <a:rPr lang="en-US" b="1" i="1" dirty="0"/>
              <a:t>.</a:t>
            </a:r>
            <a:endParaRPr lang="ru-RU" b="1" i="1" dirty="0"/>
          </a:p>
          <a:p>
            <a:pPr marL="0" indent="0">
              <a:buNone/>
            </a:pPr>
            <a:r>
              <a:rPr lang="ru-RU" b="1" i="1" dirty="0" smtClean="0"/>
              <a:t>         </a:t>
            </a:r>
            <a:r>
              <a:rPr lang="ru-RU" b="1" i="1" dirty="0"/>
              <a:t>5. </a:t>
            </a:r>
            <a:r>
              <a:rPr lang="ru-RU" b="1" i="1" dirty="0" err="1"/>
              <a:t>Türkmenleriň</a:t>
            </a:r>
            <a:r>
              <a:rPr lang="ru-RU" b="1" i="1" dirty="0"/>
              <a:t> </a:t>
            </a:r>
            <a:r>
              <a:rPr lang="ru-RU" b="1" i="1" dirty="0" err="1"/>
              <a:t>ata-babalary</a:t>
            </a:r>
            <a:r>
              <a:rPr lang="ru-RU" b="1" i="1" dirty="0"/>
              <a:t> </a:t>
            </a:r>
            <a:r>
              <a:rPr lang="ru-RU" b="1" i="1" dirty="0" err="1"/>
              <a:t>beýleki</a:t>
            </a:r>
            <a:r>
              <a:rPr lang="ru-RU" b="1" i="1" dirty="0"/>
              <a:t> </a:t>
            </a:r>
            <a:r>
              <a:rPr lang="ru-RU" b="1" i="1" dirty="0" err="1"/>
              <a:t>halklar</a:t>
            </a:r>
            <a:r>
              <a:rPr lang="ru-RU" b="1" i="1" dirty="0"/>
              <a:t> </a:t>
            </a:r>
            <a:r>
              <a:rPr lang="ru-RU" b="1" i="1" dirty="0" err="1"/>
              <a:t>bilen</a:t>
            </a:r>
            <a:r>
              <a:rPr lang="ru-RU" b="1" i="1" dirty="0"/>
              <a:t> </a:t>
            </a:r>
            <a:r>
              <a:rPr lang="ru-RU" b="1" i="1" dirty="0" err="1"/>
              <a:t>ykdysady</a:t>
            </a:r>
            <a:r>
              <a:rPr lang="ru-RU" b="1" i="1" dirty="0"/>
              <a:t> </a:t>
            </a:r>
            <a:r>
              <a:rPr lang="ru-RU" b="1" i="1" dirty="0" err="1"/>
              <a:t>we</a:t>
            </a:r>
            <a:r>
              <a:rPr lang="ru-RU" b="1" i="1" dirty="0"/>
              <a:t> </a:t>
            </a:r>
            <a:r>
              <a:rPr lang="ru-RU" b="1" i="1" dirty="0" err="1"/>
              <a:t>medeni</a:t>
            </a:r>
            <a:r>
              <a:rPr lang="ru-RU" b="1" i="1" dirty="0"/>
              <a:t> </a:t>
            </a:r>
            <a:r>
              <a:rPr lang="ru-RU" b="1" i="1" dirty="0" err="1"/>
              <a:t>aragatnaşygy</a:t>
            </a:r>
            <a:r>
              <a:rPr lang="ru-RU" b="1" i="1" dirty="0"/>
              <a:t> </a:t>
            </a:r>
            <a:r>
              <a:rPr lang="ru-RU" b="1" i="1" dirty="0" err="1"/>
              <a:t>ýola</a:t>
            </a:r>
            <a:r>
              <a:rPr lang="ru-RU" b="1" i="1" dirty="0"/>
              <a:t> </a:t>
            </a:r>
            <a:r>
              <a:rPr lang="ru-RU" b="1" i="1" dirty="0" err="1"/>
              <a:t>goýup</a:t>
            </a:r>
            <a:r>
              <a:rPr lang="ru-RU" b="1" i="1" dirty="0"/>
              <a:t>, </a:t>
            </a:r>
            <a:r>
              <a:rPr lang="ru-RU" b="1" i="1" dirty="0" err="1"/>
              <a:t>ony</a:t>
            </a:r>
            <a:r>
              <a:rPr lang="ru-RU" b="1" i="1" dirty="0"/>
              <a:t> </a:t>
            </a:r>
            <a:r>
              <a:rPr lang="ru-RU" b="1" i="1" dirty="0" err="1"/>
              <a:t>ösdürip</a:t>
            </a:r>
            <a:r>
              <a:rPr lang="ru-RU" b="1" i="1" dirty="0"/>
              <a:t> </a:t>
            </a:r>
            <a:r>
              <a:rPr lang="ru-RU" b="1" i="1" dirty="0" err="1"/>
              <a:t>hem</a:t>
            </a:r>
            <a:r>
              <a:rPr lang="ru-RU" b="1" i="1" dirty="0"/>
              <a:t> </a:t>
            </a:r>
            <a:r>
              <a:rPr lang="ru-RU" b="1" i="1" dirty="0" err="1"/>
              <a:t>kämilleşdirip</a:t>
            </a:r>
            <a:r>
              <a:rPr lang="ru-RU" b="1" i="1" dirty="0"/>
              <a:t> </a:t>
            </a:r>
            <a:r>
              <a:rPr lang="ru-RU" b="1" i="1" dirty="0" err="1"/>
              <a:t>gelipdir</a:t>
            </a:r>
            <a:r>
              <a:rPr lang="ru-RU" b="1" i="1" dirty="0"/>
              <a:t>. </a:t>
            </a:r>
            <a:r>
              <a:rPr lang="ru-RU" b="1" i="1" dirty="0" err="1"/>
              <a:t>Bu</a:t>
            </a:r>
            <a:r>
              <a:rPr lang="ru-RU" b="1" i="1" dirty="0"/>
              <a:t> </a:t>
            </a:r>
            <a:r>
              <a:rPr lang="ru-RU" b="1" i="1" dirty="0" err="1"/>
              <a:t>bolsa</a:t>
            </a:r>
            <a:r>
              <a:rPr lang="ru-RU" b="1" i="1" dirty="0"/>
              <a:t> </a:t>
            </a:r>
            <a:r>
              <a:rPr lang="ru-RU" b="1" i="1" dirty="0" err="1"/>
              <a:t>şol</a:t>
            </a:r>
            <a:r>
              <a:rPr lang="ru-RU" b="1" i="1" dirty="0"/>
              <a:t> </a:t>
            </a:r>
            <a:r>
              <a:rPr lang="ru-RU" b="1" i="1" dirty="0" err="1"/>
              <a:t>ugurlardan</a:t>
            </a:r>
            <a:r>
              <a:rPr lang="ru-RU" b="1" i="1" dirty="0"/>
              <a:t> </a:t>
            </a:r>
            <a:r>
              <a:rPr lang="ru-RU" b="1" i="1" dirty="0" err="1"/>
              <a:t>baş</a:t>
            </a:r>
            <a:r>
              <a:rPr lang="ru-RU" b="1" i="1" dirty="0"/>
              <a:t> </a:t>
            </a:r>
            <a:r>
              <a:rPr lang="ru-RU" b="1" i="1" dirty="0" err="1"/>
              <a:t>çykaryp</a:t>
            </a:r>
            <a:r>
              <a:rPr lang="ru-RU" b="1" i="1" dirty="0"/>
              <a:t> </a:t>
            </a:r>
            <a:r>
              <a:rPr lang="ru-RU" b="1" i="1" dirty="0" err="1"/>
              <a:t>bilýän</a:t>
            </a:r>
            <a:r>
              <a:rPr lang="ru-RU" b="1" i="1" dirty="0"/>
              <a:t>, </a:t>
            </a:r>
            <a:r>
              <a:rPr lang="ru-RU" b="1" i="1" dirty="0" err="1"/>
              <a:t>işine</a:t>
            </a:r>
            <a:r>
              <a:rPr lang="ru-RU" b="1" i="1" dirty="0"/>
              <a:t> </a:t>
            </a:r>
            <a:r>
              <a:rPr lang="ru-RU" b="1" i="1" dirty="0" err="1"/>
              <a:t>ökde</a:t>
            </a:r>
            <a:r>
              <a:rPr lang="ru-RU" b="1" i="1" dirty="0"/>
              <a:t>, </a:t>
            </a:r>
            <a:r>
              <a:rPr lang="ru-RU" b="1" i="1" dirty="0" err="1"/>
              <a:t>ugurtapyjy</a:t>
            </a:r>
            <a:r>
              <a:rPr lang="ru-RU" b="1" i="1" dirty="0"/>
              <a:t>, </a:t>
            </a:r>
            <a:r>
              <a:rPr lang="ru-RU" b="1" i="1" dirty="0" err="1"/>
              <a:t>sowatly</a:t>
            </a:r>
            <a:r>
              <a:rPr lang="ru-RU" b="1" i="1" dirty="0"/>
              <a:t>  </a:t>
            </a:r>
            <a:r>
              <a:rPr lang="ru-RU" b="1" i="1" dirty="0" err="1"/>
              <a:t>adamlary</a:t>
            </a:r>
            <a:r>
              <a:rPr lang="ru-RU" b="1" i="1" dirty="0"/>
              <a:t> </a:t>
            </a:r>
            <a:r>
              <a:rPr lang="ru-RU" b="1" i="1" dirty="0" err="1"/>
              <a:t>terbiýeläp</a:t>
            </a:r>
            <a:r>
              <a:rPr lang="ru-RU" b="1" i="1" dirty="0"/>
              <a:t> </a:t>
            </a:r>
            <a:r>
              <a:rPr lang="ru-RU" b="1" i="1" dirty="0" err="1"/>
              <a:t>ýetişdirmegi</a:t>
            </a:r>
            <a:r>
              <a:rPr lang="ru-RU" b="1" i="1" dirty="0"/>
              <a:t> </a:t>
            </a:r>
            <a:r>
              <a:rPr lang="ru-RU" b="1" i="1" dirty="0" err="1"/>
              <a:t>talap</a:t>
            </a:r>
            <a:r>
              <a:rPr lang="ru-RU" b="1" i="1" dirty="0"/>
              <a:t> </a:t>
            </a:r>
            <a:r>
              <a:rPr lang="ru-RU" b="1" i="1" dirty="0" err="1"/>
              <a:t>edipdir</a:t>
            </a:r>
            <a:r>
              <a:rPr lang="ru-RU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56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804" y="672859"/>
            <a:ext cx="11300604" cy="55041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/>
              <a:t>Pedagogika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özbaşdak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öňe</a:t>
            </a:r>
            <a:r>
              <a:rPr lang="ru-RU" b="1" dirty="0"/>
              <a:t> </a:t>
            </a:r>
            <a:r>
              <a:rPr lang="ru-RU" b="1" dirty="0" err="1"/>
              <a:t>çykandan</a:t>
            </a:r>
            <a:r>
              <a:rPr lang="ru-RU" b="1" dirty="0"/>
              <a:t> </a:t>
            </a:r>
            <a:r>
              <a:rPr lang="ru-RU" b="1" dirty="0" err="1"/>
              <a:t>soň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içinde</a:t>
            </a:r>
            <a:r>
              <a:rPr lang="ru-RU" b="1" dirty="0"/>
              <a:t> </a:t>
            </a:r>
            <a:r>
              <a:rPr lang="ru-RU" b="1" dirty="0" err="1"/>
              <a:t>differensirleşme</a:t>
            </a:r>
            <a:r>
              <a:rPr lang="ru-RU" b="1" dirty="0"/>
              <a:t> (</a:t>
            </a:r>
            <a:r>
              <a:rPr lang="ru-RU" b="1" dirty="0" err="1"/>
              <a:t>bölünme</a:t>
            </a:r>
            <a:r>
              <a:rPr lang="ru-RU" b="1" dirty="0"/>
              <a:t>) </a:t>
            </a:r>
            <a:r>
              <a:rPr lang="ru-RU" b="1" dirty="0" err="1"/>
              <a:t>döwri</a:t>
            </a:r>
            <a:r>
              <a:rPr lang="ru-RU" b="1" dirty="0"/>
              <a:t> </a:t>
            </a:r>
            <a:r>
              <a:rPr lang="ru-RU" b="1" dirty="0" err="1"/>
              <a:t>başlanyp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en-US" b="1" dirty="0" err="1"/>
              <a:t>baradaky</a:t>
            </a:r>
            <a:r>
              <a:rPr lang="en-US" b="1" dirty="0"/>
              <a:t> </a:t>
            </a:r>
            <a:r>
              <a:rPr lang="en-US" b="1" dirty="0" err="1"/>
              <a:t>ylym</a:t>
            </a:r>
            <a:r>
              <a:rPr lang="en-US" b="1" dirty="0"/>
              <a:t> </a:t>
            </a:r>
            <a:r>
              <a:rPr lang="en-US" b="1" dirty="0" err="1"/>
              <a:t>giden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ulgama</a:t>
            </a:r>
            <a:r>
              <a:rPr lang="en-US" b="1" dirty="0"/>
              <a:t> </a:t>
            </a:r>
            <a:r>
              <a:rPr lang="en-US" b="1" dirty="0" err="1"/>
              <a:t>öwrüldi</a:t>
            </a:r>
            <a:r>
              <a:rPr lang="en-US" b="1" dirty="0"/>
              <a:t>, </a:t>
            </a:r>
            <a:r>
              <a:rPr lang="en-US" b="1" dirty="0" err="1"/>
              <a:t>ýagny</a:t>
            </a:r>
            <a:r>
              <a:rPr lang="en-US" b="1" dirty="0"/>
              <a:t> </a:t>
            </a:r>
            <a:r>
              <a:rPr lang="en-US" b="1" dirty="0" err="1"/>
              <a:t>pedagogikanyň</a:t>
            </a:r>
            <a:r>
              <a:rPr lang="en-US" b="1" dirty="0"/>
              <a:t> </a:t>
            </a:r>
            <a:r>
              <a:rPr lang="en-US" b="1" dirty="0" err="1"/>
              <a:t>pudaklary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 smtClean="0"/>
              <a:t>geldi</a:t>
            </a:r>
            <a:r>
              <a:rPr lang="tk-TM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Maşgala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pedagogikasy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çagany</a:t>
            </a:r>
            <a:r>
              <a:rPr lang="en-US" b="1" dirty="0"/>
              <a:t> </a:t>
            </a:r>
            <a:r>
              <a:rPr lang="en-US" b="1" dirty="0" err="1"/>
              <a:t>maşgalada</a:t>
            </a:r>
            <a:r>
              <a:rPr lang="en-US" b="1" dirty="0"/>
              <a:t> </a:t>
            </a:r>
            <a:r>
              <a:rPr lang="en-US" b="1" dirty="0" err="1"/>
              <a:t>terbiýelemegiň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ugurlary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salyşýar</a:t>
            </a:r>
            <a:r>
              <a:rPr lang="en-US" b="1" dirty="0"/>
              <a:t>, </a:t>
            </a:r>
            <a:r>
              <a:rPr lang="en-US" b="1" dirty="0" err="1"/>
              <a:t>ata-enäniň</a:t>
            </a:r>
            <a:r>
              <a:rPr lang="en-US" b="1" dirty="0"/>
              <a:t>, </a:t>
            </a:r>
            <a:r>
              <a:rPr lang="en-US" b="1" dirty="0" err="1"/>
              <a:t>uly</a:t>
            </a:r>
            <a:r>
              <a:rPr lang="en-US" b="1" dirty="0"/>
              <a:t> </a:t>
            </a:r>
            <a:r>
              <a:rPr lang="en-US" b="1" dirty="0" err="1"/>
              <a:t>ýaşly</a:t>
            </a:r>
            <a:r>
              <a:rPr lang="en-US" b="1" dirty="0"/>
              <a:t> </a:t>
            </a:r>
            <a:r>
              <a:rPr lang="en-US" b="1" dirty="0" err="1"/>
              <a:t>adamlaryň</a:t>
            </a:r>
            <a:r>
              <a:rPr lang="en-US" b="1" dirty="0"/>
              <a:t> </a:t>
            </a:r>
            <a:r>
              <a:rPr lang="en-US" b="1" dirty="0" err="1"/>
              <a:t>tälim-terbiýe</a:t>
            </a:r>
            <a:r>
              <a:rPr lang="en-US" b="1" dirty="0"/>
              <a:t>, </a:t>
            </a:r>
            <a:r>
              <a:rPr lang="en-US" b="1" dirty="0" err="1"/>
              <a:t>edep-ekram</a:t>
            </a:r>
            <a:r>
              <a:rPr lang="en-US" b="1" dirty="0"/>
              <a:t> </a:t>
            </a:r>
            <a:r>
              <a:rPr lang="en-US" b="1" dirty="0" err="1"/>
              <a:t>öwretmekdäki</a:t>
            </a:r>
            <a:r>
              <a:rPr lang="en-US" b="1" dirty="0"/>
              <a:t> </a:t>
            </a:r>
            <a:r>
              <a:rPr lang="en-US" b="1" dirty="0" err="1"/>
              <a:t>tejribesini</a:t>
            </a:r>
            <a:r>
              <a:rPr lang="en-US" b="1" dirty="0"/>
              <a:t> </a:t>
            </a:r>
            <a:r>
              <a:rPr lang="en-US" b="1" dirty="0" err="1"/>
              <a:t>öwrenýär</a:t>
            </a:r>
            <a:r>
              <a:rPr lang="en-US" b="1" dirty="0"/>
              <a:t>, </a:t>
            </a:r>
            <a:r>
              <a:rPr lang="en-US" b="1" dirty="0" err="1"/>
              <a:t>nusga</a:t>
            </a:r>
            <a:r>
              <a:rPr lang="en-US" b="1" dirty="0"/>
              <a:t> </a:t>
            </a:r>
            <a:r>
              <a:rPr lang="en-US" b="1" dirty="0" err="1"/>
              <a:t>alarlykly</a:t>
            </a:r>
            <a:r>
              <a:rPr lang="en-US" b="1" dirty="0"/>
              <a:t> </a:t>
            </a:r>
            <a:r>
              <a:rPr lang="en-US" b="1" dirty="0" err="1"/>
              <a:t>bolanlaryny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ýaýýar</a:t>
            </a:r>
            <a:r>
              <a:rPr lang="en-US" b="1" dirty="0"/>
              <a:t>.</a:t>
            </a:r>
            <a:r>
              <a:rPr lang="ru-RU" b="1" dirty="0"/>
              <a:t> </a:t>
            </a:r>
            <a:r>
              <a:rPr lang="ru-RU" b="1" dirty="0" err="1"/>
              <a:t>Maşgala</a:t>
            </a:r>
            <a:r>
              <a:rPr lang="ru-RU" b="1" dirty="0"/>
              <a:t> </a:t>
            </a:r>
            <a:r>
              <a:rPr lang="ru-RU" b="1" dirty="0" err="1"/>
              <a:t>terbiýesiniň</a:t>
            </a:r>
            <a:r>
              <a:rPr lang="ru-RU" b="1" dirty="0"/>
              <a:t>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esaslary</a:t>
            </a:r>
            <a:r>
              <a:rPr lang="ru-RU" b="1" dirty="0"/>
              <a:t> </a:t>
            </a:r>
            <a:r>
              <a:rPr lang="ru-RU" b="1" dirty="0" err="1"/>
              <a:t>baradaky</a:t>
            </a:r>
            <a:r>
              <a:rPr lang="ru-RU" b="1" dirty="0"/>
              <a:t> </a:t>
            </a:r>
            <a:r>
              <a:rPr lang="ru-RU" b="1" dirty="0" err="1"/>
              <a:t>ylmy-usuly</a:t>
            </a:r>
            <a:endParaRPr lang="ru-RU" b="1" dirty="0"/>
          </a:p>
          <a:p>
            <a:pPr marL="0" indent="0">
              <a:buNone/>
            </a:pPr>
            <a:r>
              <a:rPr lang="ru-RU" b="1" dirty="0" err="1"/>
              <a:t>gollanmalary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dirty="0" smtClean="0">
                <a:solidFill>
                  <a:srgbClr val="0070C0"/>
                </a:solidFill>
              </a:rPr>
              <a:t>2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  <a:r>
              <a:rPr lang="ru-RU" b="1" dirty="0" err="1">
                <a:solidFill>
                  <a:srgbClr val="0070C0"/>
                </a:solidFill>
              </a:rPr>
              <a:t>Halk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pedagogikasy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bermek</a:t>
            </a:r>
            <a:r>
              <a:rPr lang="ru-RU" b="1" dirty="0"/>
              <a:t>, </a:t>
            </a:r>
            <a:r>
              <a:rPr lang="ru-RU" b="1" dirty="0" err="1"/>
              <a:t>tälim</a:t>
            </a:r>
            <a:r>
              <a:rPr lang="ru-RU" b="1" dirty="0"/>
              <a:t> </a:t>
            </a:r>
            <a:r>
              <a:rPr lang="ru-RU" b="1" dirty="0" err="1"/>
              <a:t>bermek</a:t>
            </a:r>
            <a:r>
              <a:rPr lang="ru-RU" b="1" dirty="0"/>
              <a:t>, </a:t>
            </a:r>
            <a:r>
              <a:rPr lang="ru-RU" b="1" dirty="0" err="1"/>
              <a:t>edep</a:t>
            </a:r>
            <a:r>
              <a:rPr lang="ru-RU" b="1" dirty="0"/>
              <a:t> </a:t>
            </a:r>
            <a:r>
              <a:rPr lang="ru-RU" b="1" dirty="0" err="1"/>
              <a:t>öwretmek</a:t>
            </a:r>
            <a:r>
              <a:rPr lang="ru-RU" b="1" dirty="0"/>
              <a:t> </a:t>
            </a:r>
            <a:r>
              <a:rPr lang="ru-RU" b="1" dirty="0" err="1"/>
              <a:t>babatynda</a:t>
            </a:r>
            <a:r>
              <a:rPr lang="ru-RU" b="1" dirty="0"/>
              <a:t> </a:t>
            </a:r>
            <a:r>
              <a:rPr lang="ru-RU" b="1" dirty="0" err="1"/>
              <a:t>halk</a:t>
            </a:r>
            <a:r>
              <a:rPr lang="ru-RU" b="1" dirty="0"/>
              <a:t> </a:t>
            </a:r>
            <a:r>
              <a:rPr lang="ru-RU" b="1" dirty="0" err="1"/>
              <a:t>köpçüligi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müňýyllyklaryň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döredilen</a:t>
            </a:r>
            <a:r>
              <a:rPr lang="ru-RU" b="1" dirty="0"/>
              <a:t> </a:t>
            </a:r>
            <a:r>
              <a:rPr lang="ru-RU" b="1" dirty="0" err="1"/>
              <a:t>düzgünler</a:t>
            </a:r>
            <a:r>
              <a:rPr lang="ru-RU" b="1" dirty="0"/>
              <a:t>, </a:t>
            </a:r>
            <a:r>
              <a:rPr lang="ru-RU" b="1" dirty="0" err="1"/>
              <a:t>serişdeler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usullar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salyşýar</a:t>
            </a:r>
            <a:r>
              <a:rPr lang="ru-RU" b="1" dirty="0"/>
              <a:t>.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edijilik</a:t>
            </a:r>
            <a:r>
              <a:rPr lang="ru-RU" b="1" dirty="0"/>
              <a:t> </a:t>
            </a:r>
            <a:r>
              <a:rPr lang="ru-RU" b="1" dirty="0" err="1"/>
              <a:t>güýji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döwürlerde-de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.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halk</a:t>
            </a:r>
            <a:r>
              <a:rPr lang="ru-RU" b="1" dirty="0"/>
              <a:t> </a:t>
            </a:r>
            <a:r>
              <a:rPr lang="ru-RU" b="1" dirty="0" err="1"/>
              <a:t>pedagogikasyny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taýdan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işlän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alym</a:t>
            </a:r>
            <a:r>
              <a:rPr lang="ru-RU" b="1" dirty="0"/>
              <a:t> – </a:t>
            </a:r>
            <a:r>
              <a:rPr lang="ru-RU" b="1" dirty="0" err="1"/>
              <a:t>pedagog</a:t>
            </a:r>
            <a:r>
              <a:rPr lang="ru-RU" b="1" dirty="0"/>
              <a:t> </a:t>
            </a:r>
            <a:r>
              <a:rPr lang="ru-RU" b="1" dirty="0" err="1"/>
              <a:t>Gurban</a:t>
            </a:r>
            <a:r>
              <a:rPr lang="ru-RU" b="1" dirty="0"/>
              <a:t> </a:t>
            </a:r>
            <a:r>
              <a:rPr lang="ru-RU" b="1" dirty="0" err="1"/>
              <a:t>Pirliýewdir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40</Words>
  <Application>Microsoft Office PowerPoint</Application>
  <PresentationFormat>Широкоэкранный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Admin</cp:lastModifiedBy>
  <cp:revision>16</cp:revision>
  <dcterms:created xsi:type="dcterms:W3CDTF">2020-11-25T08:00:37Z</dcterms:created>
  <dcterms:modified xsi:type="dcterms:W3CDTF">2021-02-05T07:28:47Z</dcterms:modified>
</cp:coreProperties>
</file>