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6BBE-8199-4137-ACFD-F5F9DAE5BEFB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2EF-8D4B-4D40-ABF6-53A4703D6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49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6BBE-8199-4137-ACFD-F5F9DAE5BEFB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2EF-8D4B-4D40-ABF6-53A4703D6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698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6BBE-8199-4137-ACFD-F5F9DAE5BEFB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2EF-8D4B-4D40-ABF6-53A4703D6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42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6BBE-8199-4137-ACFD-F5F9DAE5BEFB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2EF-8D4B-4D40-ABF6-53A4703D6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60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6BBE-8199-4137-ACFD-F5F9DAE5BEFB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2EF-8D4B-4D40-ABF6-53A4703D6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756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6BBE-8199-4137-ACFD-F5F9DAE5BEFB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2EF-8D4B-4D40-ABF6-53A4703D6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863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6BBE-8199-4137-ACFD-F5F9DAE5BEFB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2EF-8D4B-4D40-ABF6-53A4703D6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800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6BBE-8199-4137-ACFD-F5F9DAE5BEFB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2EF-8D4B-4D40-ABF6-53A4703D6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156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6BBE-8199-4137-ACFD-F5F9DAE5BEFB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2EF-8D4B-4D40-ABF6-53A4703D6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16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6BBE-8199-4137-ACFD-F5F9DAE5BEFB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2EF-8D4B-4D40-ABF6-53A4703D6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060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6BBE-8199-4137-ACFD-F5F9DAE5BEFB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7B2EF-8D4B-4D40-ABF6-53A4703D6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77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F6BBE-8199-4137-ACFD-F5F9DAE5BEFB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7B2EF-8D4B-4D40-ABF6-53A4703D6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51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42" y="817563"/>
            <a:ext cx="12175958" cy="160479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Parallel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oýandyryjyly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hereketlendiriji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8358" y="3168901"/>
            <a:ext cx="9833811" cy="3344194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Meýilnama: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Oýandyryjydaky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magnit akymy.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lektrik maşynynyň sepinde akýan tok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duruzmanyň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kadalarynyň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deňeşdirmesi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997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82" y="192504"/>
            <a:ext cx="12047718" cy="627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810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793" y="0"/>
            <a:ext cx="6998870" cy="6534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491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503" y="0"/>
            <a:ext cx="9010149" cy="6894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376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506" y="33158"/>
            <a:ext cx="10274968" cy="682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499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911" y="0"/>
            <a:ext cx="98410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448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279" y="81045"/>
            <a:ext cx="7973679" cy="6776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699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5502" y="0"/>
            <a:ext cx="89220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731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275"/>
          <a:stretch/>
        </p:blipFill>
        <p:spPr bwMode="auto">
          <a:xfrm>
            <a:off x="2230705" y="0"/>
            <a:ext cx="672079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6299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9383" y="23311"/>
            <a:ext cx="5324475" cy="75247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046" y="775786"/>
            <a:ext cx="5164806" cy="590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2534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23</Words>
  <Application>Microsoft Office PowerPoint</Application>
  <PresentationFormat>Широкоэкранный</PresentationFormat>
  <Paragraphs>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Parallel oýandyryjyly elektrik hereketlendiriji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oýandyryjyly elektrik hereketlendiriji</dc:title>
  <dc:creator>USER</dc:creator>
  <cp:lastModifiedBy>USER</cp:lastModifiedBy>
  <cp:revision>2</cp:revision>
  <dcterms:created xsi:type="dcterms:W3CDTF">2021-04-09T05:02:41Z</dcterms:created>
  <dcterms:modified xsi:type="dcterms:W3CDTF">2021-04-09T05:10:55Z</dcterms:modified>
</cp:coreProperties>
</file>