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77" r:id="rId3"/>
    <p:sldId id="278"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3" r:id="rId18"/>
    <p:sldId id="294" r:id="rId19"/>
    <p:sldId id="295" r:id="rId20"/>
    <p:sldId id="296" r:id="rId21"/>
    <p:sldId id="297"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65" autoAdjust="0"/>
    <p:restoredTop sz="94660"/>
  </p:normalViewPr>
  <p:slideViewPr>
    <p:cSldViewPr snapToGrid="0">
      <p:cViewPr varScale="1">
        <p:scale>
          <a:sx n="107" d="100"/>
          <a:sy n="107"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3539D3A-0042-474D-87D6-8E6E922D80F7}"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2398553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3539D3A-0042-474D-87D6-8E6E922D80F7}"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4176003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3539D3A-0042-474D-87D6-8E6E922D80F7}"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B19C6D-9CCA-496F-B385-5DB43876428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34410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3539D3A-0042-474D-87D6-8E6E922D80F7}"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1905407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3539D3A-0042-474D-87D6-8E6E922D80F7}"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B19C6D-9CCA-496F-B385-5DB43876428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185620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3539D3A-0042-474D-87D6-8E6E922D80F7}"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3821788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539D3A-0042-474D-87D6-8E6E922D80F7}"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694678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539D3A-0042-474D-87D6-8E6E922D80F7}"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160652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3539D3A-0042-474D-87D6-8E6E922D80F7}"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2283942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3539D3A-0042-474D-87D6-8E6E922D80F7}" type="datetimeFigureOut">
              <a:rPr lang="ru-RU" smtClean="0"/>
              <a:t>30.07.2020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4894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3539D3A-0042-474D-87D6-8E6E922D80F7}"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3383111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3539D3A-0042-474D-87D6-8E6E922D80F7}" type="datetimeFigureOut">
              <a:rPr lang="ru-RU" smtClean="0"/>
              <a:t>30.07.2020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110618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3539D3A-0042-474D-87D6-8E6E922D80F7}" type="datetimeFigureOut">
              <a:rPr lang="ru-RU" smtClean="0"/>
              <a:t>30.07.2020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1373609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539D3A-0042-474D-87D6-8E6E922D80F7}" type="datetimeFigureOut">
              <a:rPr lang="ru-RU" smtClean="0"/>
              <a:t>30.07.2020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343418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3539D3A-0042-474D-87D6-8E6E922D80F7}"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3032507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3539D3A-0042-474D-87D6-8E6E922D80F7}" type="datetimeFigureOut">
              <a:rPr lang="ru-RU" smtClean="0"/>
              <a:t>30.07.2020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B19C6D-9CCA-496F-B385-5DB438764288}" type="slidenum">
              <a:rPr lang="ru-RU" smtClean="0"/>
              <a:t>‹#›</a:t>
            </a:fld>
            <a:endParaRPr lang="ru-RU"/>
          </a:p>
        </p:txBody>
      </p:sp>
    </p:spTree>
    <p:extLst>
      <p:ext uri="{BB962C8B-B14F-4D97-AF65-F5344CB8AC3E}">
        <p14:creationId xmlns:p14="http://schemas.microsoft.com/office/powerpoint/2010/main" val="42795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539D3A-0042-474D-87D6-8E6E922D80F7}" type="datetimeFigureOut">
              <a:rPr lang="ru-RU" smtClean="0"/>
              <a:t>30.07.2020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BB19C6D-9CCA-496F-B385-5DB438764288}" type="slidenum">
              <a:rPr lang="ru-RU" smtClean="0"/>
              <a:t>‹#›</a:t>
            </a:fld>
            <a:endParaRPr lang="ru-RU"/>
          </a:p>
        </p:txBody>
      </p:sp>
    </p:spTree>
    <p:extLst>
      <p:ext uri="{BB962C8B-B14F-4D97-AF65-F5344CB8AC3E}">
        <p14:creationId xmlns:p14="http://schemas.microsoft.com/office/powerpoint/2010/main" val="115847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5368" y="945769"/>
            <a:ext cx="8101274" cy="4902939"/>
          </a:xfrm>
        </p:spPr>
        <p:txBody>
          <a:bodyPr>
            <a:noAutofit/>
          </a:bodyPr>
          <a:lstStyle/>
          <a:p>
            <a:pPr>
              <a:spcBef>
                <a:spcPts val="900"/>
              </a:spcBef>
              <a:spcAft>
                <a:spcPts val="225"/>
              </a:spcAft>
            </a:pPr>
            <a:r>
              <a:rPr lang="ru-RU" sz="2400" b="1" kern="1600" spc="-11" dirty="0" err="1">
                <a:latin typeface="Times New Roman" panose="02020603050405020304" pitchFamily="18" charset="0"/>
                <a:cs typeface="Arial" panose="020B0604020202020204" pitchFamily="34" charset="0"/>
              </a:rPr>
              <a:t>Tema</a:t>
            </a:r>
            <a:r>
              <a:rPr lang="en-US" sz="2400" b="1" kern="1600" spc="-11" dirty="0">
                <a:latin typeface="Times New Roman" panose="02020603050405020304" pitchFamily="18" charset="0"/>
                <a:cs typeface="Arial" panose="020B0604020202020204" pitchFamily="34" charset="0"/>
              </a:rPr>
              <a:t>№</a:t>
            </a:r>
            <a:r>
              <a:rPr lang="nb-NO" sz="2400" b="1" kern="1600" spc="-11" dirty="0">
                <a:latin typeface="Times New Roman" panose="02020603050405020304" pitchFamily="18" charset="0"/>
                <a:cs typeface="Arial" panose="020B0604020202020204" pitchFamily="34" charset="0"/>
              </a:rPr>
              <a:t>2</a:t>
            </a:r>
            <a:r>
              <a:rPr lang="en-US" sz="2400" b="1" kern="1600" dirty="0">
                <a:latin typeface="Times New Roman" panose="02020603050405020304" pitchFamily="18" charset="0"/>
              </a:rPr>
              <a:t>. </a:t>
            </a:r>
            <a:r>
              <a:rPr lang="en-US" sz="2400" b="1" kern="1600" dirty="0" err="1">
                <a:latin typeface="Times New Roman" panose="02020603050405020304" pitchFamily="18" charset="0"/>
              </a:rPr>
              <a:t>Türkmenistanda</a:t>
            </a:r>
            <a:r>
              <a:rPr lang="en-US" sz="2400" b="1" kern="1600" dirty="0">
                <a:latin typeface="Times New Roman" panose="02020603050405020304" pitchFamily="18" charset="0"/>
              </a:rPr>
              <a:t> </a:t>
            </a:r>
            <a:r>
              <a:rPr lang="en-US" sz="2400" b="1" kern="1600" dirty="0" err="1">
                <a:latin typeface="Times New Roman" panose="02020603050405020304" pitchFamily="18" charset="0"/>
              </a:rPr>
              <a:t>durmuşa</a:t>
            </a:r>
            <a:r>
              <a:rPr lang="en-US" sz="2400" b="1" kern="1600" dirty="0">
                <a:latin typeface="Times New Roman" panose="02020603050405020304" pitchFamily="18" charset="0"/>
              </a:rPr>
              <a:t> </a:t>
            </a:r>
            <a:r>
              <a:rPr lang="en-US" sz="2400" b="1" kern="1600" dirty="0" err="1">
                <a:latin typeface="Times New Roman" panose="02020603050405020304" pitchFamily="18" charset="0"/>
              </a:rPr>
              <a:t>gönükdirilen</a:t>
            </a:r>
            <a:r>
              <a:rPr lang="en-US" sz="2400" b="1" kern="1600" dirty="0">
                <a:latin typeface="Times New Roman" panose="02020603050405020304" pitchFamily="18" charset="0"/>
              </a:rPr>
              <a:t> </a:t>
            </a:r>
            <a:r>
              <a:rPr lang="en-US" sz="2400" b="1" kern="1600" spc="-15" dirty="0">
                <a:latin typeface="Times New Roman" panose="02020603050405020304" pitchFamily="18" charset="0"/>
              </a:rPr>
              <a:t>bazar </a:t>
            </a:r>
            <a:r>
              <a:rPr lang="en-US" sz="2400" b="1" kern="1600" spc="-15" dirty="0" err="1" smtClean="0">
                <a:latin typeface="Times New Roman" panose="02020603050405020304" pitchFamily="18" charset="0"/>
              </a:rPr>
              <a:t>ykdysadyýetiniň</a:t>
            </a:r>
            <a:r>
              <a:rPr lang="en-US" sz="2400" b="1" kern="1600" spc="-15" dirty="0" smtClean="0">
                <a:latin typeface="Times New Roman" panose="02020603050405020304" pitchFamily="18" charset="0"/>
              </a:rPr>
              <a:t> </a:t>
            </a:r>
            <a:r>
              <a:rPr lang="en-US" sz="2400" b="1" kern="1600" spc="-15" dirty="0" err="1">
                <a:latin typeface="Times New Roman" panose="02020603050405020304" pitchFamily="18" charset="0"/>
              </a:rPr>
              <a:t>kemala</a:t>
            </a:r>
            <a:r>
              <a:rPr lang="en-US" sz="2400" b="1" kern="1600" spc="-15" dirty="0">
                <a:latin typeface="Times New Roman" panose="02020603050405020304" pitchFamily="18" charset="0"/>
              </a:rPr>
              <a:t> </a:t>
            </a:r>
            <a:r>
              <a:rPr lang="en-US" sz="2400" b="1" kern="1600" spc="-15" dirty="0" err="1">
                <a:latin typeface="Times New Roman" panose="02020603050405020304" pitchFamily="18" charset="0"/>
              </a:rPr>
              <a:t>gelmeginiň</a:t>
            </a:r>
            <a:r>
              <a:rPr lang="en-US" sz="2400" b="1" kern="1600" dirty="0">
                <a:latin typeface="Times New Roman" panose="02020603050405020304" pitchFamily="18" charset="0"/>
              </a:rPr>
              <a:t> </a:t>
            </a:r>
            <a:r>
              <a:rPr lang="en-US" sz="2400" b="1" kern="1600" spc="-8" dirty="0">
                <a:latin typeface="Times New Roman" panose="02020603050405020304" pitchFamily="18" charset="0"/>
              </a:rPr>
              <a:t>we </a:t>
            </a:r>
            <a:r>
              <a:rPr lang="en-US" sz="2400" b="1" kern="1600" spc="-8" dirty="0" err="1">
                <a:latin typeface="Times New Roman" panose="02020603050405020304" pitchFamily="18" charset="0"/>
              </a:rPr>
              <a:t>ösdürilmeginiň</a:t>
            </a:r>
            <a:r>
              <a:rPr lang="en-US" sz="2400" b="1" kern="1600" spc="-8" dirty="0">
                <a:latin typeface="Times New Roman" panose="02020603050405020304" pitchFamily="18" charset="0"/>
              </a:rPr>
              <a:t> </a:t>
            </a:r>
            <a:r>
              <a:rPr lang="en-US" sz="2400" b="1" kern="1600" spc="-8" dirty="0" err="1">
                <a:latin typeface="Times New Roman" panose="02020603050405020304" pitchFamily="18" charset="0"/>
              </a:rPr>
              <a:t>ileri</a:t>
            </a:r>
            <a:r>
              <a:rPr lang="en-US" sz="2400" b="1" kern="1600" spc="-8" dirty="0">
                <a:latin typeface="Times New Roman" panose="02020603050405020304" pitchFamily="18" charset="0"/>
              </a:rPr>
              <a:t> </a:t>
            </a:r>
            <a:r>
              <a:rPr lang="en-US" sz="2400" b="1" kern="1600" spc="-8" dirty="0" err="1" smtClean="0">
                <a:latin typeface="Times New Roman" panose="02020603050405020304" pitchFamily="18" charset="0"/>
              </a:rPr>
              <a:t>tutmalary</a:t>
            </a:r>
            <a:r>
              <a:rPr lang="tk-TM" sz="2400" b="1" kern="1600" spc="-8" dirty="0" smtClean="0">
                <a:latin typeface="Times New Roman" panose="02020603050405020304" pitchFamily="18" charset="0"/>
              </a:rPr>
              <a:t>.</a:t>
            </a:r>
            <a:r>
              <a:rPr lang="en-US" sz="2400" b="1" kern="1600" spc="-8" dirty="0" smtClean="0">
                <a:latin typeface="Times New Roman" panose="02020603050405020304" pitchFamily="18" charset="0"/>
              </a:rPr>
              <a:t> </a:t>
            </a:r>
            <a:r>
              <a:rPr lang="ru-RU" sz="2400" b="1" kern="1600" dirty="0">
                <a:latin typeface="Arial" panose="020B0604020202020204" pitchFamily="34" charset="0"/>
              </a:rPr>
              <a:t/>
            </a:r>
            <a:br>
              <a:rPr lang="ru-RU" sz="2400" b="1" kern="1600" dirty="0">
                <a:latin typeface="Arial" panose="020B0604020202020204" pitchFamily="34" charset="0"/>
              </a:rPr>
            </a:br>
            <a:r>
              <a:rPr lang="hr-HR" sz="2400"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hr-HR" sz="2400" b="1" kern="1600" spc="-15" dirty="0">
                <a:latin typeface="Times New Roman" panose="02020603050405020304" pitchFamily="18" charset="0"/>
              </a:rPr>
              <a:t>2.1. Durmuşa gönükdirilen garyşyk görnüşli bazar </a:t>
            </a:r>
            <a:r>
              <a:rPr lang="hr-HR" sz="2400" b="1" kern="1600" spc="-23" dirty="0" smtClean="0">
                <a:latin typeface="Times New Roman" panose="02020603050405020304" pitchFamily="18" charset="0"/>
              </a:rPr>
              <a:t>ykdysa</a:t>
            </a:r>
            <a:r>
              <a:rPr lang="tk-TM" sz="2400" b="1" kern="1600" spc="-23" dirty="0" smtClean="0">
                <a:latin typeface="Times New Roman" panose="02020603050405020304" pitchFamily="18" charset="0"/>
              </a:rPr>
              <a:t>-</a:t>
            </a:r>
            <a:r>
              <a:rPr lang="hr-HR" sz="2400" b="1" kern="1600" spc="-23" dirty="0" smtClean="0">
                <a:latin typeface="Times New Roman" panose="02020603050405020304" pitchFamily="18" charset="0"/>
              </a:rPr>
              <a:t>dyýetiniň </a:t>
            </a:r>
            <a:r>
              <a:rPr lang="hr-HR" sz="2400" b="1" kern="1600" spc="-23" dirty="0">
                <a:latin typeface="Times New Roman" panose="02020603050405020304" pitchFamily="18" charset="0"/>
              </a:rPr>
              <a:t>manysy we ýüze çykmagynyň </a:t>
            </a:r>
            <a:r>
              <a:rPr lang="hr-HR" sz="2400" b="1" kern="1600" spc="-23" dirty="0" smtClean="0">
                <a:latin typeface="Times New Roman" panose="02020603050405020304" pitchFamily="18" charset="0"/>
              </a:rPr>
              <a:t>görnüşleri</a:t>
            </a:r>
            <a:r>
              <a:rPr lang="tk-TM" sz="2400" b="1" kern="1600" spc="-23" dirty="0" smtClean="0">
                <a:latin typeface="Times New Roman" panose="02020603050405020304" pitchFamily="18"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b="1" kern="1600" dirty="0">
                <a:latin typeface="Arial" panose="020B0604020202020204" pitchFamily="34" charset="0"/>
              </a:rPr>
              <a:t>  </a:t>
            </a:r>
            <a:r>
              <a:rPr lang="hr-HR" sz="2400" b="1" kern="1600" spc="-8" dirty="0">
                <a:latin typeface="Times New Roman" panose="02020603050405020304" pitchFamily="18" charset="0"/>
                <a:cs typeface="Arial" panose="020B0604020202020204" pitchFamily="34" charset="0"/>
              </a:rPr>
              <a:t>2.2. Hojalygy ýöretmegiň üýtgeýän döwründe </a:t>
            </a:r>
            <a:r>
              <a:rPr lang="hr-HR" sz="2400" b="1" kern="1600" spc="-8" dirty="0" smtClean="0">
                <a:latin typeface="Times New Roman" panose="02020603050405020304" pitchFamily="18" charset="0"/>
                <a:cs typeface="Arial" panose="020B0604020202020204" pitchFamily="34" charset="0"/>
              </a:rPr>
              <a:t>Türkmenis</a:t>
            </a:r>
            <a:r>
              <a:rPr lang="tk-TM" sz="2400" b="1" kern="1600" spc="-8" dirty="0" smtClean="0">
                <a:latin typeface="Times New Roman" panose="02020603050405020304" pitchFamily="18" charset="0"/>
                <a:cs typeface="Arial" panose="020B0604020202020204" pitchFamily="34" charset="0"/>
              </a:rPr>
              <a:t>-</a:t>
            </a:r>
            <a:r>
              <a:rPr lang="hr-HR" sz="2400" b="1" kern="1600" spc="-8" dirty="0" smtClean="0">
                <a:latin typeface="Times New Roman" panose="02020603050405020304" pitchFamily="18" charset="0"/>
                <a:cs typeface="Arial" panose="020B0604020202020204" pitchFamily="34" charset="0"/>
              </a:rPr>
              <a:t>tanyň </a:t>
            </a:r>
            <a:r>
              <a:rPr lang="hr-HR" sz="2400" b="1" kern="1600" spc="-8" dirty="0">
                <a:latin typeface="Times New Roman" panose="02020603050405020304" pitchFamily="18" charset="0"/>
                <a:cs typeface="Arial" panose="020B0604020202020204" pitchFamily="34" charset="0"/>
              </a:rPr>
              <a:t>ykdysady syýasaty we durmuşa gönükdirilen ösüşiň </a:t>
            </a:r>
            <a:r>
              <a:rPr lang="hr-HR" sz="2400" b="1" kern="1600" spc="-8" dirty="0" smtClean="0">
                <a:latin typeface="Times New Roman" panose="02020603050405020304" pitchFamily="18" charset="0"/>
                <a:cs typeface="Arial" panose="020B0604020202020204" pitchFamily="34" charset="0"/>
              </a:rPr>
              <a:t>şertleri</a:t>
            </a:r>
            <a:r>
              <a:rPr lang="tk-TM" sz="2400" b="1" kern="1600" spc="-8"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ru-RU" sz="2400" b="1" kern="1600" dirty="0">
                <a:latin typeface="Arial" panose="020B0604020202020204" pitchFamily="34" charset="0"/>
              </a:rPr>
              <a:t>  </a:t>
            </a:r>
            <a:r>
              <a:rPr lang="ru-RU" sz="2400" b="1" kern="1600" spc="-8" dirty="0">
                <a:latin typeface="Times New Roman" panose="02020603050405020304" pitchFamily="18" charset="0"/>
                <a:cs typeface="Arial" panose="020B0604020202020204" pitchFamily="34" charset="0"/>
              </a:rPr>
              <a:t>2.3. </a:t>
            </a:r>
            <a:r>
              <a:rPr lang="en-US" sz="2400" b="1" kern="1600" spc="-8" dirty="0">
                <a:latin typeface="Times New Roman" panose="02020603050405020304" pitchFamily="18" charset="0"/>
                <a:cs typeface="Arial" panose="020B0604020202020204" pitchFamily="34" charset="0"/>
              </a:rPr>
              <a:t>T</a:t>
            </a:r>
            <a:r>
              <a:rPr lang="ru-RU" sz="2400" b="1" kern="1600" spc="-8" dirty="0">
                <a:latin typeface="Times New Roman" panose="02020603050405020304" pitchFamily="18" charset="0"/>
                <a:cs typeface="Arial" panose="020B0604020202020204" pitchFamily="34" charset="0"/>
              </a:rPr>
              <a:t>ü</a:t>
            </a:r>
            <a:r>
              <a:rPr lang="en-US" sz="2400" b="1" kern="1600" spc="-8" dirty="0" err="1">
                <a:latin typeface="Times New Roman" panose="02020603050405020304" pitchFamily="18" charset="0"/>
                <a:cs typeface="Arial" panose="020B0604020202020204" pitchFamily="34" charset="0"/>
              </a:rPr>
              <a:t>rkmenistany</a:t>
            </a:r>
            <a:r>
              <a:rPr lang="ru-RU" sz="2400" b="1" kern="1600" spc="-8" dirty="0">
                <a:latin typeface="Times New Roman" panose="02020603050405020304" pitchFamily="18" charset="0"/>
                <a:cs typeface="Arial" panose="020B0604020202020204" pitchFamily="34" charset="0"/>
              </a:rPr>
              <a:t>ň </a:t>
            </a:r>
            <a:r>
              <a:rPr lang="en-US" sz="2400" b="1" kern="1600" spc="-8" dirty="0" err="1">
                <a:latin typeface="Times New Roman" panose="02020603050405020304" pitchFamily="18" charset="0"/>
                <a:cs typeface="Arial" panose="020B0604020202020204" pitchFamily="34" charset="0"/>
              </a:rPr>
              <a:t>ykdysady</a:t>
            </a:r>
            <a:r>
              <a:rPr lang="ru-RU" sz="2400" b="1" kern="1600" spc="-8" dirty="0">
                <a:latin typeface="Times New Roman" panose="02020603050405020304" pitchFamily="18" charset="0"/>
                <a:cs typeface="Arial" panose="020B0604020202020204" pitchFamily="34" charset="0"/>
              </a:rPr>
              <a:t> ö</a:t>
            </a:r>
            <a:r>
              <a:rPr lang="en-US" sz="2400" b="1" kern="1600" spc="-8" dirty="0">
                <a:latin typeface="Times New Roman" panose="02020603050405020304" pitchFamily="18" charset="0"/>
                <a:cs typeface="Arial" panose="020B0604020202020204" pitchFamily="34" charset="0"/>
              </a:rPr>
              <a:t>s</a:t>
            </a:r>
            <a:r>
              <a:rPr lang="ru-RU" sz="2400" b="1" kern="1600" spc="-8" dirty="0" err="1">
                <a:latin typeface="Times New Roman" panose="02020603050405020304" pitchFamily="18" charset="0"/>
                <a:cs typeface="Arial" panose="020B0604020202020204" pitchFamily="34" charset="0"/>
              </a:rPr>
              <a:t>üş</a:t>
            </a:r>
            <a:r>
              <a:rPr lang="en-US" sz="2400" b="1" kern="1600" spc="-8" dirty="0" err="1">
                <a:latin typeface="Times New Roman" panose="02020603050405020304" pitchFamily="18" charset="0"/>
                <a:cs typeface="Arial" panose="020B0604020202020204" pitchFamily="34" charset="0"/>
              </a:rPr>
              <a:t>ini</a:t>
            </a:r>
            <a:r>
              <a:rPr lang="ru-RU" sz="2400" b="1" kern="1600" spc="-8" dirty="0">
                <a:latin typeface="Times New Roman" panose="02020603050405020304" pitchFamily="18" charset="0"/>
                <a:cs typeface="Arial" panose="020B0604020202020204" pitchFamily="34" charset="0"/>
              </a:rPr>
              <a:t>ň </a:t>
            </a:r>
            <a:r>
              <a:rPr lang="en-US" sz="2400" b="1" kern="1600" spc="-8" dirty="0" err="1">
                <a:latin typeface="Times New Roman" panose="02020603050405020304" pitchFamily="18" charset="0"/>
                <a:cs typeface="Arial" panose="020B0604020202020204" pitchFamily="34" charset="0"/>
              </a:rPr>
              <a:t>durmu</a:t>
            </a:r>
            <a:r>
              <a:rPr lang="ru-RU" sz="2400" b="1" kern="1600" spc="-8" dirty="0">
                <a:latin typeface="Times New Roman" panose="02020603050405020304" pitchFamily="18" charset="0"/>
                <a:cs typeface="Arial" panose="020B0604020202020204" pitchFamily="34" charset="0"/>
              </a:rPr>
              <a:t>ş</a:t>
            </a:r>
            <a:r>
              <a:rPr lang="en-US" sz="2400" b="1" kern="1600" spc="-8" dirty="0">
                <a:latin typeface="Times New Roman" panose="02020603050405020304" pitchFamily="18" charset="0"/>
                <a:cs typeface="Arial" panose="020B0604020202020204" pitchFamily="34" charset="0"/>
              </a:rPr>
              <a:t>a g</a:t>
            </a:r>
            <a:r>
              <a:rPr lang="ru-RU" sz="2400" b="1" kern="1600" spc="-8" dirty="0">
                <a:latin typeface="Times New Roman" panose="02020603050405020304" pitchFamily="18" charset="0"/>
                <a:cs typeface="Arial" panose="020B0604020202020204" pitchFamily="34" charset="0"/>
              </a:rPr>
              <a:t>ö</a:t>
            </a:r>
            <a:r>
              <a:rPr lang="en-US" sz="2400" b="1" kern="1600" spc="-8" dirty="0">
                <a:latin typeface="Times New Roman" panose="02020603050405020304" pitchFamily="18" charset="0"/>
                <a:cs typeface="Arial" panose="020B0604020202020204" pitchFamily="34" charset="0"/>
              </a:rPr>
              <a:t>n</a:t>
            </a:r>
            <a:r>
              <a:rPr lang="ru-RU" sz="2400" b="1" kern="1600" spc="-8" dirty="0">
                <a:latin typeface="Times New Roman" panose="02020603050405020304" pitchFamily="18" charset="0"/>
                <a:cs typeface="Arial" panose="020B0604020202020204" pitchFamily="34" charset="0"/>
              </a:rPr>
              <a:t>ü</a:t>
            </a:r>
            <a:r>
              <a:rPr lang="en-US" sz="2400" b="1" kern="1600" spc="-8" dirty="0" smtClean="0">
                <a:latin typeface="Times New Roman" panose="02020603050405020304" pitchFamily="18" charset="0"/>
                <a:cs typeface="Arial" panose="020B0604020202020204" pitchFamily="34" charset="0"/>
              </a:rPr>
              <a:t>k</a:t>
            </a:r>
            <a:r>
              <a:rPr lang="tk-TM" sz="2400" b="1" kern="1600" spc="-8" dirty="0" smtClean="0">
                <a:latin typeface="Times New Roman" panose="02020603050405020304" pitchFamily="18" charset="0"/>
                <a:cs typeface="Arial" panose="020B0604020202020204" pitchFamily="34" charset="0"/>
              </a:rPr>
              <a:t>-</a:t>
            </a:r>
            <a:r>
              <a:rPr lang="en-US" sz="2400" b="1" kern="1600" spc="-8" dirty="0" err="1" smtClean="0">
                <a:latin typeface="Times New Roman" panose="02020603050405020304" pitchFamily="18" charset="0"/>
                <a:cs typeface="Arial" panose="020B0604020202020204" pitchFamily="34" charset="0"/>
              </a:rPr>
              <a:t>dirili</a:t>
            </a:r>
            <a:r>
              <a:rPr lang="ru-RU" sz="2400" b="1" kern="1600" spc="-8" dirty="0">
                <a:latin typeface="Times New Roman" panose="02020603050405020304" pitchFamily="18" charset="0"/>
                <a:cs typeface="Arial" panose="020B0604020202020204" pitchFamily="34" charset="0"/>
              </a:rPr>
              <a:t>ş</a:t>
            </a:r>
            <a:r>
              <a:rPr lang="en-US" sz="2400" b="1" kern="1600" spc="-8" dirty="0" err="1" smtClean="0">
                <a:latin typeface="Times New Roman" panose="02020603050405020304" pitchFamily="18" charset="0"/>
                <a:cs typeface="Arial" panose="020B0604020202020204" pitchFamily="34" charset="0"/>
              </a:rPr>
              <a:t>i</a:t>
            </a:r>
            <a:r>
              <a:rPr lang="tk-TM" sz="2400" b="1" kern="1600" spc="-8" dirty="0" smtClean="0">
                <a:latin typeface="Times New Roman" panose="02020603050405020304" pitchFamily="18" charset="0"/>
                <a:cs typeface="Arial" panose="020B0604020202020204" pitchFamily="34" charset="0"/>
              </a:rPr>
              <a:t>.</a:t>
            </a:r>
            <a:r>
              <a:rPr lang="ru-RU" sz="2400" b="1" kern="1600" dirty="0">
                <a:latin typeface="Arial" panose="020B0604020202020204" pitchFamily="34" charset="0"/>
              </a:rPr>
              <a:t/>
            </a:r>
            <a:br>
              <a:rPr lang="ru-RU" sz="2400" b="1" kern="1600" dirty="0">
                <a:latin typeface="Arial" panose="020B0604020202020204" pitchFamily="34" charset="0"/>
              </a:rPr>
            </a:br>
            <a:r>
              <a:rPr lang="hr-HR" sz="2400"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36010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2536" y="862642"/>
            <a:ext cx="8409925" cy="5080958"/>
          </a:xfrm>
        </p:spPr>
        <p:txBody>
          <a:bodyPr>
            <a:normAutofit/>
          </a:bodyPr>
          <a:lstStyle/>
          <a:p>
            <a:pPr marR="6668">
              <a:lnSpc>
                <a:spcPct val="115000"/>
              </a:lnSpc>
              <a:spcBef>
                <a:spcPts val="900"/>
              </a:spcBef>
              <a:tabLst>
                <a:tab pos="342900" algn="l"/>
              </a:tabLst>
            </a:pPr>
            <a:r>
              <a:rPr lang="ru-RU" sz="2325" spc="26" dirty="0">
                <a:solidFill>
                  <a:srgbClr val="000000"/>
                </a:solidFill>
                <a:latin typeface="Times New Roman" panose="02020603050405020304" pitchFamily="18" charset="0"/>
                <a:ea typeface="Times New Roman" panose="02020603050405020304" pitchFamily="18" charset="0"/>
              </a:rPr>
              <a:t> </a:t>
            </a:r>
            <a:r>
              <a:rPr lang="en-US" sz="2325" b="1" spc="26" dirty="0" err="1">
                <a:solidFill>
                  <a:srgbClr val="000000"/>
                </a:solidFill>
                <a:latin typeface="Times New Roman" panose="02020603050405020304" pitchFamily="18" charset="0"/>
                <a:ea typeface="Times New Roman" panose="02020603050405020304" pitchFamily="18" charset="0"/>
              </a:rPr>
              <a:t>Şwed</a:t>
            </a:r>
            <a:r>
              <a:rPr lang="en-US" sz="2325" b="1" spc="26" dirty="0">
                <a:solidFill>
                  <a:srgbClr val="000000"/>
                </a:solidFill>
                <a:latin typeface="Times New Roman" panose="02020603050405020304" pitchFamily="18" charset="0"/>
                <a:ea typeface="Times New Roman" panose="02020603050405020304" pitchFamily="18" charset="0"/>
              </a:rPr>
              <a:t> </a:t>
            </a:r>
            <a:r>
              <a:rPr lang="en-US" sz="2325" b="1" spc="26" dirty="0" err="1">
                <a:solidFill>
                  <a:srgbClr val="000000"/>
                </a:solidFill>
                <a:latin typeface="Times New Roman" panose="02020603050405020304" pitchFamily="18" charset="0"/>
                <a:ea typeface="Times New Roman" panose="02020603050405020304" pitchFamily="18" charset="0"/>
              </a:rPr>
              <a:t>nusgasy</a:t>
            </a:r>
            <a:r>
              <a:rPr lang="en-US" sz="2325" spc="26" dirty="0">
                <a:solidFill>
                  <a:srgbClr val="000000"/>
                </a:solidFill>
                <a:latin typeface="Times New Roman" panose="02020603050405020304" pitchFamily="18" charset="0"/>
                <a:ea typeface="Times New Roman" panose="02020603050405020304" pitchFamily="18" charset="0"/>
              </a:rPr>
              <a:t> (</a:t>
            </a:r>
            <a:r>
              <a:rPr lang="en-US" sz="2325" spc="26" dirty="0" err="1">
                <a:solidFill>
                  <a:srgbClr val="000000"/>
                </a:solidFill>
                <a:latin typeface="Times New Roman" panose="02020603050405020304" pitchFamily="18" charset="0"/>
                <a:ea typeface="Times New Roman" panose="02020603050405020304" pitchFamily="18" charset="0"/>
              </a:rPr>
              <a:t>Şwesiýa</a:t>
            </a:r>
            <a:r>
              <a:rPr lang="en-US" sz="2325" spc="26" dirty="0">
                <a:solidFill>
                  <a:srgbClr val="000000"/>
                </a:solidFill>
                <a:latin typeface="Times New Roman" panose="02020603050405020304" pitchFamily="18" charset="0"/>
                <a:ea typeface="Times New Roman" panose="02020603050405020304" pitchFamily="18" charset="0"/>
              </a:rPr>
              <a:t>, </a:t>
            </a:r>
            <a:r>
              <a:rPr lang="en-US" sz="2325" spc="26" dirty="0" err="1">
                <a:solidFill>
                  <a:srgbClr val="000000"/>
                </a:solidFill>
                <a:latin typeface="Times New Roman" panose="02020603050405020304" pitchFamily="18" charset="0"/>
                <a:ea typeface="Times New Roman" panose="02020603050405020304" pitchFamily="18" charset="0"/>
              </a:rPr>
              <a:t>Daniýa</a:t>
            </a:r>
            <a:r>
              <a:rPr lang="en-US" sz="2325" spc="26" dirty="0">
                <a:solidFill>
                  <a:srgbClr val="000000"/>
                </a:solidFill>
                <a:latin typeface="Times New Roman" panose="02020603050405020304" pitchFamily="18" charset="0"/>
                <a:ea typeface="Times New Roman" panose="02020603050405020304" pitchFamily="18" charset="0"/>
              </a:rPr>
              <a:t>, </a:t>
            </a:r>
            <a:r>
              <a:rPr lang="en-US" sz="2325" spc="26" dirty="0" err="1">
                <a:solidFill>
                  <a:srgbClr val="000000"/>
                </a:solidFill>
                <a:latin typeface="Times New Roman" panose="02020603050405020304" pitchFamily="18" charset="0"/>
                <a:ea typeface="Times New Roman" panose="02020603050405020304" pitchFamily="18" charset="0"/>
              </a:rPr>
              <a:t>Norwegiýa</a:t>
            </a:r>
            <a:r>
              <a:rPr lang="en-US" sz="2325" spc="26" dirty="0">
                <a:solidFill>
                  <a:srgbClr val="000000"/>
                </a:solidFill>
                <a:latin typeface="Times New Roman" panose="02020603050405020304" pitchFamily="18" charset="0"/>
                <a:ea typeface="Times New Roman" panose="02020603050405020304" pitchFamily="18" charset="0"/>
              </a:rPr>
              <a:t> </a:t>
            </a:r>
            <a:r>
              <a:rPr lang="en-US" sz="2325" spc="4" dirty="0">
                <a:solidFill>
                  <a:srgbClr val="000000"/>
                </a:solidFill>
                <a:latin typeface="Times New Roman" panose="02020603050405020304" pitchFamily="18" charset="0"/>
                <a:ea typeface="Times New Roman" panose="02020603050405020304" pitchFamily="18" charset="0"/>
              </a:rPr>
              <a:t>we </a:t>
            </a:r>
            <a:r>
              <a:rPr lang="en-US" sz="2325" spc="4" dirty="0" err="1">
                <a:solidFill>
                  <a:srgbClr val="000000"/>
                </a:solidFill>
                <a:latin typeface="Times New Roman" panose="02020603050405020304" pitchFamily="18" charset="0"/>
                <a:ea typeface="Times New Roman" panose="02020603050405020304" pitchFamily="18" charset="0"/>
              </a:rPr>
              <a:t>Finlýandiýa</a:t>
            </a:r>
            <a:r>
              <a:rPr lang="en-US" sz="2325" spc="4" dirty="0">
                <a:solidFill>
                  <a:srgbClr val="000000"/>
                </a:solidFill>
                <a:latin typeface="Times New Roman" panose="02020603050405020304" pitchFamily="18" charset="0"/>
                <a:ea typeface="Times New Roman" panose="02020603050405020304" pitchFamily="18" charset="0"/>
              </a:rPr>
              <a:t>). </a:t>
            </a:r>
            <a:r>
              <a:rPr lang="ru-RU" sz="2325" spc="4" dirty="0">
                <a:solidFill>
                  <a:srgbClr val="000000"/>
                </a:solidFill>
                <a:latin typeface="Times New Roman" panose="02020603050405020304" pitchFamily="18" charset="0"/>
                <a:ea typeface="Times New Roman" panose="02020603050405020304" pitchFamily="18" charset="0"/>
              </a:rPr>
              <a:t>Ş</a:t>
            </a:r>
            <a:r>
              <a:rPr lang="en-US" sz="2325" spc="4" dirty="0">
                <a:solidFill>
                  <a:srgbClr val="000000"/>
                </a:solidFill>
                <a:latin typeface="Times New Roman" panose="02020603050405020304" pitchFamily="18" charset="0"/>
                <a:ea typeface="Times New Roman" panose="02020603050405020304" pitchFamily="18" charset="0"/>
              </a:rPr>
              <a:t>wed </a:t>
            </a:r>
            <a:r>
              <a:rPr lang="en-US" sz="2325" spc="4" dirty="0" err="1">
                <a:solidFill>
                  <a:srgbClr val="000000"/>
                </a:solidFill>
                <a:latin typeface="Times New Roman" panose="02020603050405020304" pitchFamily="18" charset="0"/>
                <a:ea typeface="Times New Roman" panose="02020603050405020304" pitchFamily="18" charset="0"/>
              </a:rPr>
              <a:t>nusgasyny</a:t>
            </a:r>
            <a:r>
              <a:rPr lang="ru-RU" sz="2325" spc="4" dirty="0">
                <a:solidFill>
                  <a:srgbClr val="000000"/>
                </a:solidFill>
                <a:latin typeface="Times New Roman" panose="02020603050405020304" pitchFamily="18" charset="0"/>
                <a:ea typeface="Times New Roman" panose="02020603050405020304" pitchFamily="18" charset="0"/>
              </a:rPr>
              <a:t>ň </a:t>
            </a:r>
            <a:r>
              <a:rPr lang="en-US" sz="2325" spc="4" dirty="0" err="1">
                <a:solidFill>
                  <a:srgbClr val="000000"/>
                </a:solidFill>
                <a:latin typeface="Times New Roman" panose="02020603050405020304" pitchFamily="18" charset="0"/>
                <a:ea typeface="Times New Roman" panose="02020603050405020304" pitchFamily="18" charset="0"/>
              </a:rPr>
              <a:t>tapawutlandyryjy</a:t>
            </a:r>
            <a:r>
              <a:rPr lang="en-US" sz="2325" spc="4" dirty="0">
                <a:solidFill>
                  <a:srgbClr val="000000"/>
                </a:solidFill>
                <a:latin typeface="Times New Roman" panose="02020603050405020304" pitchFamily="18" charset="0"/>
                <a:ea typeface="Times New Roman" panose="02020603050405020304" pitchFamily="18" charset="0"/>
              </a:rPr>
              <a:t> a</a:t>
            </a:r>
            <a:r>
              <a:rPr lang="ru-RU" sz="2325" spc="4" dirty="0">
                <a:solidFill>
                  <a:srgbClr val="000000"/>
                </a:solidFill>
                <a:latin typeface="Times New Roman" panose="02020603050405020304" pitchFamily="18" charset="0"/>
                <a:ea typeface="Times New Roman" panose="02020603050405020304" pitchFamily="18" charset="0"/>
              </a:rPr>
              <a:t>ý</a:t>
            </a:r>
            <a:r>
              <a:rPr lang="en-US" sz="2325" spc="4" dirty="0" err="1">
                <a:solidFill>
                  <a:srgbClr val="000000"/>
                </a:solidFill>
                <a:latin typeface="Times New Roman" panose="02020603050405020304" pitchFamily="18" charset="0"/>
                <a:ea typeface="Times New Roman" panose="02020603050405020304" pitchFamily="18" charset="0"/>
              </a:rPr>
              <a:t>ratynlyklary</a:t>
            </a:r>
            <a:r>
              <a:rPr lang="en-US" sz="2325" spc="4" dirty="0">
                <a:solidFill>
                  <a:srgbClr val="000000"/>
                </a:solidFill>
                <a:latin typeface="Times New Roman" panose="02020603050405020304" pitchFamily="18" charset="0"/>
                <a:ea typeface="Times New Roman" panose="02020603050405020304" pitchFamily="18" charset="0"/>
              </a:rPr>
              <a:t> </a:t>
            </a:r>
            <a:r>
              <a:rPr lang="ru-RU" sz="2325" spc="-4" dirty="0">
                <a:solidFill>
                  <a:srgbClr val="000000"/>
                </a:solidFill>
                <a:latin typeface="Times New Roman" panose="02020603050405020304" pitchFamily="18" charset="0"/>
                <a:ea typeface="Times New Roman" panose="02020603050405020304" pitchFamily="18" charset="0"/>
              </a:rPr>
              <a:t>ş</a:t>
            </a:r>
            <a:r>
              <a:rPr lang="en-US" sz="2325" spc="-4" dirty="0" err="1">
                <a:solidFill>
                  <a:srgbClr val="000000"/>
                </a:solidFill>
                <a:latin typeface="Times New Roman" panose="02020603050405020304" pitchFamily="18" charset="0"/>
                <a:ea typeface="Times New Roman" panose="02020603050405020304" pitchFamily="18" charset="0"/>
              </a:rPr>
              <a:t>ulardan</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ybarat</a:t>
            </a:r>
            <a:r>
              <a:rPr lang="ru-RU" sz="2325" spc="-4"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solidFill>
                  <a:srgbClr val="000000"/>
                </a:solidFill>
                <a:latin typeface="Times New Roman" panose="02020603050405020304" pitchFamily="18" charset="0"/>
                <a:ea typeface="Times New Roman" panose="02020603050405020304" pitchFamily="18" charset="0"/>
              </a:rPr>
              <a:t>- </a:t>
            </a:r>
            <a:r>
              <a:rPr lang="en-US" sz="2325" dirty="0" err="1">
                <a:solidFill>
                  <a:srgbClr val="000000"/>
                </a:solidFill>
                <a:latin typeface="Times New Roman" panose="02020603050405020304" pitchFamily="18" charset="0"/>
                <a:ea typeface="Times New Roman" panose="02020603050405020304" pitchFamily="18" charset="0"/>
              </a:rPr>
              <a:t>durmu</a:t>
            </a:r>
            <a:r>
              <a:rPr lang="ru-RU" sz="2325" dirty="0">
                <a:solidFill>
                  <a:srgbClr val="000000"/>
                </a:solidFill>
                <a:latin typeface="Times New Roman" panose="02020603050405020304" pitchFamily="18" charset="0"/>
                <a:ea typeface="Times New Roman" panose="02020603050405020304" pitchFamily="18" charset="0"/>
              </a:rPr>
              <a:t>ş</a:t>
            </a:r>
            <a:r>
              <a:rPr lang="en-US" sz="2325" dirty="0">
                <a:solidFill>
                  <a:srgbClr val="000000"/>
                </a:solidFill>
                <a:latin typeface="Times New Roman" panose="02020603050405020304" pitchFamily="18" charset="0"/>
                <a:ea typeface="Times New Roman" panose="02020603050405020304" pitchFamily="18" charset="0"/>
              </a:rPr>
              <a:t>a g</a:t>
            </a:r>
            <a:r>
              <a:rPr lang="ru-RU" sz="2325" dirty="0">
                <a:solidFill>
                  <a:srgbClr val="000000"/>
                </a:solidFill>
                <a:latin typeface="Times New Roman" panose="02020603050405020304" pitchFamily="18" charset="0"/>
                <a:ea typeface="Times New Roman" panose="02020603050405020304" pitchFamily="18" charset="0"/>
              </a:rPr>
              <a:t>ö</a:t>
            </a:r>
            <a:r>
              <a:rPr lang="en-US" sz="2325" dirty="0">
                <a:solidFill>
                  <a:srgbClr val="000000"/>
                </a:solidFill>
                <a:latin typeface="Times New Roman" panose="02020603050405020304" pitchFamily="18" charset="0"/>
                <a:ea typeface="Times New Roman" panose="02020603050405020304" pitchFamily="18" charset="0"/>
              </a:rPr>
              <a:t>n</a:t>
            </a:r>
            <a:r>
              <a:rPr lang="ru-RU" sz="2325" dirty="0">
                <a:solidFill>
                  <a:srgbClr val="000000"/>
                </a:solidFill>
                <a:latin typeface="Times New Roman" panose="02020603050405020304" pitchFamily="18" charset="0"/>
                <a:ea typeface="Times New Roman" panose="02020603050405020304" pitchFamily="18" charset="0"/>
              </a:rPr>
              <a:t>ü</a:t>
            </a:r>
            <a:r>
              <a:rPr lang="en-US" sz="2325" dirty="0" err="1">
                <a:solidFill>
                  <a:srgbClr val="000000"/>
                </a:solidFill>
                <a:latin typeface="Times New Roman" panose="02020603050405020304" pitchFamily="18" charset="0"/>
                <a:ea typeface="Times New Roman" panose="02020603050405020304" pitchFamily="18" charset="0"/>
              </a:rPr>
              <a:t>kdirilendigi</a:t>
            </a:r>
            <a:r>
              <a:rPr lang="ru-RU" sz="2325"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eml</a:t>
            </a:r>
            <a:r>
              <a:rPr lang="ru-RU" sz="2325" spc="4" dirty="0">
                <a:solidFill>
                  <a:srgbClr val="000000"/>
                </a:solidFill>
                <a:latin typeface="Times New Roman" panose="02020603050405020304" pitchFamily="18" charset="0"/>
                <a:ea typeface="Times New Roman" panose="02020603050405020304" pitchFamily="18" charset="0"/>
              </a:rPr>
              <a:t>ä</a:t>
            </a:r>
            <a:r>
              <a:rPr lang="en-US" sz="2325" spc="4" dirty="0">
                <a:solidFill>
                  <a:srgbClr val="000000"/>
                </a:solidFill>
                <a:latin typeface="Times New Roman" panose="02020603050405020304" pitchFamily="18" charset="0"/>
                <a:ea typeface="Times New Roman" panose="02020603050405020304" pitchFamily="18" charset="0"/>
              </a:rPr>
              <a:t>k de</a:t>
            </a:r>
            <a:r>
              <a:rPr lang="ru-RU" sz="2325" spc="4" dirty="0">
                <a:solidFill>
                  <a:srgbClr val="000000"/>
                </a:solidFill>
                <a:latin typeface="Times New Roman" panose="02020603050405020304" pitchFamily="18" charset="0"/>
                <a:ea typeface="Times New Roman" panose="02020603050405020304" pitchFamily="18" charset="0"/>
              </a:rPr>
              <a:t>ň</a:t>
            </a:r>
            <a:r>
              <a:rPr lang="en-US" sz="2325" spc="4" dirty="0" err="1">
                <a:solidFill>
                  <a:srgbClr val="000000"/>
                </a:solidFill>
                <a:latin typeface="Times New Roman" panose="02020603050405020304" pitchFamily="18" charset="0"/>
                <a:ea typeface="Times New Roman" panose="02020603050405020304" pitchFamily="18" charset="0"/>
              </a:rPr>
              <a:t>sizligi</a:t>
            </a:r>
            <a:r>
              <a:rPr lang="ru-RU" sz="2325" spc="4" dirty="0">
                <a:solidFill>
                  <a:srgbClr val="000000"/>
                </a:solidFill>
                <a:latin typeface="Times New Roman" panose="02020603050405020304" pitchFamily="18" charset="0"/>
                <a:ea typeface="Times New Roman" panose="02020603050405020304" pitchFamily="18" charset="0"/>
              </a:rPr>
              <a:t>ň </a:t>
            </a:r>
            <a:r>
              <a:rPr lang="en-US" sz="2325" spc="4" dirty="0" err="1">
                <a:solidFill>
                  <a:srgbClr val="000000"/>
                </a:solidFill>
                <a:latin typeface="Times New Roman" panose="02020603050405020304" pitchFamily="18" charset="0"/>
                <a:ea typeface="Times New Roman" panose="02020603050405020304" pitchFamily="18" charset="0"/>
              </a:rPr>
              <a:t>kemeldilmegi</a:t>
            </a:r>
            <a:r>
              <a:rPr lang="ru-RU" sz="2325" spc="4"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ilaty</a:t>
            </a:r>
            <a:r>
              <a:rPr lang="ru-RU" sz="2325" spc="4" dirty="0">
                <a:solidFill>
                  <a:srgbClr val="000000"/>
                </a:solidFill>
                <a:latin typeface="Times New Roman" panose="02020603050405020304" pitchFamily="18" charset="0"/>
                <a:ea typeface="Times New Roman" panose="02020603050405020304" pitchFamily="18" charset="0"/>
              </a:rPr>
              <a:t>ň </a:t>
            </a:r>
            <a:r>
              <a:rPr lang="en-US" sz="2325" spc="4" dirty="0" err="1">
                <a:solidFill>
                  <a:srgbClr val="000000"/>
                </a:solidFill>
                <a:latin typeface="Times New Roman" panose="02020603050405020304" pitchFamily="18" charset="0"/>
                <a:ea typeface="Times New Roman" panose="02020603050405020304" pitchFamily="18" charset="0"/>
              </a:rPr>
              <a:t>az</a:t>
            </a:r>
            <a:r>
              <a:rPr lang="ru-RU" sz="2325" spc="4" dirty="0">
                <a:solidFill>
                  <a:srgbClr val="000000"/>
                </a:solidFill>
                <a:latin typeface="Times New Roman" panose="02020603050405020304" pitchFamily="18" charset="0"/>
                <a:ea typeface="Times New Roman" panose="02020603050405020304" pitchFamily="18" charset="0"/>
              </a:rPr>
              <a:t> ü</a:t>
            </a:r>
            <a:r>
              <a:rPr lang="en-US" sz="2325" spc="4" dirty="0" err="1">
                <a:solidFill>
                  <a:srgbClr val="000000"/>
                </a:solidFill>
                <a:latin typeface="Times New Roman" panose="02020603050405020304" pitchFamily="18" charset="0"/>
                <a:ea typeface="Times New Roman" panose="02020603050405020304" pitchFamily="18" charset="0"/>
              </a:rPr>
              <a:t>pj</a:t>
            </a:r>
            <a:r>
              <a:rPr lang="ru-RU" sz="2325" spc="4" dirty="0">
                <a:solidFill>
                  <a:srgbClr val="000000"/>
                </a:solidFill>
                <a:latin typeface="Times New Roman" panose="02020603050405020304" pitchFamily="18" charset="0"/>
                <a:ea typeface="Times New Roman" panose="02020603050405020304" pitchFamily="18" charset="0"/>
              </a:rPr>
              <a:t>ü</a:t>
            </a:r>
            <a:r>
              <a:rPr lang="en-US" sz="2325" spc="4" dirty="0">
                <a:solidFill>
                  <a:srgbClr val="000000"/>
                </a:solidFill>
                <a:latin typeface="Times New Roman" panose="02020603050405020304" pitchFamily="18" charset="0"/>
                <a:ea typeface="Times New Roman" panose="02020603050405020304" pitchFamily="18" charset="0"/>
              </a:rPr>
              <a:t>n</a:t>
            </a:r>
            <a:r>
              <a:rPr lang="ru-RU" sz="2325" spc="4" dirty="0">
                <a:solidFill>
                  <a:srgbClr val="000000"/>
                </a:solidFill>
                <a:latin typeface="Times New Roman" panose="02020603050405020304" pitchFamily="18" charset="0"/>
                <a:ea typeface="Times New Roman" panose="02020603050405020304" pitchFamily="18" charset="0"/>
              </a:rPr>
              <a:t>ç</a:t>
            </a:r>
            <a:r>
              <a:rPr lang="en-US" sz="2325" spc="4" dirty="0" err="1">
                <a:solidFill>
                  <a:srgbClr val="000000"/>
                </a:solidFill>
                <a:latin typeface="Times New Roman" panose="02020603050405020304" pitchFamily="18" charset="0"/>
                <a:ea typeface="Times New Roman" panose="02020603050405020304" pitchFamily="18" charset="0"/>
              </a:rPr>
              <a:t>ilikli</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gatlagy</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hakynda</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alada</a:t>
            </a:r>
            <a:r>
              <a:rPr lang="ru-RU" sz="2325" spc="4"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spc="8" dirty="0">
                <a:solidFill>
                  <a:srgbClr val="000000"/>
                </a:solidFill>
                <a:latin typeface="Times New Roman" panose="02020603050405020304" pitchFamily="18" charset="0"/>
                <a:ea typeface="Times New Roman" panose="02020603050405020304" pitchFamily="18" charset="0"/>
              </a:rPr>
              <a:t>    </a:t>
            </a:r>
            <a:r>
              <a:rPr lang="en-US" sz="2325" spc="8" dirty="0">
                <a:solidFill>
                  <a:srgbClr val="000000"/>
                </a:solidFill>
                <a:latin typeface="Times New Roman" panose="02020603050405020304" pitchFamily="18" charset="0"/>
                <a:ea typeface="Times New Roman" panose="02020603050405020304" pitchFamily="18" charset="0"/>
              </a:rPr>
              <a:t>So</a:t>
            </a:r>
            <a:r>
              <a:rPr lang="ru-RU" sz="2325" spc="8" dirty="0">
                <a:solidFill>
                  <a:srgbClr val="000000"/>
                </a:solidFill>
                <a:latin typeface="Times New Roman" panose="02020603050405020304" pitchFamily="18" charset="0"/>
                <a:ea typeface="Times New Roman" panose="02020603050405020304" pitchFamily="18" charset="0"/>
              </a:rPr>
              <a:t>ň</a:t>
            </a:r>
            <a:r>
              <a:rPr lang="en-US" sz="2325" spc="8" dirty="0" err="1">
                <a:solidFill>
                  <a:srgbClr val="000000"/>
                </a:solidFill>
                <a:latin typeface="Times New Roman" panose="02020603050405020304" pitchFamily="18" charset="0"/>
                <a:ea typeface="Times New Roman" panose="02020603050405020304" pitchFamily="18" charset="0"/>
              </a:rPr>
              <a:t>ky</a:t>
            </a:r>
            <a:r>
              <a:rPr lang="en-US" sz="2325" spc="8" dirty="0">
                <a:solidFill>
                  <a:srgbClr val="000000"/>
                </a:solidFill>
                <a:latin typeface="Times New Roman" panose="02020603050405020304" pitchFamily="18" charset="0"/>
                <a:ea typeface="Times New Roman" panose="02020603050405020304" pitchFamily="18" charset="0"/>
              </a:rPr>
              <a:t> on</a:t>
            </a:r>
            <a:r>
              <a:rPr lang="ru-RU" sz="2325" spc="8" dirty="0">
                <a:solidFill>
                  <a:srgbClr val="000000"/>
                </a:solidFill>
                <a:latin typeface="Times New Roman" panose="02020603050405020304" pitchFamily="18" charset="0"/>
                <a:ea typeface="Times New Roman" panose="02020603050405020304" pitchFamily="18" charset="0"/>
              </a:rPr>
              <a:t>ý</a:t>
            </a:r>
            <a:r>
              <a:rPr lang="en-US" sz="2325" spc="8" dirty="0" err="1">
                <a:solidFill>
                  <a:srgbClr val="000000"/>
                </a:solidFill>
                <a:latin typeface="Times New Roman" panose="02020603050405020304" pitchFamily="18" charset="0"/>
                <a:ea typeface="Times New Roman" panose="02020603050405020304" pitchFamily="18" charset="0"/>
              </a:rPr>
              <a:t>yllykda</a:t>
            </a:r>
            <a:r>
              <a:rPr lang="en-US" sz="2325" spc="8" dirty="0">
                <a:solidFill>
                  <a:srgbClr val="000000"/>
                </a:solidFill>
                <a:latin typeface="Times New Roman" panose="02020603050405020304" pitchFamily="18" charset="0"/>
                <a:ea typeface="Times New Roman" panose="02020603050405020304" pitchFamily="18" charset="0"/>
              </a:rPr>
              <a:t> d</a:t>
            </a:r>
            <a:r>
              <a:rPr lang="ru-RU" sz="2325" spc="8" dirty="0">
                <a:solidFill>
                  <a:srgbClr val="000000"/>
                </a:solidFill>
                <a:latin typeface="Times New Roman" panose="02020603050405020304" pitchFamily="18" charset="0"/>
                <a:ea typeface="Times New Roman" panose="02020603050405020304" pitchFamily="18" charset="0"/>
              </a:rPr>
              <a:t>ü</a:t>
            </a:r>
            <a:r>
              <a:rPr lang="en-US" sz="2325" spc="8" dirty="0">
                <a:solidFill>
                  <a:srgbClr val="000000"/>
                </a:solidFill>
                <a:latin typeface="Times New Roman" panose="02020603050405020304" pitchFamily="18" charset="0"/>
                <a:ea typeface="Times New Roman" panose="02020603050405020304" pitchFamily="18" charset="0"/>
              </a:rPr>
              <a:t>n</a:t>
            </a:r>
            <a:r>
              <a:rPr lang="ru-RU" sz="2325" spc="8" dirty="0" err="1">
                <a:solidFill>
                  <a:srgbClr val="000000"/>
                </a:solidFill>
                <a:latin typeface="Times New Roman" panose="02020603050405020304" pitchFamily="18" charset="0"/>
                <a:ea typeface="Times New Roman" panose="02020603050405020304" pitchFamily="18" charset="0"/>
              </a:rPr>
              <a:t>ýä</a:t>
            </a:r>
            <a:r>
              <a:rPr lang="en-US" sz="2325" spc="8" dirty="0">
                <a:solidFill>
                  <a:srgbClr val="000000"/>
                </a:solidFill>
                <a:latin typeface="Times New Roman" panose="02020603050405020304" pitchFamily="18" charset="0"/>
                <a:ea typeface="Times New Roman" panose="02020603050405020304" pitchFamily="18" charset="0"/>
              </a:rPr>
              <a:t>de </a:t>
            </a:r>
            <a:r>
              <a:rPr lang="en-US" sz="2325" spc="8" dirty="0" err="1">
                <a:solidFill>
                  <a:srgbClr val="000000"/>
                </a:solidFill>
                <a:latin typeface="Times New Roman" panose="02020603050405020304" pitchFamily="18" charset="0"/>
                <a:ea typeface="Times New Roman" panose="02020603050405020304" pitchFamily="18" charset="0"/>
              </a:rPr>
              <a:t>Azi</a:t>
            </a:r>
            <a:r>
              <a:rPr lang="ru-RU" sz="2325" spc="8" dirty="0">
                <a:solidFill>
                  <a:srgbClr val="000000"/>
                </a:solidFill>
                <a:latin typeface="Times New Roman" panose="02020603050405020304" pitchFamily="18" charset="0"/>
                <a:ea typeface="Times New Roman" panose="02020603050405020304" pitchFamily="18" charset="0"/>
              </a:rPr>
              <a:t>ý</a:t>
            </a:r>
            <a:r>
              <a:rPr lang="en-US" sz="2325" spc="8" dirty="0">
                <a:solidFill>
                  <a:srgbClr val="000000"/>
                </a:solidFill>
                <a:latin typeface="Times New Roman" panose="02020603050405020304" pitchFamily="18" charset="0"/>
                <a:ea typeface="Times New Roman" panose="02020603050405020304" pitchFamily="18" charset="0"/>
              </a:rPr>
              <a:t>a</a:t>
            </a:r>
            <a:r>
              <a:rPr lang="ru-RU" sz="2325" spc="8" dirty="0">
                <a:solidFill>
                  <a:srgbClr val="000000"/>
                </a:solidFill>
                <a:latin typeface="Times New Roman" panose="02020603050405020304" pitchFamily="18" charset="0"/>
                <a:ea typeface="Times New Roman" panose="02020603050405020304" pitchFamily="18" charset="0"/>
              </a:rPr>
              <a:t>, </a:t>
            </a:r>
            <a:r>
              <a:rPr lang="en-US" sz="2325" spc="8" dirty="0" err="1">
                <a:solidFill>
                  <a:srgbClr val="000000"/>
                </a:solidFill>
                <a:latin typeface="Times New Roman" panose="02020603050405020304" pitchFamily="18" charset="0"/>
                <a:ea typeface="Times New Roman" panose="02020603050405020304" pitchFamily="18" charset="0"/>
              </a:rPr>
              <a:t>Latyn</a:t>
            </a:r>
            <a:r>
              <a:rPr lang="en-US" sz="2325" spc="8" dirty="0">
                <a:solidFill>
                  <a:srgbClr val="000000"/>
                </a:solidFill>
                <a:latin typeface="Times New Roman" panose="02020603050405020304" pitchFamily="18" charset="0"/>
                <a:ea typeface="Times New Roman" panose="02020603050405020304" pitchFamily="18" charset="0"/>
              </a:rPr>
              <a:t> </a:t>
            </a:r>
            <a:r>
              <a:rPr lang="en-US" sz="2325" spc="8" dirty="0" err="1">
                <a:solidFill>
                  <a:srgbClr val="000000"/>
                </a:solidFill>
                <a:latin typeface="Times New Roman" panose="02020603050405020304" pitchFamily="18" charset="0"/>
                <a:ea typeface="Times New Roman" panose="02020603050405020304" pitchFamily="18" charset="0"/>
              </a:rPr>
              <a:t>Amerikasy</a:t>
            </a:r>
            <a:r>
              <a:rPr lang="ru-RU" sz="2325" spc="8" dirty="0">
                <a:solidFill>
                  <a:srgbClr val="000000"/>
                </a:solidFill>
                <a:latin typeface="Times New Roman" panose="02020603050405020304" pitchFamily="18" charset="0"/>
                <a:ea typeface="Times New Roman" panose="02020603050405020304" pitchFamily="18" charset="0"/>
              </a:rPr>
              <a:t> ý</a:t>
            </a:r>
            <a:r>
              <a:rPr lang="en-US" sz="2325" spc="8" dirty="0" err="1">
                <a:solidFill>
                  <a:srgbClr val="000000"/>
                </a:solidFill>
                <a:latin typeface="Times New Roman" panose="02020603050405020304" pitchFamily="18" charset="0"/>
                <a:ea typeface="Times New Roman" panose="02020603050405020304" pitchFamily="18" charset="0"/>
              </a:rPr>
              <a:t>urtlarynda</a:t>
            </a:r>
            <a:r>
              <a:rPr lang="en-US" sz="2325" spc="8" dirty="0">
                <a:solidFill>
                  <a:srgbClr val="000000"/>
                </a:solidFill>
                <a:latin typeface="Times New Roman" panose="02020603050405020304" pitchFamily="18" charset="0"/>
                <a:ea typeface="Times New Roman" panose="02020603050405020304" pitchFamily="18" charset="0"/>
              </a:rPr>
              <a:t> </a:t>
            </a:r>
            <a:r>
              <a:rPr lang="ru-RU" sz="2325" spc="15" dirty="0">
                <a:solidFill>
                  <a:srgbClr val="000000"/>
                </a:solidFill>
                <a:latin typeface="Times New Roman" panose="02020603050405020304" pitchFamily="18" charset="0"/>
                <a:ea typeface="Times New Roman" panose="02020603050405020304" pitchFamily="18" charset="0"/>
              </a:rPr>
              <a:t>ý</a:t>
            </a:r>
            <a:r>
              <a:rPr lang="en-US" sz="2325" spc="15" dirty="0" err="1">
                <a:solidFill>
                  <a:srgbClr val="000000"/>
                </a:solidFill>
                <a:latin typeface="Times New Roman" panose="02020603050405020304" pitchFamily="18" charset="0"/>
                <a:ea typeface="Times New Roman" panose="02020603050405020304" pitchFamily="18" charset="0"/>
              </a:rPr>
              <a:t>ene</a:t>
            </a:r>
            <a:r>
              <a:rPr lang="ru-RU" sz="2325" spc="15" dirty="0">
                <a:solidFill>
                  <a:srgbClr val="000000"/>
                </a:solidFill>
                <a:latin typeface="Times New Roman" panose="02020603050405020304" pitchFamily="18" charset="0"/>
                <a:ea typeface="Times New Roman" panose="02020603050405020304" pitchFamily="18" charset="0"/>
              </a:rPr>
              <a:t>-</a:t>
            </a:r>
            <a:r>
              <a:rPr lang="en-US" sz="2325" spc="15" dirty="0">
                <a:solidFill>
                  <a:srgbClr val="000000"/>
                </a:solidFill>
                <a:latin typeface="Times New Roman" panose="02020603050405020304" pitchFamily="18" charset="0"/>
                <a:ea typeface="Times New Roman" panose="02020603050405020304" pitchFamily="18" charset="0"/>
              </a:rPr>
              <a:t>de </a:t>
            </a:r>
            <a:r>
              <a:rPr lang="en-US" sz="2325" spc="15" dirty="0" err="1">
                <a:solidFill>
                  <a:srgbClr val="000000"/>
                </a:solidFill>
                <a:latin typeface="Times New Roman" panose="02020603050405020304" pitchFamily="18" charset="0"/>
                <a:ea typeface="Times New Roman" panose="02020603050405020304" pitchFamily="18" charset="0"/>
              </a:rPr>
              <a:t>birn</a:t>
            </a:r>
            <a:r>
              <a:rPr lang="ru-RU" sz="2325" spc="15" dirty="0" err="1">
                <a:solidFill>
                  <a:srgbClr val="000000"/>
                </a:solidFill>
                <a:latin typeface="Times New Roman" panose="02020603050405020304" pitchFamily="18" charset="0"/>
                <a:ea typeface="Times New Roman" panose="02020603050405020304" pitchFamily="18" charset="0"/>
              </a:rPr>
              <a:t>äç</a:t>
            </a:r>
            <a:r>
              <a:rPr lang="en-US" sz="2325" spc="15" dirty="0">
                <a:solidFill>
                  <a:srgbClr val="000000"/>
                </a:solidFill>
                <a:latin typeface="Times New Roman" panose="02020603050405020304" pitchFamily="18" charset="0"/>
                <a:ea typeface="Times New Roman" panose="02020603050405020304" pitchFamily="18" charset="0"/>
              </a:rPr>
              <a:t>e </a:t>
            </a:r>
            <a:r>
              <a:rPr lang="en-US" sz="2325" spc="15" dirty="0" err="1">
                <a:solidFill>
                  <a:srgbClr val="000000"/>
                </a:solidFill>
                <a:latin typeface="Times New Roman" panose="02020603050405020304" pitchFamily="18" charset="0"/>
                <a:ea typeface="Times New Roman" panose="02020603050405020304" pitchFamily="18" charset="0"/>
              </a:rPr>
              <a:t>ykdysady</a:t>
            </a:r>
            <a:r>
              <a:rPr lang="en-US" sz="2325" spc="15" dirty="0">
                <a:solidFill>
                  <a:srgbClr val="000000"/>
                </a:solidFill>
                <a:latin typeface="Times New Roman" panose="02020603050405020304" pitchFamily="18" charset="0"/>
                <a:ea typeface="Times New Roman" panose="02020603050405020304" pitchFamily="18" charset="0"/>
              </a:rPr>
              <a:t> </a:t>
            </a:r>
            <a:r>
              <a:rPr lang="en-US" sz="2325" spc="15" dirty="0" err="1">
                <a:solidFill>
                  <a:srgbClr val="000000"/>
                </a:solidFill>
                <a:latin typeface="Times New Roman" panose="02020603050405020304" pitchFamily="18" charset="0"/>
                <a:ea typeface="Times New Roman" panose="02020603050405020304" pitchFamily="18" charset="0"/>
              </a:rPr>
              <a:t>nusgalar</a:t>
            </a:r>
            <a:r>
              <a:rPr lang="en-US" sz="2325" spc="15" dirty="0">
                <a:solidFill>
                  <a:srgbClr val="000000"/>
                </a:solidFill>
                <a:latin typeface="Times New Roman" panose="02020603050405020304" pitchFamily="18" charset="0"/>
                <a:ea typeface="Times New Roman" panose="02020603050405020304" pitchFamily="18" charset="0"/>
              </a:rPr>
              <a:t> </a:t>
            </a:r>
            <a:r>
              <a:rPr lang="en-US" sz="2325" spc="15" dirty="0" err="1">
                <a:solidFill>
                  <a:srgbClr val="000000"/>
                </a:solidFill>
                <a:latin typeface="Times New Roman" panose="02020603050405020304" pitchFamily="18" charset="0"/>
                <a:ea typeface="Times New Roman" panose="02020603050405020304" pitchFamily="18" charset="0"/>
              </a:rPr>
              <a:t>pe</a:t>
            </a:r>
            <a:r>
              <a:rPr lang="ru-RU" sz="2325" spc="15" dirty="0">
                <a:solidFill>
                  <a:srgbClr val="000000"/>
                </a:solidFill>
                <a:latin typeface="Times New Roman" panose="02020603050405020304" pitchFamily="18" charset="0"/>
                <a:ea typeface="Times New Roman" panose="02020603050405020304" pitchFamily="18" charset="0"/>
              </a:rPr>
              <a:t>ý</a:t>
            </a:r>
            <a:r>
              <a:rPr lang="en-US" sz="2325" spc="15" dirty="0">
                <a:solidFill>
                  <a:srgbClr val="000000"/>
                </a:solidFill>
                <a:latin typeface="Times New Roman" panose="02020603050405020304" pitchFamily="18" charset="0"/>
                <a:ea typeface="Times New Roman" panose="02020603050405020304" pitchFamily="18" charset="0"/>
              </a:rPr>
              <a:t>da </a:t>
            </a:r>
            <a:r>
              <a:rPr lang="en-US" sz="2325" spc="15" dirty="0" err="1">
                <a:solidFill>
                  <a:srgbClr val="000000"/>
                </a:solidFill>
                <a:latin typeface="Times New Roman" panose="02020603050405020304" pitchFamily="18" charset="0"/>
                <a:ea typeface="Times New Roman" panose="02020603050405020304" pitchFamily="18" charset="0"/>
              </a:rPr>
              <a:t>boldy</a:t>
            </a:r>
            <a:r>
              <a:rPr lang="ru-RU" sz="2325" spc="15" dirty="0">
                <a:solidFill>
                  <a:srgbClr val="000000"/>
                </a:solidFill>
                <a:latin typeface="Times New Roman" panose="02020603050405020304" pitchFamily="18" charset="0"/>
                <a:ea typeface="Times New Roman" panose="02020603050405020304" pitchFamily="18" charset="0"/>
              </a:rPr>
              <a:t>, </a:t>
            </a:r>
            <a:r>
              <a:rPr lang="en-US" sz="2325" spc="15" dirty="0" err="1">
                <a:solidFill>
                  <a:srgbClr val="000000"/>
                </a:solidFill>
                <a:latin typeface="Times New Roman" panose="02020603050405020304" pitchFamily="18" charset="0"/>
                <a:ea typeface="Times New Roman" panose="02020603050405020304" pitchFamily="18" charset="0"/>
              </a:rPr>
              <a:t>olarda</a:t>
            </a:r>
            <a:r>
              <a:rPr lang="en-US" sz="2325" spc="15" dirty="0">
                <a:solidFill>
                  <a:srgbClr val="000000"/>
                </a:solidFill>
                <a:latin typeface="Times New Roman" panose="02020603050405020304" pitchFamily="18" charset="0"/>
                <a:ea typeface="Times New Roman" panose="02020603050405020304" pitchFamily="18" charset="0"/>
              </a:rPr>
              <a:t> </a:t>
            </a:r>
            <a:r>
              <a:rPr lang="en-US" sz="2325" spc="15" dirty="0" err="1">
                <a:solidFill>
                  <a:srgbClr val="000000"/>
                </a:solidFill>
                <a:latin typeface="Times New Roman" panose="02020603050405020304" pitchFamily="18" charset="0"/>
                <a:ea typeface="Times New Roman" panose="02020603050405020304" pitchFamily="18" charset="0"/>
              </a:rPr>
              <a:t>doly</a:t>
            </a:r>
            <a:r>
              <a:rPr lang="en-US" sz="2325" spc="15" dirty="0">
                <a:solidFill>
                  <a:srgbClr val="000000"/>
                </a:solidFill>
                <a:latin typeface="Times New Roman" panose="02020603050405020304" pitchFamily="18" charset="0"/>
                <a:ea typeface="Times New Roman" panose="02020603050405020304" pitchFamily="18" charset="0"/>
              </a:rPr>
              <a:t> </a:t>
            </a:r>
            <a:r>
              <a:rPr lang="en-US" sz="2325" spc="15" dirty="0" err="1" smtClean="0">
                <a:solidFill>
                  <a:srgbClr val="000000"/>
                </a:solidFill>
                <a:latin typeface="Times New Roman" panose="02020603050405020304" pitchFamily="18" charset="0"/>
                <a:ea typeface="Times New Roman" panose="02020603050405020304" pitchFamily="18" charset="0"/>
              </a:rPr>
              <a:t>dere</a:t>
            </a:r>
            <a:r>
              <a:rPr lang="tk-TM" sz="2325" spc="15" dirty="0" smtClean="0">
                <a:solidFill>
                  <a:srgbClr val="000000"/>
                </a:solidFill>
                <a:latin typeface="Times New Roman" panose="02020603050405020304" pitchFamily="18" charset="0"/>
                <a:ea typeface="Times New Roman" panose="02020603050405020304" pitchFamily="18" charset="0"/>
              </a:rPr>
              <a:t>-</a:t>
            </a:r>
            <a:r>
              <a:rPr lang="en-US" sz="2325" spc="15" dirty="0" err="1" smtClean="0">
                <a:solidFill>
                  <a:srgbClr val="000000"/>
                </a:solidFill>
                <a:latin typeface="Times New Roman" panose="02020603050405020304" pitchFamily="18" charset="0"/>
                <a:ea typeface="Times New Roman" panose="02020603050405020304" pitchFamily="18" charset="0"/>
              </a:rPr>
              <a:t>je</a:t>
            </a:r>
            <a:r>
              <a:rPr lang="en-US" sz="2325" spc="-4" dirty="0" err="1" smtClean="0">
                <a:solidFill>
                  <a:srgbClr val="000000"/>
                </a:solidFill>
                <a:latin typeface="Times New Roman" panose="02020603050405020304" pitchFamily="18" charset="0"/>
                <a:ea typeface="Times New Roman" panose="02020603050405020304" pitchFamily="18" charset="0"/>
              </a:rPr>
              <a:t>de</a:t>
            </a:r>
            <a:r>
              <a:rPr lang="en-US" sz="2325" spc="-4" dirty="0" smtClean="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tebigy</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geografiki</a:t>
            </a:r>
            <a:r>
              <a:rPr lang="ru-RU"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demografiki</a:t>
            </a:r>
            <a:r>
              <a:rPr lang="en-US" sz="2325" spc="-4" dirty="0">
                <a:solidFill>
                  <a:srgbClr val="000000"/>
                </a:solidFill>
                <a:latin typeface="Times New Roman" panose="02020603050405020304" pitchFamily="18" charset="0"/>
                <a:ea typeface="Times New Roman" panose="02020603050405020304" pitchFamily="18" charset="0"/>
              </a:rPr>
              <a:t> we be</a:t>
            </a:r>
            <a:r>
              <a:rPr lang="ru-RU" sz="2325" spc="-4" dirty="0">
                <a:solidFill>
                  <a:srgbClr val="000000"/>
                </a:solidFill>
                <a:latin typeface="Times New Roman" panose="02020603050405020304" pitchFamily="18" charset="0"/>
                <a:ea typeface="Times New Roman" panose="02020603050405020304" pitchFamily="18" charset="0"/>
              </a:rPr>
              <a:t>ý</a:t>
            </a:r>
            <a:r>
              <a:rPr lang="en-US" sz="2325" spc="-4" dirty="0" err="1">
                <a:solidFill>
                  <a:srgbClr val="000000"/>
                </a:solidFill>
                <a:latin typeface="Times New Roman" panose="02020603050405020304" pitchFamily="18" charset="0"/>
                <a:ea typeface="Times New Roman" panose="02020603050405020304" pitchFamily="18" charset="0"/>
              </a:rPr>
              <a:t>leki</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birn</a:t>
            </a:r>
            <a:r>
              <a:rPr lang="ru-RU" sz="2325" spc="-4" dirty="0" err="1">
                <a:solidFill>
                  <a:srgbClr val="000000"/>
                </a:solidFill>
                <a:latin typeface="Times New Roman" panose="02020603050405020304" pitchFamily="18" charset="0"/>
                <a:ea typeface="Times New Roman" panose="02020603050405020304" pitchFamily="18" charset="0"/>
              </a:rPr>
              <a:t>äç</a:t>
            </a:r>
            <a:r>
              <a:rPr lang="en-US" sz="2325" spc="-4" dirty="0">
                <a:solidFill>
                  <a:srgbClr val="000000"/>
                </a:solidFill>
                <a:latin typeface="Times New Roman" panose="02020603050405020304" pitchFamily="18" charset="0"/>
                <a:ea typeface="Times New Roman" panose="02020603050405020304" pitchFamily="18" charset="0"/>
              </a:rPr>
              <a:t>e a</a:t>
            </a:r>
            <a:r>
              <a:rPr lang="ru-RU" sz="2325" spc="-4" dirty="0">
                <a:solidFill>
                  <a:srgbClr val="000000"/>
                </a:solidFill>
                <a:latin typeface="Times New Roman" panose="02020603050405020304" pitchFamily="18" charset="0"/>
                <a:ea typeface="Times New Roman" panose="02020603050405020304" pitchFamily="18" charset="0"/>
              </a:rPr>
              <a:t>ý</a:t>
            </a:r>
            <a:r>
              <a:rPr lang="en-US" sz="2325" spc="-4" dirty="0" err="1">
                <a:solidFill>
                  <a:srgbClr val="000000"/>
                </a:solidFill>
                <a:latin typeface="Times New Roman" panose="02020603050405020304" pitchFamily="18" charset="0"/>
                <a:ea typeface="Times New Roman" panose="02020603050405020304" pitchFamily="18" charset="0"/>
              </a:rPr>
              <a:t>ratynlyklar</a:t>
            </a:r>
            <a:r>
              <a:rPr lang="en-US" sz="2325" spc="-4" dirty="0">
                <a:solidFill>
                  <a:srgbClr val="000000"/>
                </a:solidFill>
                <a:latin typeface="Times New Roman" panose="02020603050405020304" pitchFamily="18" charset="0"/>
                <a:ea typeface="Times New Roman" panose="02020603050405020304" pitchFamily="18" charset="0"/>
              </a:rPr>
              <a:t> g</a:t>
            </a:r>
            <a:r>
              <a:rPr lang="ru-RU" sz="2325" spc="-4" dirty="0">
                <a:solidFill>
                  <a:srgbClr val="000000"/>
                </a:solidFill>
                <a:latin typeface="Times New Roman" panose="02020603050405020304" pitchFamily="18" charset="0"/>
                <a:ea typeface="Times New Roman" panose="02020603050405020304" pitchFamily="18" charset="0"/>
              </a:rPr>
              <a:t>ö</a:t>
            </a:r>
            <a:r>
              <a:rPr lang="en-US" sz="2325" spc="-4" dirty="0">
                <a:solidFill>
                  <a:srgbClr val="000000"/>
                </a:solidFill>
                <a:latin typeface="Times New Roman" panose="02020603050405020304" pitchFamily="18" charset="0"/>
                <a:ea typeface="Times New Roman" panose="02020603050405020304" pitchFamily="18" charset="0"/>
              </a:rPr>
              <a:t>z </a:t>
            </a:r>
            <a:r>
              <a:rPr lang="ru-RU" sz="2325" dirty="0" err="1">
                <a:solidFill>
                  <a:srgbClr val="000000"/>
                </a:solidFill>
                <a:latin typeface="Times New Roman" panose="02020603050405020304" pitchFamily="18" charset="0"/>
                <a:ea typeface="Times New Roman" panose="02020603050405020304" pitchFamily="18" charset="0"/>
              </a:rPr>
              <a:t>öňü</a:t>
            </a:r>
            <a:r>
              <a:rPr lang="en-US" sz="2325" dirty="0" err="1">
                <a:solidFill>
                  <a:srgbClr val="000000"/>
                </a:solidFill>
                <a:latin typeface="Times New Roman" panose="02020603050405020304" pitchFamily="18" charset="0"/>
                <a:ea typeface="Times New Roman" panose="02020603050405020304" pitchFamily="18" charset="0"/>
              </a:rPr>
              <a:t>nde</a:t>
            </a:r>
            <a:r>
              <a:rPr lang="en-US" sz="2325" dirty="0">
                <a:solidFill>
                  <a:srgbClr val="000000"/>
                </a:solidFill>
                <a:latin typeface="Times New Roman" panose="02020603050405020304" pitchFamily="18" charset="0"/>
                <a:ea typeface="Times New Roman" panose="02020603050405020304" pitchFamily="18" charset="0"/>
              </a:rPr>
              <a:t> </a:t>
            </a:r>
            <a:r>
              <a:rPr lang="en-US" sz="2325" dirty="0" err="1">
                <a:solidFill>
                  <a:srgbClr val="000000"/>
                </a:solidFill>
                <a:latin typeface="Times New Roman" panose="02020603050405020304" pitchFamily="18" charset="0"/>
                <a:ea typeface="Times New Roman" panose="02020603050405020304" pitchFamily="18" charset="0"/>
              </a:rPr>
              <a:t>tutul</a:t>
            </a:r>
            <a:r>
              <a:rPr lang="ru-RU" sz="2325" dirty="0">
                <a:solidFill>
                  <a:srgbClr val="000000"/>
                </a:solidFill>
                <a:latin typeface="Times New Roman" panose="02020603050405020304" pitchFamily="18" charset="0"/>
                <a:ea typeface="Times New Roman" panose="02020603050405020304" pitchFamily="18" charset="0"/>
              </a:rPr>
              <a:t>ý</a:t>
            </a:r>
            <a:r>
              <a:rPr lang="en-US" sz="2325" dirty="0" err="1">
                <a:solidFill>
                  <a:srgbClr val="000000"/>
                </a:solidFill>
                <a:latin typeface="Times New Roman" panose="02020603050405020304" pitchFamily="18" charset="0"/>
                <a:ea typeface="Times New Roman" panose="02020603050405020304" pitchFamily="18" charset="0"/>
              </a:rPr>
              <a:t>ar</a:t>
            </a:r>
            <a:r>
              <a:rPr lang="ru-RU" sz="2325" dirty="0">
                <a:solidFill>
                  <a:srgbClr val="000000"/>
                </a:solidFill>
                <a:latin typeface="Times New Roman" panose="02020603050405020304" pitchFamily="18" charset="0"/>
                <a:ea typeface="Times New Roman" panose="02020603050405020304" pitchFamily="18" charset="0"/>
              </a:rPr>
              <a:t>. </a:t>
            </a:r>
            <a:r>
              <a:rPr lang="en-US" sz="2325" dirty="0">
                <a:solidFill>
                  <a:srgbClr val="000000"/>
                </a:solidFill>
                <a:latin typeface="Times New Roman" panose="02020603050405020304" pitchFamily="18" charset="0"/>
                <a:ea typeface="Times New Roman" panose="02020603050405020304" pitchFamily="18" charset="0"/>
              </a:rPr>
              <a:t>Bu </a:t>
            </a:r>
            <a:r>
              <a:rPr lang="en-US" sz="2325" dirty="0" err="1">
                <a:solidFill>
                  <a:srgbClr val="000000"/>
                </a:solidFill>
                <a:latin typeface="Times New Roman" panose="02020603050405020304" pitchFamily="18" charset="0"/>
                <a:ea typeface="Times New Roman" panose="02020603050405020304" pitchFamily="18" charset="0"/>
              </a:rPr>
              <a:t>nusgalary</a:t>
            </a:r>
            <a:r>
              <a:rPr lang="ru-RU" sz="2325" dirty="0">
                <a:solidFill>
                  <a:srgbClr val="000000"/>
                </a:solidFill>
                <a:latin typeface="Times New Roman" panose="02020603050405020304" pitchFamily="18" charset="0"/>
                <a:ea typeface="Times New Roman" panose="02020603050405020304" pitchFamily="18" charset="0"/>
              </a:rPr>
              <a:t>ň </a:t>
            </a:r>
            <a:r>
              <a:rPr lang="ru-RU" sz="2325" dirty="0" err="1">
                <a:solidFill>
                  <a:srgbClr val="000000"/>
                </a:solidFill>
                <a:latin typeface="Times New Roman" panose="02020603050405020304" pitchFamily="18" charset="0"/>
                <a:ea typeface="Times New Roman" panose="02020603050405020304" pitchFamily="18" charset="0"/>
              </a:rPr>
              <a:t>ýü</a:t>
            </a:r>
            <a:r>
              <a:rPr lang="en-US" sz="2325" dirty="0" err="1">
                <a:solidFill>
                  <a:srgbClr val="000000"/>
                </a:solidFill>
                <a:latin typeface="Times New Roman" panose="02020603050405020304" pitchFamily="18" charset="0"/>
                <a:ea typeface="Times New Roman" panose="02020603050405020304" pitchFamily="18" charset="0"/>
              </a:rPr>
              <a:t>ze</a:t>
            </a:r>
            <a:r>
              <a:rPr lang="ru-RU" sz="2325" dirty="0">
                <a:solidFill>
                  <a:srgbClr val="000000"/>
                </a:solidFill>
                <a:latin typeface="Times New Roman" panose="02020603050405020304" pitchFamily="18" charset="0"/>
                <a:ea typeface="Times New Roman" panose="02020603050405020304" pitchFamily="18" charset="0"/>
              </a:rPr>
              <a:t> ç</a:t>
            </a:r>
            <a:r>
              <a:rPr lang="en-US" sz="2325" dirty="0" err="1">
                <a:solidFill>
                  <a:srgbClr val="000000"/>
                </a:solidFill>
                <a:latin typeface="Times New Roman" panose="02020603050405020304" pitchFamily="18" charset="0"/>
                <a:ea typeface="Times New Roman" panose="02020603050405020304" pitchFamily="18" charset="0"/>
              </a:rPr>
              <a:t>ykmagyna</a:t>
            </a:r>
            <a:r>
              <a:rPr lang="en-US" sz="2325" dirty="0">
                <a:solidFill>
                  <a:srgbClr val="000000"/>
                </a:solidFill>
                <a:latin typeface="Times New Roman" panose="02020603050405020304" pitchFamily="18" charset="0"/>
                <a:ea typeface="Times New Roman" panose="02020603050405020304" pitchFamily="18" charset="0"/>
              </a:rPr>
              <a:t> bazar </a:t>
            </a:r>
            <a:r>
              <a:rPr lang="en-US" sz="2325" dirty="0" err="1" smtClean="0">
                <a:solidFill>
                  <a:srgbClr val="000000"/>
                </a:solidFill>
                <a:latin typeface="Times New Roman" panose="02020603050405020304" pitchFamily="18" charset="0"/>
                <a:ea typeface="Times New Roman" panose="02020603050405020304" pitchFamily="18" charset="0"/>
              </a:rPr>
              <a:t>gatna</a:t>
            </a:r>
            <a:r>
              <a:rPr lang="tk-TM" sz="2325" dirty="0" smtClean="0">
                <a:solidFill>
                  <a:srgbClr val="000000"/>
                </a:solidFill>
                <a:latin typeface="Times New Roman" panose="02020603050405020304" pitchFamily="18" charset="0"/>
                <a:ea typeface="Times New Roman" panose="02020603050405020304" pitchFamily="18" charset="0"/>
              </a:rPr>
              <a:t>-</a:t>
            </a:r>
            <a:r>
              <a:rPr lang="ru-RU" sz="2325" dirty="0" smtClean="0">
                <a:solidFill>
                  <a:srgbClr val="000000"/>
                </a:solidFill>
                <a:latin typeface="Times New Roman" panose="02020603050405020304" pitchFamily="18" charset="0"/>
                <a:ea typeface="Times New Roman" panose="02020603050405020304" pitchFamily="18" charset="0"/>
              </a:rPr>
              <a:t>ş</a:t>
            </a:r>
            <a:r>
              <a:rPr lang="en-US" sz="2325" dirty="0" err="1" smtClean="0">
                <a:solidFill>
                  <a:srgbClr val="000000"/>
                </a:solidFill>
                <a:latin typeface="Times New Roman" panose="02020603050405020304" pitchFamily="18" charset="0"/>
                <a:ea typeface="Times New Roman" panose="02020603050405020304" pitchFamily="18" charset="0"/>
              </a:rPr>
              <a:t>yklaryna</a:t>
            </a:r>
            <a:r>
              <a:rPr lang="en-US" sz="2325" dirty="0" smtClean="0">
                <a:solidFill>
                  <a:srgbClr val="000000"/>
                </a:solidFill>
                <a:latin typeface="Times New Roman" panose="02020603050405020304" pitchFamily="18" charset="0"/>
                <a:ea typeface="Times New Roman" panose="02020603050405020304" pitchFamily="18" charset="0"/>
              </a:rPr>
              <a:t> </a:t>
            </a:r>
            <a:r>
              <a:rPr lang="en-US" sz="2325" spc="15" dirty="0" err="1">
                <a:solidFill>
                  <a:srgbClr val="000000"/>
                </a:solidFill>
                <a:latin typeface="Times New Roman" panose="02020603050405020304" pitchFamily="18" charset="0"/>
                <a:ea typeface="Times New Roman" panose="02020603050405020304" pitchFamily="18" charset="0"/>
              </a:rPr>
              <a:t>ge</a:t>
            </a:r>
            <a:r>
              <a:rPr lang="ru-RU" sz="2325" spc="15" dirty="0">
                <a:solidFill>
                  <a:srgbClr val="000000"/>
                </a:solidFill>
                <a:latin typeface="Times New Roman" panose="02020603050405020304" pitchFamily="18" charset="0"/>
                <a:ea typeface="Times New Roman" panose="02020603050405020304" pitchFamily="18" charset="0"/>
              </a:rPr>
              <a:t>ç</a:t>
            </a:r>
            <a:r>
              <a:rPr lang="en-US" sz="2325" spc="15" dirty="0" err="1">
                <a:solidFill>
                  <a:srgbClr val="000000"/>
                </a:solidFill>
                <a:latin typeface="Times New Roman" panose="02020603050405020304" pitchFamily="18" charset="0"/>
                <a:ea typeface="Times New Roman" panose="02020603050405020304" pitchFamily="18" charset="0"/>
              </a:rPr>
              <a:t>megi</a:t>
            </a:r>
            <a:r>
              <a:rPr lang="ru-RU" sz="2325" spc="15" dirty="0">
                <a:solidFill>
                  <a:srgbClr val="000000"/>
                </a:solidFill>
                <a:latin typeface="Times New Roman" panose="02020603050405020304" pitchFamily="18" charset="0"/>
                <a:ea typeface="Times New Roman" panose="02020603050405020304" pitchFamily="18" charset="0"/>
              </a:rPr>
              <a:t>ň </a:t>
            </a:r>
            <a:r>
              <a:rPr lang="en-US" sz="2325" spc="15" dirty="0" err="1">
                <a:solidFill>
                  <a:srgbClr val="000000"/>
                </a:solidFill>
                <a:latin typeface="Times New Roman" panose="02020603050405020304" pitchFamily="18" charset="0"/>
                <a:ea typeface="Times New Roman" panose="02020603050405020304" pitchFamily="18" charset="0"/>
              </a:rPr>
              <a:t>birn</a:t>
            </a:r>
            <a:r>
              <a:rPr lang="ru-RU" sz="2325" spc="15" dirty="0" err="1">
                <a:solidFill>
                  <a:srgbClr val="000000"/>
                </a:solidFill>
                <a:latin typeface="Times New Roman" panose="02020603050405020304" pitchFamily="18" charset="0"/>
                <a:ea typeface="Times New Roman" panose="02020603050405020304" pitchFamily="18" charset="0"/>
              </a:rPr>
              <a:t>äç</a:t>
            </a:r>
            <a:r>
              <a:rPr lang="en-US" sz="2325" spc="15" dirty="0">
                <a:solidFill>
                  <a:srgbClr val="000000"/>
                </a:solidFill>
                <a:latin typeface="Times New Roman" panose="02020603050405020304" pitchFamily="18" charset="0"/>
                <a:ea typeface="Times New Roman" panose="02020603050405020304" pitchFamily="18" charset="0"/>
              </a:rPr>
              <a:t>e </a:t>
            </a:r>
            <a:r>
              <a:rPr lang="en-US" sz="2325" spc="15" dirty="0" err="1">
                <a:solidFill>
                  <a:srgbClr val="000000"/>
                </a:solidFill>
                <a:latin typeface="Times New Roman" panose="02020603050405020304" pitchFamily="18" charset="0"/>
                <a:ea typeface="Times New Roman" panose="02020603050405020304" pitchFamily="18" charset="0"/>
              </a:rPr>
              <a:t>ba</a:t>
            </a:r>
            <a:r>
              <a:rPr lang="ru-RU" sz="2325" spc="15" dirty="0">
                <a:solidFill>
                  <a:srgbClr val="000000"/>
                </a:solidFill>
                <a:latin typeface="Times New Roman" panose="02020603050405020304" pitchFamily="18" charset="0"/>
                <a:ea typeface="Times New Roman" panose="02020603050405020304" pitchFamily="18" charset="0"/>
              </a:rPr>
              <a:t>ş</a:t>
            </a:r>
            <a:r>
              <a:rPr lang="en-US" sz="2325" spc="15" dirty="0" err="1">
                <a:solidFill>
                  <a:srgbClr val="000000"/>
                </a:solidFill>
                <a:latin typeface="Times New Roman" panose="02020603050405020304" pitchFamily="18" charset="0"/>
                <a:ea typeface="Times New Roman" panose="02020603050405020304" pitchFamily="18" charset="0"/>
              </a:rPr>
              <a:t>ga</a:t>
            </a:r>
            <a:r>
              <a:rPr lang="ru-RU" sz="2325" spc="15" dirty="0">
                <a:solidFill>
                  <a:srgbClr val="000000"/>
                </a:solidFill>
                <a:latin typeface="Times New Roman" panose="02020603050405020304" pitchFamily="18" charset="0"/>
                <a:ea typeface="Times New Roman" panose="02020603050405020304" pitchFamily="18" charset="0"/>
              </a:rPr>
              <a:t>ç</a:t>
            </a:r>
            <a:r>
              <a:rPr lang="en-US" sz="2325" spc="15" dirty="0">
                <a:solidFill>
                  <a:srgbClr val="000000"/>
                </a:solidFill>
                <a:latin typeface="Times New Roman" panose="02020603050405020304" pitchFamily="18" charset="0"/>
                <a:ea typeface="Times New Roman" panose="02020603050405020304" pitchFamily="18" charset="0"/>
              </a:rPr>
              <a:t>a</a:t>
            </a:r>
            <a:r>
              <a:rPr lang="ru-RU" sz="2325" spc="15" dirty="0">
                <a:solidFill>
                  <a:srgbClr val="000000"/>
                </a:solidFill>
                <a:latin typeface="Times New Roman" panose="02020603050405020304" pitchFamily="18" charset="0"/>
                <a:ea typeface="Times New Roman" panose="02020603050405020304" pitchFamily="18" charset="0"/>
              </a:rPr>
              <a:t> ç</a:t>
            </a:r>
            <a:r>
              <a:rPr lang="en-US" sz="2325" spc="15" dirty="0" err="1">
                <a:solidFill>
                  <a:srgbClr val="000000"/>
                </a:solidFill>
                <a:latin typeface="Times New Roman" panose="02020603050405020304" pitchFamily="18" charset="0"/>
                <a:ea typeface="Times New Roman" panose="02020603050405020304" pitchFamily="18" charset="0"/>
              </a:rPr>
              <a:t>emele</a:t>
            </a:r>
            <a:r>
              <a:rPr lang="ru-RU" sz="2325" spc="15" dirty="0">
                <a:solidFill>
                  <a:srgbClr val="000000"/>
                </a:solidFill>
                <a:latin typeface="Times New Roman" panose="02020603050405020304" pitchFamily="18" charset="0"/>
                <a:ea typeface="Times New Roman" panose="02020603050405020304" pitchFamily="18" charset="0"/>
              </a:rPr>
              <a:t>ş</a:t>
            </a:r>
            <a:r>
              <a:rPr lang="en-US" sz="2325" spc="15" dirty="0" err="1">
                <a:solidFill>
                  <a:srgbClr val="000000"/>
                </a:solidFill>
                <a:latin typeface="Times New Roman" panose="02020603050405020304" pitchFamily="18" charset="0"/>
                <a:ea typeface="Times New Roman" panose="02020603050405020304" pitchFamily="18" charset="0"/>
              </a:rPr>
              <a:t>meleri</a:t>
            </a:r>
            <a:r>
              <a:rPr lang="ru-RU" sz="2325" spc="15" dirty="0">
                <a:solidFill>
                  <a:srgbClr val="000000"/>
                </a:solidFill>
                <a:latin typeface="Times New Roman" panose="02020603050405020304" pitchFamily="18" charset="0"/>
                <a:ea typeface="Times New Roman" panose="02020603050405020304" pitchFamily="18" charset="0"/>
              </a:rPr>
              <a:t>ň </a:t>
            </a:r>
            <a:r>
              <a:rPr lang="en-US" sz="2325" spc="15" dirty="0" err="1">
                <a:solidFill>
                  <a:srgbClr val="000000"/>
                </a:solidFill>
                <a:latin typeface="Times New Roman" panose="02020603050405020304" pitchFamily="18" charset="0"/>
                <a:ea typeface="Times New Roman" panose="02020603050405020304" pitchFamily="18" charset="0"/>
              </a:rPr>
              <a:t>agdyklyk</a:t>
            </a:r>
            <a:r>
              <a:rPr lang="en-US" sz="2325" spc="15" dirty="0">
                <a:solidFill>
                  <a:srgbClr val="000000"/>
                </a:solidFill>
                <a:latin typeface="Times New Roman" panose="02020603050405020304" pitchFamily="18" charset="0"/>
                <a:ea typeface="Times New Roman" panose="02020603050405020304" pitchFamily="18" charset="0"/>
              </a:rPr>
              <a:t> </a:t>
            </a:r>
            <a:r>
              <a:rPr lang="en-US" sz="2325" spc="15" dirty="0" smtClean="0">
                <a:solidFill>
                  <a:srgbClr val="000000"/>
                </a:solidFill>
                <a:latin typeface="Times New Roman" panose="02020603050405020304" pitchFamily="18" charset="0"/>
                <a:ea typeface="Times New Roman" panose="02020603050405020304" pitchFamily="18" charset="0"/>
              </a:rPr>
              <a:t>et</a:t>
            </a:r>
            <a:r>
              <a:rPr lang="tk-TM" sz="2325" spc="15" dirty="0" smtClean="0">
                <a:solidFill>
                  <a:srgbClr val="000000"/>
                </a:solidFill>
                <a:latin typeface="Times New Roman" panose="02020603050405020304" pitchFamily="18" charset="0"/>
                <a:ea typeface="Times New Roman" panose="02020603050405020304" pitchFamily="18" charset="0"/>
              </a:rPr>
              <a:t>-</a:t>
            </a:r>
            <a:r>
              <a:rPr lang="en-US" sz="2325" spc="15" dirty="0" err="1" smtClean="0">
                <a:solidFill>
                  <a:srgbClr val="000000"/>
                </a:solidFill>
                <a:latin typeface="Times New Roman" panose="02020603050405020304" pitchFamily="18" charset="0"/>
                <a:ea typeface="Times New Roman" panose="02020603050405020304" pitchFamily="18" charset="0"/>
              </a:rPr>
              <a:t>megi</a:t>
            </a:r>
            <a:r>
              <a:rPr lang="en-US" sz="2325" spc="15" dirty="0" smtClean="0">
                <a:solidFill>
                  <a:srgbClr val="000000"/>
                </a:solidFill>
                <a:latin typeface="Times New Roman" panose="02020603050405020304" pitchFamily="18" charset="0"/>
                <a:ea typeface="Times New Roman" panose="02020603050405020304" pitchFamily="18" charset="0"/>
              </a:rPr>
              <a:t> </a:t>
            </a:r>
            <a:r>
              <a:rPr lang="en-US" sz="2325" spc="15" dirty="0" err="1">
                <a:solidFill>
                  <a:srgbClr val="000000"/>
                </a:solidFill>
                <a:latin typeface="Times New Roman" panose="02020603050405020304" pitchFamily="18" charset="0"/>
                <a:ea typeface="Times New Roman" panose="02020603050405020304" pitchFamily="18" charset="0"/>
              </a:rPr>
              <a:t>seb</a:t>
            </a:r>
            <a:r>
              <a:rPr lang="ru-RU" sz="2325" spc="15" dirty="0">
                <a:solidFill>
                  <a:srgbClr val="000000"/>
                </a:solidFill>
                <a:latin typeface="Times New Roman" panose="02020603050405020304" pitchFamily="18" charset="0"/>
                <a:ea typeface="Times New Roman" panose="02020603050405020304" pitchFamily="18" charset="0"/>
              </a:rPr>
              <a:t>ä</a:t>
            </a:r>
            <a:r>
              <a:rPr lang="en-US" sz="2325" spc="15" dirty="0">
                <a:solidFill>
                  <a:srgbClr val="000000"/>
                </a:solidFill>
                <a:latin typeface="Times New Roman" panose="02020603050405020304" pitchFamily="18" charset="0"/>
                <a:ea typeface="Times New Roman" panose="02020603050405020304" pitchFamily="18" charset="0"/>
              </a:rPr>
              <a:t>p </a:t>
            </a:r>
            <a:r>
              <a:rPr lang="en-US" sz="2325" spc="4" dirty="0" err="1">
                <a:solidFill>
                  <a:srgbClr val="000000"/>
                </a:solidFill>
                <a:latin typeface="Times New Roman" panose="02020603050405020304" pitchFamily="18" charset="0"/>
                <a:ea typeface="Times New Roman" panose="02020603050405020304" pitchFamily="18" charset="0"/>
              </a:rPr>
              <a:t>boldy</a:t>
            </a:r>
            <a:r>
              <a:rPr lang="ru-RU" sz="2325" spc="4" dirty="0">
                <a:solidFill>
                  <a:srgbClr val="000000"/>
                </a:solidFill>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802067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0777" y="638355"/>
            <a:ext cx="9023231" cy="6219645"/>
          </a:xfrm>
        </p:spPr>
        <p:txBody>
          <a:bodyPr>
            <a:normAutofit/>
          </a:bodyPr>
          <a:lstStyle/>
          <a:p>
            <a:pPr>
              <a:lnSpc>
                <a:spcPct val="115000"/>
              </a:lnSpc>
              <a:tabLst>
                <a:tab pos="342900" algn="l"/>
              </a:tabLst>
            </a:pPr>
            <a:r>
              <a:rPr lang="ru-RU" sz="2300" spc="-8" dirty="0">
                <a:solidFill>
                  <a:srgbClr val="000000"/>
                </a:solidFill>
                <a:latin typeface="Times New Roman" panose="02020603050405020304" pitchFamily="18" charset="0"/>
                <a:ea typeface="Times New Roman" panose="02020603050405020304" pitchFamily="18" charset="0"/>
              </a:rPr>
              <a:t>  </a:t>
            </a:r>
            <a:r>
              <a:rPr lang="en-US" sz="2300" spc="-8" dirty="0">
                <a:solidFill>
                  <a:srgbClr val="000000"/>
                </a:solidFill>
                <a:latin typeface="Times New Roman" panose="02020603050405020304" pitchFamily="18" charset="0"/>
                <a:ea typeface="Times New Roman" panose="02020603050405020304" pitchFamily="18" charset="0"/>
              </a:rPr>
              <a:t>H</a:t>
            </a:r>
            <a:r>
              <a:rPr lang="ru-RU" sz="2300" spc="-8" dirty="0">
                <a:solidFill>
                  <a:srgbClr val="000000"/>
                </a:solidFill>
                <a:latin typeface="Times New Roman" panose="02020603050405020304" pitchFamily="18" charset="0"/>
                <a:ea typeface="Times New Roman" panose="02020603050405020304" pitchFamily="18" charset="0"/>
              </a:rPr>
              <a:t>ä</a:t>
            </a:r>
            <a:r>
              <a:rPr lang="en-US" sz="2300" spc="-8" dirty="0" err="1">
                <a:solidFill>
                  <a:srgbClr val="000000"/>
                </a:solidFill>
                <a:latin typeface="Times New Roman" panose="02020603050405020304" pitchFamily="18" charset="0"/>
                <a:ea typeface="Times New Roman" panose="02020603050405020304" pitchFamily="18" charset="0"/>
              </a:rPr>
              <a:t>zirki</a:t>
            </a:r>
            <a:r>
              <a:rPr lang="en-US" sz="2300" spc="-8" dirty="0">
                <a:solidFill>
                  <a:srgbClr val="000000"/>
                </a:solidFill>
                <a:latin typeface="Times New Roman" panose="02020603050405020304" pitchFamily="18" charset="0"/>
                <a:ea typeface="Times New Roman" panose="02020603050405020304" pitchFamily="18" charset="0"/>
              </a:rPr>
              <a:t> </a:t>
            </a:r>
            <a:r>
              <a:rPr lang="en-US" sz="2300" spc="-8" dirty="0" err="1">
                <a:solidFill>
                  <a:srgbClr val="000000"/>
                </a:solidFill>
                <a:latin typeface="Times New Roman" panose="02020603050405020304" pitchFamily="18" charset="0"/>
                <a:ea typeface="Times New Roman" panose="02020603050405020304" pitchFamily="18" charset="0"/>
              </a:rPr>
              <a:t>zaman</a:t>
            </a:r>
            <a:r>
              <a:rPr lang="en-US" sz="2300" spc="-8" dirty="0">
                <a:solidFill>
                  <a:srgbClr val="000000"/>
                </a:solidFill>
                <a:latin typeface="Times New Roman" panose="02020603050405020304" pitchFamily="18" charset="0"/>
                <a:ea typeface="Times New Roman" panose="02020603050405020304" pitchFamily="18" charset="0"/>
              </a:rPr>
              <a:t> T</a:t>
            </a:r>
            <a:r>
              <a:rPr lang="ru-RU" sz="2300" spc="-8" dirty="0">
                <a:solidFill>
                  <a:srgbClr val="000000"/>
                </a:solidFill>
                <a:latin typeface="Times New Roman" panose="02020603050405020304" pitchFamily="18" charset="0"/>
                <a:ea typeface="Times New Roman" panose="02020603050405020304" pitchFamily="18" charset="0"/>
              </a:rPr>
              <a:t>ü</a:t>
            </a:r>
            <a:r>
              <a:rPr lang="en-US" sz="2300" spc="-8" dirty="0" err="1">
                <a:solidFill>
                  <a:srgbClr val="000000"/>
                </a:solidFill>
                <a:latin typeface="Times New Roman" panose="02020603050405020304" pitchFamily="18" charset="0"/>
                <a:ea typeface="Times New Roman" panose="02020603050405020304" pitchFamily="18" charset="0"/>
              </a:rPr>
              <a:t>rkmenistan</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üç</a:t>
            </a:r>
            <a:r>
              <a:rPr lang="en-US" sz="2300" spc="-8" dirty="0">
                <a:solidFill>
                  <a:srgbClr val="000000"/>
                </a:solidFill>
                <a:latin typeface="Times New Roman" panose="02020603050405020304" pitchFamily="18" charset="0"/>
                <a:ea typeface="Times New Roman" panose="02020603050405020304" pitchFamily="18" charset="0"/>
              </a:rPr>
              <a:t>in </a:t>
            </a:r>
            <a:r>
              <a:rPr lang="en-US" sz="2300" spc="-8" dirty="0" err="1">
                <a:solidFill>
                  <a:srgbClr val="000000"/>
                </a:solidFill>
                <a:latin typeface="Times New Roman" panose="02020603050405020304" pitchFamily="18" charset="0"/>
                <a:ea typeface="Times New Roman" panose="02020603050405020304" pitchFamily="18" charset="0"/>
              </a:rPr>
              <a:t>durmu</a:t>
            </a:r>
            <a:r>
              <a:rPr lang="ru-RU" sz="2300" spc="-8" dirty="0">
                <a:solidFill>
                  <a:srgbClr val="000000"/>
                </a:solidFill>
                <a:latin typeface="Times New Roman" panose="02020603050405020304" pitchFamily="18" charset="0"/>
                <a:ea typeface="Times New Roman" panose="02020603050405020304" pitchFamily="18" charset="0"/>
              </a:rPr>
              <a:t>ş</a:t>
            </a:r>
            <a:r>
              <a:rPr lang="en-US" sz="2300" spc="-8" dirty="0">
                <a:solidFill>
                  <a:srgbClr val="000000"/>
                </a:solidFill>
                <a:latin typeface="Times New Roman" panose="02020603050405020304" pitchFamily="18" charset="0"/>
                <a:ea typeface="Times New Roman" panose="02020603050405020304" pitchFamily="18" charset="0"/>
              </a:rPr>
              <a:t>a g</a:t>
            </a:r>
            <a:r>
              <a:rPr lang="ru-RU" sz="2300" spc="-8" dirty="0">
                <a:solidFill>
                  <a:srgbClr val="000000"/>
                </a:solidFill>
                <a:latin typeface="Times New Roman" panose="02020603050405020304" pitchFamily="18" charset="0"/>
                <a:ea typeface="Times New Roman" panose="02020603050405020304" pitchFamily="18" charset="0"/>
              </a:rPr>
              <a:t>ö</a:t>
            </a:r>
            <a:r>
              <a:rPr lang="en-US" sz="2300" spc="-8" dirty="0">
                <a:solidFill>
                  <a:srgbClr val="000000"/>
                </a:solidFill>
                <a:latin typeface="Times New Roman" panose="02020603050405020304" pitchFamily="18" charset="0"/>
                <a:ea typeface="Times New Roman" panose="02020603050405020304" pitchFamily="18" charset="0"/>
              </a:rPr>
              <a:t>n</a:t>
            </a:r>
            <a:r>
              <a:rPr lang="ru-RU" sz="2300" spc="-8" dirty="0">
                <a:solidFill>
                  <a:srgbClr val="000000"/>
                </a:solidFill>
                <a:latin typeface="Times New Roman" panose="02020603050405020304" pitchFamily="18" charset="0"/>
                <a:ea typeface="Times New Roman" panose="02020603050405020304" pitchFamily="18" charset="0"/>
              </a:rPr>
              <a:t>ü</a:t>
            </a:r>
            <a:r>
              <a:rPr lang="en-US" sz="2300" spc="-8" dirty="0" err="1">
                <a:solidFill>
                  <a:srgbClr val="000000"/>
                </a:solidFill>
                <a:latin typeface="Times New Roman" panose="02020603050405020304" pitchFamily="18" charset="0"/>
                <a:ea typeface="Times New Roman" panose="02020603050405020304" pitchFamily="18" charset="0"/>
              </a:rPr>
              <a:t>kdirilen</a:t>
            </a:r>
            <a:r>
              <a:rPr lang="en-US" sz="2300" spc="-8" dirty="0">
                <a:solidFill>
                  <a:srgbClr val="000000"/>
                </a:solidFill>
                <a:latin typeface="Times New Roman" panose="02020603050405020304" pitchFamily="18" charset="0"/>
                <a:ea typeface="Times New Roman" panose="02020603050405020304" pitchFamily="18" charset="0"/>
              </a:rPr>
              <a:t> bazar </a:t>
            </a:r>
            <a:r>
              <a:rPr lang="en-US" sz="2300" spc="-15" dirty="0" err="1" smtClean="0">
                <a:solidFill>
                  <a:srgbClr val="000000"/>
                </a:solidFill>
                <a:latin typeface="Times New Roman" panose="02020603050405020304" pitchFamily="18" charset="0"/>
                <a:ea typeface="Times New Roman" panose="02020603050405020304" pitchFamily="18" charset="0"/>
              </a:rPr>
              <a:t>ykdysady</a:t>
            </a:r>
            <a:r>
              <a:rPr lang="tk-TM" sz="2300" spc="-15" dirty="0" smtClean="0">
                <a:solidFill>
                  <a:srgbClr val="000000"/>
                </a:solidFill>
                <a:latin typeface="Times New Roman" panose="02020603050405020304" pitchFamily="18" charset="0"/>
                <a:ea typeface="Times New Roman" panose="02020603050405020304" pitchFamily="18" charset="0"/>
              </a:rPr>
              <a:t>-</a:t>
            </a:r>
            <a:r>
              <a:rPr lang="ru-RU" sz="2300" spc="-15" dirty="0" smtClean="0">
                <a:solidFill>
                  <a:srgbClr val="000000"/>
                </a:solidFill>
                <a:latin typeface="Times New Roman" panose="02020603050405020304" pitchFamily="18" charset="0"/>
                <a:ea typeface="Times New Roman" panose="02020603050405020304" pitchFamily="18" charset="0"/>
              </a:rPr>
              <a:t>ý</a:t>
            </a:r>
            <a:r>
              <a:rPr lang="en-US" sz="2300" spc="-15" dirty="0" err="1">
                <a:solidFill>
                  <a:srgbClr val="000000"/>
                </a:solidFill>
                <a:latin typeface="Times New Roman" panose="02020603050405020304" pitchFamily="18" charset="0"/>
                <a:ea typeface="Times New Roman" panose="02020603050405020304" pitchFamily="18" charset="0"/>
              </a:rPr>
              <a:t>etini</a:t>
            </a:r>
            <a:r>
              <a:rPr lang="en-US" sz="2300" spc="-15" dirty="0">
                <a:solidFill>
                  <a:srgbClr val="000000"/>
                </a:solidFill>
                <a:latin typeface="Times New Roman" panose="02020603050405020304" pitchFamily="18" charset="0"/>
                <a:ea typeface="Times New Roman" panose="02020603050405020304" pitchFamily="18" charset="0"/>
              </a:rPr>
              <a:t> </a:t>
            </a:r>
            <a:r>
              <a:rPr lang="en-US" sz="2300" spc="-15" dirty="0" err="1">
                <a:solidFill>
                  <a:srgbClr val="000000"/>
                </a:solidFill>
                <a:latin typeface="Times New Roman" panose="02020603050405020304" pitchFamily="18" charset="0"/>
                <a:ea typeface="Times New Roman" panose="02020603050405020304" pitchFamily="18" charset="0"/>
              </a:rPr>
              <a:t>emele</a:t>
            </a:r>
            <a:r>
              <a:rPr lang="en-US" sz="2300" spc="-15" dirty="0">
                <a:solidFill>
                  <a:srgbClr val="000000"/>
                </a:solidFill>
                <a:latin typeface="Times New Roman" panose="02020603050405020304" pitchFamily="18" charset="0"/>
                <a:ea typeface="Times New Roman" panose="02020603050405020304" pitchFamily="18" charset="0"/>
              </a:rPr>
              <a:t> </a:t>
            </a:r>
            <a:r>
              <a:rPr lang="en-US" sz="2300" spc="-15" dirty="0" err="1">
                <a:solidFill>
                  <a:srgbClr val="000000"/>
                </a:solidFill>
                <a:latin typeface="Times New Roman" panose="02020603050405020304" pitchFamily="18" charset="0"/>
                <a:ea typeface="Times New Roman" panose="02020603050405020304" pitchFamily="18" charset="0"/>
              </a:rPr>
              <a:t>getirmegi</a:t>
            </a:r>
            <a:r>
              <a:rPr lang="ru-RU" sz="2300" spc="-15" dirty="0">
                <a:solidFill>
                  <a:srgbClr val="000000"/>
                </a:solidFill>
                <a:latin typeface="Times New Roman" panose="02020603050405020304" pitchFamily="18" charset="0"/>
                <a:ea typeface="Times New Roman" panose="02020603050405020304" pitchFamily="18" charset="0"/>
              </a:rPr>
              <a:t>ň </a:t>
            </a:r>
            <a:r>
              <a:rPr lang="en-US" sz="2300" spc="-15" dirty="0" err="1">
                <a:solidFill>
                  <a:srgbClr val="000000"/>
                </a:solidFill>
                <a:latin typeface="Times New Roman" panose="02020603050405020304" pitchFamily="18" charset="0"/>
                <a:ea typeface="Times New Roman" panose="02020603050405020304" pitchFamily="18" charset="0"/>
              </a:rPr>
              <a:t>esaslaryny</a:t>
            </a:r>
            <a:r>
              <a:rPr lang="en-US" sz="2300" spc="-15" dirty="0">
                <a:solidFill>
                  <a:srgbClr val="000000"/>
                </a:solidFill>
                <a:latin typeface="Times New Roman" panose="02020603050405020304" pitchFamily="18" charset="0"/>
                <a:ea typeface="Times New Roman" panose="02020603050405020304" pitchFamily="18" charset="0"/>
              </a:rPr>
              <a:t> </a:t>
            </a:r>
            <a:r>
              <a:rPr lang="en-US" sz="2300" spc="-15" dirty="0" err="1">
                <a:solidFill>
                  <a:srgbClr val="000000"/>
                </a:solidFill>
                <a:latin typeface="Times New Roman" panose="02020603050405020304" pitchFamily="18" charset="0"/>
                <a:ea typeface="Times New Roman" panose="02020603050405020304" pitchFamily="18" charset="0"/>
              </a:rPr>
              <a:t>hemmetarapla</a:t>
            </a:r>
            <a:r>
              <a:rPr lang="ru-RU" sz="2300" spc="-15" dirty="0">
                <a:solidFill>
                  <a:srgbClr val="000000"/>
                </a:solidFill>
                <a:latin typeface="Times New Roman" panose="02020603050405020304" pitchFamily="18" charset="0"/>
                <a:ea typeface="Times New Roman" panose="02020603050405020304" pitchFamily="18" charset="0"/>
              </a:rPr>
              <a:t>ý</a:t>
            </a:r>
            <a:r>
              <a:rPr lang="en-US" sz="2300" spc="-15" dirty="0" err="1">
                <a:solidFill>
                  <a:srgbClr val="000000"/>
                </a:solidFill>
                <a:latin typeface="Times New Roman" panose="02020603050405020304" pitchFamily="18" charset="0"/>
                <a:ea typeface="Times New Roman" panose="02020603050405020304" pitchFamily="18" charset="0"/>
              </a:rPr>
              <a:t>yn</a:t>
            </a:r>
            <a:r>
              <a:rPr lang="ru-RU" sz="2300" spc="-15" dirty="0">
                <a:solidFill>
                  <a:srgbClr val="000000"/>
                </a:solidFill>
                <a:latin typeface="Times New Roman" panose="02020603050405020304" pitchFamily="18" charset="0"/>
                <a:ea typeface="Times New Roman" panose="02020603050405020304" pitchFamily="18" charset="0"/>
              </a:rPr>
              <a:t> ö</a:t>
            </a:r>
            <a:r>
              <a:rPr lang="en-US" sz="2300" spc="-15" dirty="0" err="1">
                <a:solidFill>
                  <a:srgbClr val="000000"/>
                </a:solidFill>
                <a:latin typeface="Times New Roman" panose="02020603050405020304" pitchFamily="18" charset="0"/>
                <a:ea typeface="Times New Roman" panose="02020603050405020304" pitchFamily="18" charset="0"/>
              </a:rPr>
              <a:t>wren</a:t>
            </a:r>
            <a:r>
              <a:rPr lang="en-US" sz="2300" dirty="0" err="1">
                <a:solidFill>
                  <a:srgbClr val="000000"/>
                </a:solidFill>
                <a:latin typeface="Times New Roman" panose="02020603050405020304" pitchFamily="18" charset="0"/>
                <a:ea typeface="Times New Roman" panose="02020603050405020304" pitchFamily="18" charset="0"/>
              </a:rPr>
              <a:t>mek</a:t>
            </a:r>
            <a:r>
              <a:rPr lang="en-US" sz="2300" dirty="0">
                <a:solidFill>
                  <a:srgbClr val="000000"/>
                </a:solidFill>
                <a:latin typeface="Times New Roman" panose="02020603050405020304" pitchFamily="18" charset="0"/>
                <a:ea typeface="Times New Roman" panose="02020603050405020304" pitchFamily="18" charset="0"/>
              </a:rPr>
              <a:t> h</a:t>
            </a:r>
            <a:r>
              <a:rPr lang="ru-RU" sz="2300" dirty="0">
                <a:solidFill>
                  <a:srgbClr val="000000"/>
                </a:solidFill>
                <a:latin typeface="Times New Roman" panose="02020603050405020304" pitchFamily="18" charset="0"/>
                <a:ea typeface="Times New Roman" panose="02020603050405020304" pitchFamily="18" charset="0"/>
              </a:rPr>
              <a:t>ä</a:t>
            </a:r>
            <a:r>
              <a:rPr lang="en-US" sz="2300" dirty="0" err="1">
                <a:solidFill>
                  <a:srgbClr val="000000"/>
                </a:solidFill>
                <a:latin typeface="Times New Roman" panose="02020603050405020304" pitchFamily="18" charset="0"/>
                <a:ea typeface="Times New Roman" panose="02020603050405020304" pitchFamily="18" charset="0"/>
              </a:rPr>
              <a:t>si</a:t>
            </a:r>
            <a:r>
              <a:rPr lang="ru-RU" sz="2300" dirty="0">
                <a:solidFill>
                  <a:srgbClr val="000000"/>
                </a:solidFill>
                <a:latin typeface="Times New Roman" panose="02020603050405020304" pitchFamily="18" charset="0"/>
                <a:ea typeface="Times New Roman" panose="02020603050405020304" pitchFamily="18" charset="0"/>
              </a:rPr>
              <a:t>ý</a:t>
            </a:r>
            <a:r>
              <a:rPr lang="en-US" sz="2300" dirty="0" err="1" smtClean="0">
                <a:solidFill>
                  <a:srgbClr val="000000"/>
                </a:solidFill>
                <a:latin typeface="Times New Roman" panose="02020603050405020304" pitchFamily="18" charset="0"/>
                <a:ea typeface="Times New Roman" panose="02020603050405020304" pitchFamily="18" charset="0"/>
              </a:rPr>
              <a:t>etli</a:t>
            </a:r>
            <a:r>
              <a:rPr lang="tk-TM" sz="2300" dirty="0" smtClean="0">
                <a:solidFill>
                  <a:srgbClr val="000000"/>
                </a:solidFill>
                <a:latin typeface="Times New Roman" panose="02020603050405020304" pitchFamily="18" charset="0"/>
                <a:ea typeface="Times New Roman" panose="02020603050405020304" pitchFamily="18" charset="0"/>
              </a:rPr>
              <a:t>-</a:t>
            </a:r>
            <a:r>
              <a:rPr lang="en-US" sz="2300" dirty="0" err="1" smtClean="0">
                <a:solidFill>
                  <a:srgbClr val="000000"/>
                </a:solidFill>
                <a:latin typeface="Times New Roman" panose="02020603050405020304" pitchFamily="18" charset="0"/>
                <a:ea typeface="Times New Roman" panose="02020603050405020304" pitchFamily="18" charset="0"/>
              </a:rPr>
              <a:t>dir</a:t>
            </a:r>
            <a:r>
              <a:rPr lang="ru-RU" sz="2300" dirty="0">
                <a:solidFill>
                  <a:srgbClr val="000000"/>
                </a:solidFill>
                <a:latin typeface="Times New Roman" panose="02020603050405020304" pitchFamily="18" charset="0"/>
                <a:ea typeface="Times New Roman" panose="02020603050405020304" pitchFamily="18" charset="0"/>
              </a:rPr>
              <a:t>. </a:t>
            </a:r>
            <a:r>
              <a:rPr lang="en-US" sz="2300" dirty="0">
                <a:solidFill>
                  <a:srgbClr val="000000"/>
                </a:solidFill>
                <a:latin typeface="Times New Roman" panose="02020603050405020304" pitchFamily="18" charset="0"/>
                <a:ea typeface="Times New Roman" panose="02020603050405020304" pitchFamily="18" charset="0"/>
              </a:rPr>
              <a:t>D</a:t>
            </a:r>
            <a:r>
              <a:rPr lang="ru-RU" sz="2300" dirty="0">
                <a:solidFill>
                  <a:srgbClr val="000000"/>
                </a:solidFill>
                <a:latin typeface="Times New Roman" panose="02020603050405020304" pitchFamily="18" charset="0"/>
                <a:ea typeface="Times New Roman" panose="02020603050405020304" pitchFamily="18" charset="0"/>
              </a:rPr>
              <a:t>ü</a:t>
            </a:r>
            <a:r>
              <a:rPr lang="en-US" sz="2300" dirty="0">
                <a:solidFill>
                  <a:srgbClr val="000000"/>
                </a:solidFill>
                <a:latin typeface="Times New Roman" panose="02020603050405020304" pitchFamily="18" charset="0"/>
                <a:ea typeface="Times New Roman" panose="02020603050405020304" pitchFamily="18" charset="0"/>
              </a:rPr>
              <a:t>n</a:t>
            </a:r>
            <a:r>
              <a:rPr lang="ru-RU" sz="2300" dirty="0" err="1">
                <a:solidFill>
                  <a:srgbClr val="000000"/>
                </a:solidFill>
                <a:latin typeface="Times New Roman" panose="02020603050405020304" pitchFamily="18" charset="0"/>
                <a:ea typeface="Times New Roman" panose="02020603050405020304" pitchFamily="18" charset="0"/>
              </a:rPr>
              <a:t>ýä</a:t>
            </a:r>
            <a:r>
              <a:rPr lang="ru-RU" sz="2300" dirty="0">
                <a:solidFill>
                  <a:srgbClr val="000000"/>
                </a:solidFill>
                <a:latin typeface="Times New Roman" panose="02020603050405020304" pitchFamily="18" charset="0"/>
                <a:ea typeface="Times New Roman" panose="02020603050405020304" pitchFamily="18" charset="0"/>
              </a:rPr>
              <a:t> </a:t>
            </a:r>
            <a:r>
              <a:rPr lang="en-US" sz="2300" dirty="0" err="1">
                <a:solidFill>
                  <a:srgbClr val="000000"/>
                </a:solidFill>
                <a:latin typeface="Times New Roman" panose="02020603050405020304" pitchFamily="18" charset="0"/>
                <a:ea typeface="Times New Roman" panose="02020603050405020304" pitchFamily="18" charset="0"/>
              </a:rPr>
              <a:t>tejribesinde</a:t>
            </a:r>
            <a:r>
              <a:rPr lang="en-US" sz="2300" dirty="0">
                <a:solidFill>
                  <a:srgbClr val="000000"/>
                </a:solidFill>
                <a:latin typeface="Times New Roman" panose="02020603050405020304" pitchFamily="18" charset="0"/>
                <a:ea typeface="Times New Roman" panose="02020603050405020304" pitchFamily="18" charset="0"/>
              </a:rPr>
              <a:t> </a:t>
            </a:r>
            <a:r>
              <a:rPr lang="en-US" sz="2300" dirty="0" err="1">
                <a:solidFill>
                  <a:srgbClr val="000000"/>
                </a:solidFill>
                <a:latin typeface="Times New Roman" panose="02020603050405020304" pitchFamily="18" charset="0"/>
                <a:ea typeface="Times New Roman" panose="02020603050405020304" pitchFamily="18" charset="0"/>
              </a:rPr>
              <a:t>durmu</a:t>
            </a:r>
            <a:r>
              <a:rPr lang="ru-RU" sz="2300" dirty="0">
                <a:solidFill>
                  <a:srgbClr val="000000"/>
                </a:solidFill>
                <a:latin typeface="Times New Roman" panose="02020603050405020304" pitchFamily="18" charset="0"/>
                <a:ea typeface="Times New Roman" panose="02020603050405020304" pitchFamily="18" charset="0"/>
              </a:rPr>
              <a:t>ş </a:t>
            </a:r>
            <a:r>
              <a:rPr lang="en-US" sz="2300" dirty="0">
                <a:solidFill>
                  <a:srgbClr val="000000"/>
                </a:solidFill>
                <a:latin typeface="Times New Roman" panose="02020603050405020304" pitchFamily="18" charset="0"/>
                <a:ea typeface="Times New Roman" panose="02020603050405020304" pitchFamily="18" charset="0"/>
              </a:rPr>
              <a:t>bazar </a:t>
            </a:r>
            <a:r>
              <a:rPr lang="en-US" sz="2300" dirty="0" err="1">
                <a:solidFill>
                  <a:srgbClr val="000000"/>
                </a:solidFill>
                <a:latin typeface="Times New Roman" panose="02020603050405020304" pitchFamily="18" charset="0"/>
                <a:ea typeface="Times New Roman" panose="02020603050405020304" pitchFamily="18" charset="0"/>
              </a:rPr>
              <a:t>ykdysady</a:t>
            </a:r>
            <a:r>
              <a:rPr lang="ru-RU" sz="2300" dirty="0">
                <a:solidFill>
                  <a:srgbClr val="000000"/>
                </a:solidFill>
                <a:latin typeface="Times New Roman" panose="02020603050405020304" pitchFamily="18" charset="0"/>
                <a:ea typeface="Times New Roman" panose="02020603050405020304" pitchFamily="18" charset="0"/>
              </a:rPr>
              <a:t>ý</a:t>
            </a:r>
            <a:r>
              <a:rPr lang="en-US" sz="2300" dirty="0" err="1">
                <a:solidFill>
                  <a:srgbClr val="000000"/>
                </a:solidFill>
                <a:latin typeface="Times New Roman" panose="02020603050405020304" pitchFamily="18" charset="0"/>
                <a:ea typeface="Times New Roman" panose="02020603050405020304" pitchFamily="18" charset="0"/>
              </a:rPr>
              <a:t>etini</a:t>
            </a:r>
            <a:r>
              <a:rPr lang="en-US" sz="2300"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emele</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getirmegi</a:t>
            </a:r>
            <a:r>
              <a:rPr lang="ru-RU" sz="2300" spc="-11" dirty="0">
                <a:solidFill>
                  <a:srgbClr val="000000"/>
                </a:solidFill>
                <a:latin typeface="Times New Roman" panose="02020603050405020304" pitchFamily="18" charset="0"/>
                <a:ea typeface="Times New Roman" panose="02020603050405020304" pitchFamily="18" charset="0"/>
              </a:rPr>
              <a:t>ň </a:t>
            </a:r>
            <a:r>
              <a:rPr lang="en-US" sz="2300" spc="-11" dirty="0" err="1">
                <a:solidFill>
                  <a:srgbClr val="000000"/>
                </a:solidFill>
                <a:latin typeface="Times New Roman" panose="02020603050405020304" pitchFamily="18" charset="0"/>
                <a:ea typeface="Times New Roman" panose="02020603050405020304" pitchFamily="18" charset="0"/>
              </a:rPr>
              <a:t>tejribesi</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ykdysady</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ulgamy</a:t>
            </a:r>
            <a:r>
              <a:rPr lang="ru-RU" sz="2300" spc="-11" dirty="0">
                <a:solidFill>
                  <a:srgbClr val="000000"/>
                </a:solidFill>
                <a:latin typeface="Times New Roman" panose="02020603050405020304" pitchFamily="18" charset="0"/>
                <a:ea typeface="Times New Roman" panose="02020603050405020304" pitchFamily="18" charset="0"/>
              </a:rPr>
              <a:t>ň </a:t>
            </a:r>
            <a:r>
              <a:rPr lang="en-US" sz="2300" spc="-11" dirty="0" err="1">
                <a:solidFill>
                  <a:srgbClr val="000000"/>
                </a:solidFill>
                <a:latin typeface="Times New Roman" panose="02020603050405020304" pitchFamily="18" charset="0"/>
                <a:ea typeface="Times New Roman" panose="02020603050405020304" pitchFamily="18" charset="0"/>
              </a:rPr>
              <a:t>bu</a:t>
            </a:r>
            <a:r>
              <a:rPr lang="en-US" sz="2300" spc="-11" dirty="0">
                <a:solidFill>
                  <a:srgbClr val="000000"/>
                </a:solidFill>
                <a:latin typeface="Times New Roman" panose="02020603050405020304" pitchFamily="18" charset="0"/>
                <a:ea typeface="Times New Roman" panose="02020603050405020304" pitchFamily="18" charset="0"/>
              </a:rPr>
              <a:t> g</a:t>
            </a:r>
            <a:r>
              <a:rPr lang="ru-RU" sz="2300" spc="-11" dirty="0">
                <a:solidFill>
                  <a:srgbClr val="000000"/>
                </a:solidFill>
                <a:latin typeface="Times New Roman" panose="02020603050405020304" pitchFamily="18" charset="0"/>
                <a:ea typeface="Times New Roman" panose="02020603050405020304" pitchFamily="18" charset="0"/>
              </a:rPr>
              <a:t>ö</a:t>
            </a:r>
            <a:r>
              <a:rPr lang="en-US" sz="2300" spc="-11" dirty="0" err="1">
                <a:solidFill>
                  <a:srgbClr val="000000"/>
                </a:solidFill>
                <a:latin typeface="Times New Roman" panose="02020603050405020304" pitchFamily="18" charset="0"/>
                <a:ea typeface="Times New Roman" panose="02020603050405020304" pitchFamily="18" charset="0"/>
              </a:rPr>
              <a:t>rn</a:t>
            </a:r>
            <a:r>
              <a:rPr lang="ru-RU" sz="2300" spc="-11" dirty="0" err="1">
                <a:solidFill>
                  <a:srgbClr val="000000"/>
                </a:solidFill>
                <a:latin typeface="Times New Roman" panose="02020603050405020304" pitchFamily="18" charset="0"/>
                <a:ea typeface="Times New Roman" panose="02020603050405020304" pitchFamily="18" charset="0"/>
              </a:rPr>
              <a:t>üş</a:t>
            </a:r>
            <a:r>
              <a:rPr lang="en-US" sz="2300" spc="-11" dirty="0" err="1">
                <a:solidFill>
                  <a:srgbClr val="000000"/>
                </a:solidFill>
                <a:latin typeface="Times New Roman" panose="02020603050405020304" pitchFamily="18" charset="0"/>
                <a:ea typeface="Times New Roman" panose="02020603050405020304" pitchFamily="18" charset="0"/>
              </a:rPr>
              <a:t>lerini</a:t>
            </a:r>
            <a:r>
              <a:rPr lang="ru-RU" sz="2300" spc="-11" dirty="0">
                <a:solidFill>
                  <a:srgbClr val="000000"/>
                </a:solidFill>
                <a:latin typeface="Times New Roman" panose="02020603050405020304" pitchFamily="18" charset="0"/>
                <a:ea typeface="Times New Roman" panose="02020603050405020304" pitchFamily="18" charset="0"/>
              </a:rPr>
              <a:t>ň </a:t>
            </a:r>
            <a:r>
              <a:rPr lang="en-US" sz="2300" spc="-11" dirty="0" err="1">
                <a:solidFill>
                  <a:srgbClr val="000000"/>
                </a:solidFill>
                <a:latin typeface="Times New Roman" panose="02020603050405020304" pitchFamily="18" charset="0"/>
                <a:ea typeface="Times New Roman" panose="02020603050405020304" pitchFamily="18" charset="0"/>
              </a:rPr>
              <a:t>esasy</a:t>
            </a:r>
            <a:r>
              <a:rPr lang="ru-RU" sz="2300" spc="-11" dirty="0">
                <a:solidFill>
                  <a:srgbClr val="000000"/>
                </a:solidFill>
                <a:latin typeface="Times New Roman" panose="02020603050405020304" pitchFamily="18" charset="0"/>
                <a:ea typeface="Times New Roman" panose="02020603050405020304" pitchFamily="18" charset="0"/>
              </a:rPr>
              <a:t> </a:t>
            </a:r>
            <a:r>
              <a:rPr lang="ru-RU" sz="2300" spc="-11" dirty="0" err="1">
                <a:solidFill>
                  <a:srgbClr val="000000"/>
                </a:solidFill>
                <a:latin typeface="Times New Roman" panose="02020603050405020304" pitchFamily="18" charset="0"/>
                <a:ea typeface="Times New Roman" panose="02020603050405020304" pitchFamily="18" charset="0"/>
              </a:rPr>
              <a:t>ýö</a:t>
            </a:r>
            <a:r>
              <a:rPr lang="en-US" sz="2300" spc="-11" dirty="0" err="1">
                <a:solidFill>
                  <a:srgbClr val="000000"/>
                </a:solidFill>
                <a:latin typeface="Times New Roman" panose="02020603050405020304" pitchFamily="18" charset="0"/>
                <a:ea typeface="Times New Roman" panose="02020603050405020304" pitchFamily="18" charset="0"/>
              </a:rPr>
              <a:t>relgelerini</a:t>
            </a:r>
            <a:r>
              <a:rPr lang="en-US" sz="2300" spc="-11" dirty="0">
                <a:solidFill>
                  <a:srgbClr val="000000"/>
                </a:solidFill>
                <a:latin typeface="Times New Roman" panose="02020603050405020304" pitchFamily="18" charset="0"/>
                <a:ea typeface="Times New Roman" panose="02020603050405020304" pitchFamily="18" charset="0"/>
              </a:rPr>
              <a:t> d</a:t>
            </a:r>
            <a:r>
              <a:rPr lang="ru-RU" sz="2300" spc="-11" dirty="0">
                <a:solidFill>
                  <a:srgbClr val="000000"/>
                </a:solidFill>
                <a:latin typeface="Times New Roman" panose="02020603050405020304" pitchFamily="18" charset="0"/>
                <a:ea typeface="Times New Roman" panose="02020603050405020304" pitchFamily="18" charset="0"/>
              </a:rPr>
              <a:t>ö</a:t>
            </a:r>
            <a:r>
              <a:rPr lang="en-US" sz="2300" spc="-11" dirty="0" err="1">
                <a:solidFill>
                  <a:srgbClr val="000000"/>
                </a:solidFill>
                <a:latin typeface="Times New Roman" panose="02020603050405020304" pitchFamily="18" charset="0"/>
                <a:ea typeface="Times New Roman" panose="02020603050405020304" pitchFamily="18" charset="0"/>
              </a:rPr>
              <a:t>retm</a:t>
            </a:r>
            <a:r>
              <a:rPr lang="ru-RU" sz="2300" spc="-11" dirty="0">
                <a:solidFill>
                  <a:srgbClr val="000000"/>
                </a:solidFill>
                <a:latin typeface="Times New Roman" panose="02020603050405020304" pitchFamily="18" charset="0"/>
                <a:ea typeface="Times New Roman" panose="02020603050405020304" pitchFamily="18" charset="0"/>
              </a:rPr>
              <a:t>ä</a:t>
            </a:r>
            <a:r>
              <a:rPr lang="en-US" sz="2300" spc="-11" dirty="0" err="1">
                <a:solidFill>
                  <a:srgbClr val="000000"/>
                </a:solidFill>
                <a:latin typeface="Times New Roman" panose="02020603050405020304" pitchFamily="18" charset="0"/>
                <a:ea typeface="Times New Roman" panose="02020603050405020304" pitchFamily="18" charset="0"/>
              </a:rPr>
              <a:t>ge</a:t>
            </a:r>
            <a:r>
              <a:rPr lang="en-US" sz="2300" spc="-11" dirty="0">
                <a:solidFill>
                  <a:srgbClr val="000000"/>
                </a:solidFill>
                <a:latin typeface="Times New Roman" panose="02020603050405020304" pitchFamily="18" charset="0"/>
                <a:ea typeface="Times New Roman" panose="02020603050405020304" pitchFamily="18" charset="0"/>
              </a:rPr>
              <a:t> m</a:t>
            </a:r>
            <a:r>
              <a:rPr lang="ru-RU" sz="2300" spc="-11" dirty="0">
                <a:solidFill>
                  <a:srgbClr val="000000"/>
                </a:solidFill>
                <a:latin typeface="Times New Roman" panose="02020603050405020304" pitchFamily="18" charset="0"/>
                <a:ea typeface="Times New Roman" panose="02020603050405020304" pitchFamily="18" charset="0"/>
              </a:rPr>
              <a:t>ü</a:t>
            </a:r>
            <a:r>
              <a:rPr lang="en-US" sz="2300" spc="-11" dirty="0" err="1">
                <a:solidFill>
                  <a:srgbClr val="000000"/>
                </a:solidFill>
                <a:latin typeface="Times New Roman" panose="02020603050405020304" pitchFamily="18" charset="0"/>
                <a:ea typeface="Times New Roman" panose="02020603050405020304" pitchFamily="18" charset="0"/>
              </a:rPr>
              <a:t>mkin</a:t>
            </a:r>
            <a:r>
              <a:rPr lang="ru-RU" sz="2300" spc="-11" dirty="0">
                <a:solidFill>
                  <a:srgbClr val="000000"/>
                </a:solidFill>
                <a:latin typeface="Times New Roman" panose="02020603050405020304" pitchFamily="18" charset="0"/>
                <a:ea typeface="Times New Roman" panose="02020603050405020304" pitchFamily="18" charset="0"/>
              </a:rPr>
              <a:t>ç</a:t>
            </a:r>
            <a:r>
              <a:rPr lang="en-US" sz="2300" spc="-11" dirty="0" err="1">
                <a:solidFill>
                  <a:srgbClr val="000000"/>
                </a:solidFill>
                <a:latin typeface="Times New Roman" panose="02020603050405020304" pitchFamily="18" charset="0"/>
                <a:ea typeface="Times New Roman" panose="02020603050405020304" pitchFamily="18" charset="0"/>
              </a:rPr>
              <a:t>ilik</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ber</a:t>
            </a:r>
            <a:r>
              <a:rPr lang="ru-RU" sz="2300" spc="-11" dirty="0" err="1">
                <a:solidFill>
                  <a:srgbClr val="000000"/>
                </a:solidFill>
                <a:latin typeface="Times New Roman" panose="02020603050405020304" pitchFamily="18" charset="0"/>
                <a:ea typeface="Times New Roman" panose="02020603050405020304" pitchFamily="18" charset="0"/>
              </a:rPr>
              <a:t>ýä</a:t>
            </a:r>
            <a:r>
              <a:rPr lang="en-US" sz="2300" spc="-11" dirty="0">
                <a:solidFill>
                  <a:srgbClr val="000000"/>
                </a:solidFill>
                <a:latin typeface="Times New Roman" panose="02020603050405020304" pitchFamily="18" charset="0"/>
                <a:ea typeface="Times New Roman" panose="02020603050405020304" pitchFamily="18" charset="0"/>
              </a:rPr>
              <a:t>r</a:t>
            </a:r>
            <a:r>
              <a:rPr lang="ru-RU" sz="2300" spc="-11" dirty="0">
                <a:solidFill>
                  <a:srgbClr val="000000"/>
                </a:solidFill>
                <a:latin typeface="Times New Roman" panose="02020603050405020304" pitchFamily="18" charset="0"/>
                <a:ea typeface="Times New Roman" panose="02020603050405020304" pitchFamily="18" charset="0"/>
              </a:rPr>
              <a:t>:</a:t>
            </a:r>
            <a:r>
              <a:rPr lang="ru-RU" sz="2300" dirty="0">
                <a:latin typeface="Times New Roman" panose="02020603050405020304" pitchFamily="18" charset="0"/>
                <a:ea typeface="Times New Roman" panose="02020603050405020304" pitchFamily="18" charset="0"/>
              </a:rPr>
              <a:t/>
            </a:r>
            <a:br>
              <a:rPr lang="ru-RU" sz="2300" dirty="0">
                <a:latin typeface="Times New Roman" panose="02020603050405020304" pitchFamily="18" charset="0"/>
                <a:ea typeface="Times New Roman" panose="02020603050405020304" pitchFamily="18" charset="0"/>
              </a:rPr>
            </a:br>
            <a:r>
              <a:rPr lang="ru-RU" sz="2300" dirty="0">
                <a:latin typeface="Times New Roman" panose="02020603050405020304" pitchFamily="18" charset="0"/>
                <a:ea typeface="Times New Roman" panose="02020603050405020304" pitchFamily="18" charset="0"/>
              </a:rPr>
              <a:t>- </a:t>
            </a:r>
            <a:r>
              <a:rPr lang="en-US" sz="2300" spc="-4" dirty="0" err="1">
                <a:solidFill>
                  <a:srgbClr val="000000"/>
                </a:solidFill>
                <a:latin typeface="Times New Roman" panose="02020603050405020304" pitchFamily="18" charset="0"/>
                <a:ea typeface="Times New Roman" panose="02020603050405020304" pitchFamily="18" charset="0"/>
              </a:rPr>
              <a:t>agalyk</a:t>
            </a:r>
            <a:r>
              <a:rPr lang="en-US" sz="2300" spc="-4" dirty="0">
                <a:solidFill>
                  <a:srgbClr val="000000"/>
                </a:solidFill>
                <a:latin typeface="Times New Roman" panose="02020603050405020304" pitchFamily="18" charset="0"/>
                <a:ea typeface="Times New Roman" panose="02020603050405020304" pitchFamily="18" charset="0"/>
              </a:rPr>
              <a:t> </a:t>
            </a:r>
            <a:r>
              <a:rPr lang="en-US" sz="2300" spc="-4" dirty="0" err="1">
                <a:solidFill>
                  <a:srgbClr val="000000"/>
                </a:solidFill>
                <a:latin typeface="Times New Roman" panose="02020603050405020304" pitchFamily="18" charset="0"/>
                <a:ea typeface="Times New Roman" panose="02020603050405020304" pitchFamily="18" charset="0"/>
              </a:rPr>
              <a:t>etmek</a:t>
            </a:r>
            <a:r>
              <a:rPr lang="en-US" sz="2300" spc="-4" dirty="0">
                <a:solidFill>
                  <a:srgbClr val="000000"/>
                </a:solidFill>
                <a:latin typeface="Times New Roman" panose="02020603050405020304" pitchFamily="18" charset="0"/>
                <a:ea typeface="Times New Roman" panose="02020603050405020304" pitchFamily="18" charset="0"/>
              </a:rPr>
              <a:t> </a:t>
            </a:r>
            <a:r>
              <a:rPr lang="en-US" sz="2300" spc="-4" dirty="0" err="1">
                <a:solidFill>
                  <a:srgbClr val="000000"/>
                </a:solidFill>
                <a:latin typeface="Times New Roman" panose="02020603050405020304" pitchFamily="18" charset="0"/>
                <a:ea typeface="Times New Roman" panose="02020603050405020304" pitchFamily="18" charset="0"/>
              </a:rPr>
              <a:t>hukugyny</a:t>
            </a:r>
            <a:r>
              <a:rPr lang="ru-RU" sz="2300" spc="-4" dirty="0">
                <a:solidFill>
                  <a:srgbClr val="000000"/>
                </a:solidFill>
                <a:latin typeface="Times New Roman" panose="02020603050405020304" pitchFamily="18" charset="0"/>
                <a:ea typeface="Times New Roman" panose="02020603050405020304" pitchFamily="18" charset="0"/>
              </a:rPr>
              <a:t>ň </a:t>
            </a:r>
            <a:r>
              <a:rPr lang="ru-RU" sz="2300" spc="-4" dirty="0" err="1">
                <a:solidFill>
                  <a:srgbClr val="000000"/>
                </a:solidFill>
                <a:latin typeface="Times New Roman" panose="02020603050405020304" pitchFamily="18" charset="0"/>
                <a:ea typeface="Times New Roman" panose="02020603050405020304" pitchFamily="18" charset="0"/>
              </a:rPr>
              <a:t>ýö</a:t>
            </a:r>
            <a:r>
              <a:rPr lang="en-US" sz="2300" spc="-4" dirty="0" err="1">
                <a:solidFill>
                  <a:srgbClr val="000000"/>
                </a:solidFill>
                <a:latin typeface="Times New Roman" panose="02020603050405020304" pitchFamily="18" charset="0"/>
                <a:ea typeface="Times New Roman" panose="02020603050405020304" pitchFamily="18" charset="0"/>
              </a:rPr>
              <a:t>relgesi</a:t>
            </a:r>
            <a:r>
              <a:rPr lang="ru-RU" sz="2300" spc="-4" dirty="0">
                <a:solidFill>
                  <a:srgbClr val="000000"/>
                </a:solidFill>
                <a:latin typeface="Times New Roman" panose="02020603050405020304" pitchFamily="18" charset="0"/>
                <a:ea typeface="Times New Roman" panose="02020603050405020304" pitchFamily="18" charset="0"/>
              </a:rPr>
              <a:t>. </a:t>
            </a:r>
            <a:r>
              <a:rPr lang="en-US" sz="2300" spc="-4" dirty="0" err="1">
                <a:solidFill>
                  <a:srgbClr val="000000"/>
                </a:solidFill>
                <a:latin typeface="Times New Roman" panose="02020603050405020304" pitchFamily="18" charset="0"/>
                <a:ea typeface="Times New Roman" panose="02020603050405020304" pitchFamily="18" charset="0"/>
              </a:rPr>
              <a:t>Durmu</a:t>
            </a:r>
            <a:r>
              <a:rPr lang="ru-RU" sz="2300" spc="-4" dirty="0">
                <a:solidFill>
                  <a:srgbClr val="000000"/>
                </a:solidFill>
                <a:latin typeface="Times New Roman" panose="02020603050405020304" pitchFamily="18" charset="0"/>
                <a:ea typeface="Times New Roman" panose="02020603050405020304" pitchFamily="18" charset="0"/>
              </a:rPr>
              <a:t>ş</a:t>
            </a:r>
            <a:r>
              <a:rPr lang="en-US" sz="2300" spc="-4" dirty="0">
                <a:solidFill>
                  <a:srgbClr val="000000"/>
                </a:solidFill>
                <a:latin typeface="Times New Roman" panose="02020603050405020304" pitchFamily="18" charset="0"/>
                <a:ea typeface="Times New Roman" panose="02020603050405020304" pitchFamily="18" charset="0"/>
              </a:rPr>
              <a:t>a g</a:t>
            </a:r>
            <a:r>
              <a:rPr lang="ru-RU" sz="2300" spc="-4" dirty="0">
                <a:solidFill>
                  <a:srgbClr val="000000"/>
                </a:solidFill>
                <a:latin typeface="Times New Roman" panose="02020603050405020304" pitchFamily="18" charset="0"/>
                <a:ea typeface="Times New Roman" panose="02020603050405020304" pitchFamily="18" charset="0"/>
              </a:rPr>
              <a:t>ö</a:t>
            </a:r>
            <a:r>
              <a:rPr lang="en-US" sz="2300" spc="-4" dirty="0">
                <a:solidFill>
                  <a:srgbClr val="000000"/>
                </a:solidFill>
                <a:latin typeface="Times New Roman" panose="02020603050405020304" pitchFamily="18" charset="0"/>
                <a:ea typeface="Times New Roman" panose="02020603050405020304" pitchFamily="18" charset="0"/>
              </a:rPr>
              <a:t>n</a:t>
            </a:r>
            <a:r>
              <a:rPr lang="ru-RU" sz="2300" spc="-4" dirty="0">
                <a:solidFill>
                  <a:srgbClr val="000000"/>
                </a:solidFill>
                <a:latin typeface="Times New Roman" panose="02020603050405020304" pitchFamily="18" charset="0"/>
                <a:ea typeface="Times New Roman" panose="02020603050405020304" pitchFamily="18" charset="0"/>
              </a:rPr>
              <a:t>ü</a:t>
            </a:r>
            <a:r>
              <a:rPr lang="en-US" sz="2300" spc="-4" dirty="0" err="1">
                <a:solidFill>
                  <a:srgbClr val="000000"/>
                </a:solidFill>
                <a:latin typeface="Times New Roman" panose="02020603050405020304" pitchFamily="18" charset="0"/>
                <a:ea typeface="Times New Roman" panose="02020603050405020304" pitchFamily="18" charset="0"/>
              </a:rPr>
              <a:t>kdirilen</a:t>
            </a:r>
            <a:r>
              <a:rPr lang="en-US" sz="2300" spc="-4" dirty="0">
                <a:solidFill>
                  <a:srgbClr val="000000"/>
                </a:solidFill>
                <a:latin typeface="Times New Roman" panose="02020603050405020304" pitchFamily="18" charset="0"/>
                <a:ea typeface="Times New Roman" panose="02020603050405020304" pitchFamily="18" charset="0"/>
              </a:rPr>
              <a:t> ba</a:t>
            </a:r>
            <a:r>
              <a:rPr lang="en-US" sz="2300" dirty="0">
                <a:solidFill>
                  <a:srgbClr val="000000"/>
                </a:solidFill>
                <a:latin typeface="Times New Roman" panose="02020603050405020304" pitchFamily="18" charset="0"/>
                <a:ea typeface="Times New Roman" panose="02020603050405020304" pitchFamily="18" charset="0"/>
              </a:rPr>
              <a:t>zar </a:t>
            </a:r>
            <a:r>
              <a:rPr lang="en-US" sz="2300" dirty="0" err="1">
                <a:solidFill>
                  <a:srgbClr val="000000"/>
                </a:solidFill>
                <a:latin typeface="Times New Roman" panose="02020603050405020304" pitchFamily="18" charset="0"/>
                <a:ea typeface="Times New Roman" panose="02020603050405020304" pitchFamily="18" charset="0"/>
              </a:rPr>
              <a:t>ykdy</a:t>
            </a:r>
            <a:r>
              <a:rPr lang="ru-RU" sz="2300" dirty="0">
                <a:solidFill>
                  <a:srgbClr val="000000"/>
                </a:solidFill>
                <a:latin typeface="Times New Roman" panose="02020603050405020304" pitchFamily="18" charset="0"/>
                <a:ea typeface="Times New Roman" panose="02020603050405020304" pitchFamily="18" charset="0"/>
              </a:rPr>
              <a:t>-</a:t>
            </a:r>
            <a:r>
              <a:rPr lang="en-US" sz="2300" dirty="0" err="1">
                <a:solidFill>
                  <a:srgbClr val="000000"/>
                </a:solidFill>
                <a:latin typeface="Times New Roman" panose="02020603050405020304" pitchFamily="18" charset="0"/>
                <a:ea typeface="Times New Roman" panose="02020603050405020304" pitchFamily="18" charset="0"/>
              </a:rPr>
              <a:t>sady</a:t>
            </a:r>
            <a:r>
              <a:rPr lang="ru-RU" sz="2300" dirty="0">
                <a:solidFill>
                  <a:srgbClr val="000000"/>
                </a:solidFill>
                <a:latin typeface="Times New Roman" panose="02020603050405020304" pitchFamily="18" charset="0"/>
                <a:ea typeface="Times New Roman" panose="02020603050405020304" pitchFamily="18" charset="0"/>
              </a:rPr>
              <a:t>ý</a:t>
            </a:r>
            <a:r>
              <a:rPr lang="en-US" sz="2300" dirty="0" err="1">
                <a:solidFill>
                  <a:srgbClr val="000000"/>
                </a:solidFill>
                <a:latin typeface="Times New Roman" panose="02020603050405020304" pitchFamily="18" charset="0"/>
                <a:ea typeface="Times New Roman" panose="02020603050405020304" pitchFamily="18" charset="0"/>
              </a:rPr>
              <a:t>eti</a:t>
            </a:r>
            <a:r>
              <a:rPr lang="en-US" sz="2300" dirty="0">
                <a:solidFill>
                  <a:srgbClr val="000000"/>
                </a:solidFill>
                <a:latin typeface="Times New Roman" panose="02020603050405020304" pitchFamily="18" charset="0"/>
                <a:ea typeface="Times New Roman" panose="02020603050405020304" pitchFamily="18" charset="0"/>
              </a:rPr>
              <a:t> di</a:t>
            </a:r>
            <a:r>
              <a:rPr lang="ru-RU" sz="2300" dirty="0">
                <a:solidFill>
                  <a:srgbClr val="000000"/>
                </a:solidFill>
                <a:latin typeface="Times New Roman" panose="02020603050405020304" pitchFamily="18" charset="0"/>
                <a:ea typeface="Times New Roman" panose="02020603050405020304" pitchFamily="18" charset="0"/>
              </a:rPr>
              <a:t>ň</a:t>
            </a:r>
            <a:r>
              <a:rPr lang="en-US" sz="2300" dirty="0">
                <a:solidFill>
                  <a:srgbClr val="000000"/>
                </a:solidFill>
                <a:latin typeface="Times New Roman" panose="02020603050405020304" pitchFamily="18" charset="0"/>
                <a:ea typeface="Times New Roman" panose="02020603050405020304" pitchFamily="18" charset="0"/>
              </a:rPr>
              <a:t>e </a:t>
            </a:r>
            <a:r>
              <a:rPr lang="en-US" sz="2300" dirty="0" err="1">
                <a:solidFill>
                  <a:srgbClr val="000000"/>
                </a:solidFill>
                <a:latin typeface="Times New Roman" panose="02020603050405020304" pitchFamily="18" charset="0"/>
                <a:ea typeface="Times New Roman" panose="02020603050405020304" pitchFamily="18" charset="0"/>
              </a:rPr>
              <a:t>hukuk</a:t>
            </a:r>
            <a:r>
              <a:rPr lang="en-US" sz="2300" dirty="0">
                <a:solidFill>
                  <a:srgbClr val="000000"/>
                </a:solidFill>
                <a:latin typeface="Times New Roman" panose="02020603050405020304" pitchFamily="18" charset="0"/>
                <a:ea typeface="Times New Roman" panose="02020603050405020304" pitchFamily="18" charset="0"/>
              </a:rPr>
              <a:t> d</a:t>
            </a:r>
            <a:r>
              <a:rPr lang="ru-RU" sz="2300" dirty="0">
                <a:solidFill>
                  <a:srgbClr val="000000"/>
                </a:solidFill>
                <a:latin typeface="Times New Roman" panose="02020603050405020304" pitchFamily="18" charset="0"/>
                <a:ea typeface="Times New Roman" panose="02020603050405020304" pitchFamily="18" charset="0"/>
              </a:rPr>
              <a:t>ö</a:t>
            </a:r>
            <a:r>
              <a:rPr lang="en-US" sz="2300" dirty="0" err="1">
                <a:solidFill>
                  <a:srgbClr val="000000"/>
                </a:solidFill>
                <a:latin typeface="Times New Roman" panose="02020603050405020304" pitchFamily="18" charset="0"/>
                <a:ea typeface="Times New Roman" panose="02020603050405020304" pitchFamily="18" charset="0"/>
              </a:rPr>
              <a:t>wletinde</a:t>
            </a:r>
            <a:r>
              <a:rPr lang="en-US" sz="2300" dirty="0">
                <a:solidFill>
                  <a:srgbClr val="000000"/>
                </a:solidFill>
                <a:latin typeface="Times New Roman" panose="02020603050405020304" pitchFamily="18" charset="0"/>
                <a:ea typeface="Times New Roman" panose="02020603050405020304" pitchFamily="18" charset="0"/>
              </a:rPr>
              <a:t> </a:t>
            </a:r>
            <a:r>
              <a:rPr lang="en-US" sz="2300" dirty="0" err="1">
                <a:solidFill>
                  <a:srgbClr val="000000"/>
                </a:solidFill>
                <a:latin typeface="Times New Roman" panose="02020603050405020304" pitchFamily="18" charset="0"/>
                <a:ea typeface="Times New Roman" panose="02020603050405020304" pitchFamily="18" charset="0"/>
              </a:rPr>
              <a:t>durmu</a:t>
            </a:r>
            <a:r>
              <a:rPr lang="ru-RU" sz="2300" dirty="0">
                <a:solidFill>
                  <a:srgbClr val="000000"/>
                </a:solidFill>
                <a:latin typeface="Times New Roman" panose="02020603050405020304" pitchFamily="18" charset="0"/>
                <a:ea typeface="Times New Roman" panose="02020603050405020304" pitchFamily="18" charset="0"/>
              </a:rPr>
              <a:t>ş</a:t>
            </a:r>
            <a:r>
              <a:rPr lang="en-US" sz="2300" dirty="0">
                <a:solidFill>
                  <a:srgbClr val="000000"/>
                </a:solidFill>
                <a:latin typeface="Times New Roman" panose="02020603050405020304" pitchFamily="18" charset="0"/>
                <a:ea typeface="Times New Roman" panose="02020603050405020304" pitchFamily="18" charset="0"/>
              </a:rPr>
              <a:t>a </a:t>
            </a:r>
            <a:r>
              <a:rPr lang="en-US" sz="2300" dirty="0" err="1">
                <a:solidFill>
                  <a:srgbClr val="000000"/>
                </a:solidFill>
                <a:latin typeface="Times New Roman" panose="02020603050405020304" pitchFamily="18" charset="0"/>
                <a:ea typeface="Times New Roman" panose="02020603050405020304" pitchFamily="18" charset="0"/>
              </a:rPr>
              <a:t>ge</a:t>
            </a:r>
            <a:r>
              <a:rPr lang="ru-RU" sz="2300" dirty="0">
                <a:solidFill>
                  <a:srgbClr val="000000"/>
                </a:solidFill>
                <a:latin typeface="Times New Roman" panose="02020603050405020304" pitchFamily="18" charset="0"/>
                <a:ea typeface="Times New Roman" panose="02020603050405020304" pitchFamily="18" charset="0"/>
              </a:rPr>
              <a:t>ç</a:t>
            </a:r>
            <a:r>
              <a:rPr lang="en-US" sz="2300" dirty="0" err="1">
                <a:solidFill>
                  <a:srgbClr val="000000"/>
                </a:solidFill>
                <a:latin typeface="Times New Roman" panose="02020603050405020304" pitchFamily="18" charset="0"/>
                <a:ea typeface="Times New Roman" panose="02020603050405020304" pitchFamily="18" charset="0"/>
              </a:rPr>
              <a:t>irilip</a:t>
            </a:r>
            <a:r>
              <a:rPr lang="en-US" sz="2300" dirty="0">
                <a:solidFill>
                  <a:srgbClr val="000000"/>
                </a:solidFill>
                <a:latin typeface="Times New Roman" panose="02020603050405020304" pitchFamily="18" charset="0"/>
                <a:ea typeface="Times New Roman" panose="02020603050405020304" pitchFamily="18" charset="0"/>
              </a:rPr>
              <a:t> </a:t>
            </a:r>
            <a:r>
              <a:rPr lang="en-US" sz="2300" dirty="0" err="1">
                <a:solidFill>
                  <a:srgbClr val="000000"/>
                </a:solidFill>
                <a:latin typeface="Times New Roman" panose="02020603050405020304" pitchFamily="18" charset="0"/>
                <a:ea typeface="Times New Roman" panose="02020603050405020304" pitchFamily="18" charset="0"/>
              </a:rPr>
              <a:t>bilner</a:t>
            </a:r>
            <a:r>
              <a:rPr lang="ru-RU" sz="2300" dirty="0">
                <a:solidFill>
                  <a:srgbClr val="000000"/>
                </a:solidFill>
                <a:latin typeface="Times New Roman" panose="02020603050405020304" pitchFamily="18" charset="0"/>
                <a:ea typeface="Times New Roman" panose="02020603050405020304" pitchFamily="18" charset="0"/>
              </a:rPr>
              <a:t>, </a:t>
            </a:r>
            <a:r>
              <a:rPr lang="en-US" sz="2300" dirty="0" err="1">
                <a:solidFill>
                  <a:srgbClr val="000000"/>
                </a:solidFill>
                <a:latin typeface="Times New Roman" panose="02020603050405020304" pitchFamily="18" charset="0"/>
                <a:ea typeface="Times New Roman" panose="02020603050405020304" pitchFamily="18" charset="0"/>
              </a:rPr>
              <a:t>ol</a:t>
            </a:r>
            <a:r>
              <a:rPr lang="en-US" sz="2300" dirty="0">
                <a:solidFill>
                  <a:srgbClr val="000000"/>
                </a:solidFill>
                <a:latin typeface="Times New Roman" panose="02020603050405020304" pitchFamily="18" charset="0"/>
                <a:ea typeface="Times New Roman" panose="02020603050405020304" pitchFamily="18" charset="0"/>
              </a:rPr>
              <a:t> </a:t>
            </a:r>
            <a:r>
              <a:rPr lang="ru-RU" sz="2300" spc="-8" dirty="0">
                <a:solidFill>
                  <a:srgbClr val="000000"/>
                </a:solidFill>
                <a:latin typeface="Times New Roman" panose="02020603050405020304" pitchFamily="18" charset="0"/>
                <a:ea typeface="Times New Roman" panose="02020603050405020304" pitchFamily="18" charset="0"/>
              </a:rPr>
              <a:t>ý</a:t>
            </a:r>
            <a:r>
              <a:rPr lang="en-US" sz="2300" spc="-8" dirty="0" err="1">
                <a:solidFill>
                  <a:srgbClr val="000000"/>
                </a:solidFill>
                <a:latin typeface="Times New Roman" panose="02020603050405020304" pitchFamily="18" charset="0"/>
                <a:ea typeface="Times New Roman" panose="02020603050405020304" pitchFamily="18" charset="0"/>
              </a:rPr>
              <a:t>erde</a:t>
            </a:r>
            <a:r>
              <a:rPr lang="en-US" sz="2300" spc="-8" dirty="0">
                <a:solidFill>
                  <a:srgbClr val="000000"/>
                </a:solidFill>
                <a:latin typeface="Times New Roman" panose="02020603050405020304" pitchFamily="18" charset="0"/>
                <a:ea typeface="Times New Roman" panose="02020603050405020304" pitchFamily="18" charset="0"/>
              </a:rPr>
              <a:t> </a:t>
            </a:r>
            <a:r>
              <a:rPr lang="en-US" sz="2300" spc="-8" dirty="0" err="1" smtClean="0">
                <a:solidFill>
                  <a:srgbClr val="000000"/>
                </a:solidFill>
                <a:latin typeface="Times New Roman" panose="02020603050405020304" pitchFamily="18" charset="0"/>
                <a:ea typeface="Times New Roman" panose="02020603050405020304" pitchFamily="18" charset="0"/>
              </a:rPr>
              <a:t>jemgy</a:t>
            </a:r>
            <a:r>
              <a:rPr lang="tk-TM" sz="2300" spc="-8" dirty="0" smtClean="0">
                <a:solidFill>
                  <a:srgbClr val="000000"/>
                </a:solidFill>
                <a:latin typeface="Times New Roman" panose="02020603050405020304" pitchFamily="18" charset="0"/>
                <a:ea typeface="Times New Roman" panose="02020603050405020304" pitchFamily="18" charset="0"/>
              </a:rPr>
              <a:t>-</a:t>
            </a:r>
            <a:r>
              <a:rPr lang="ru-RU" sz="2300" spc="-8" dirty="0" smtClean="0">
                <a:solidFill>
                  <a:srgbClr val="000000"/>
                </a:solidFill>
                <a:latin typeface="Times New Roman" panose="02020603050405020304" pitchFamily="18" charset="0"/>
                <a:ea typeface="Times New Roman" panose="02020603050405020304" pitchFamily="18" charset="0"/>
              </a:rPr>
              <a:t>ý</a:t>
            </a:r>
            <a:r>
              <a:rPr lang="en-US" sz="2300" spc="-8" dirty="0">
                <a:solidFill>
                  <a:srgbClr val="000000"/>
                </a:solidFill>
                <a:latin typeface="Times New Roman" panose="02020603050405020304" pitchFamily="18" charset="0"/>
                <a:ea typeface="Times New Roman" panose="02020603050405020304" pitchFamily="18" charset="0"/>
              </a:rPr>
              <a:t>et</a:t>
            </a:r>
            <a:r>
              <a:rPr lang="ru-RU" sz="2300" spc="-8" dirty="0">
                <a:solidFill>
                  <a:srgbClr val="000000"/>
                </a:solidFill>
                <a:latin typeface="Times New Roman" panose="02020603050405020304" pitchFamily="18" charset="0"/>
                <a:ea typeface="Times New Roman" panose="02020603050405020304" pitchFamily="18" charset="0"/>
              </a:rPr>
              <a:t>ç</a:t>
            </a:r>
            <a:r>
              <a:rPr lang="en-US" sz="2300" spc="-8" dirty="0" err="1">
                <a:solidFill>
                  <a:srgbClr val="000000"/>
                </a:solidFill>
                <a:latin typeface="Times New Roman" panose="02020603050405020304" pitchFamily="18" charset="0"/>
                <a:ea typeface="Times New Roman" panose="02020603050405020304" pitchFamily="18" charset="0"/>
              </a:rPr>
              <a:t>ilik</a:t>
            </a:r>
            <a:r>
              <a:rPr lang="en-US" sz="2300" spc="-8" dirty="0">
                <a:solidFill>
                  <a:srgbClr val="000000"/>
                </a:solidFill>
                <a:latin typeface="Times New Roman" panose="02020603050405020304" pitchFamily="18" charset="0"/>
                <a:ea typeface="Times New Roman" panose="02020603050405020304" pitchFamily="18" charset="0"/>
              </a:rPr>
              <a:t> </a:t>
            </a:r>
            <a:r>
              <a:rPr lang="en-US" sz="2300" spc="-8" dirty="0" err="1">
                <a:solidFill>
                  <a:srgbClr val="000000"/>
                </a:solidFill>
                <a:latin typeface="Times New Roman" panose="02020603050405020304" pitchFamily="18" charset="0"/>
                <a:ea typeface="Times New Roman" panose="02020603050405020304" pitchFamily="18" charset="0"/>
              </a:rPr>
              <a:t>kanunlaryna</a:t>
            </a:r>
            <a:r>
              <a:rPr lang="ru-RU" sz="2300" spc="-8" dirty="0">
                <a:solidFill>
                  <a:srgbClr val="000000"/>
                </a:solidFill>
                <a:latin typeface="Times New Roman" panose="02020603050405020304" pitchFamily="18" charset="0"/>
                <a:ea typeface="Times New Roman" panose="02020603050405020304" pitchFamily="18" charset="0"/>
              </a:rPr>
              <a:t>, </a:t>
            </a:r>
            <a:r>
              <a:rPr lang="en-US" sz="2300" spc="-8" dirty="0">
                <a:solidFill>
                  <a:srgbClr val="000000"/>
                </a:solidFill>
                <a:latin typeface="Times New Roman" panose="02020603050405020304" pitchFamily="18" charset="0"/>
                <a:ea typeface="Times New Roman" panose="02020603050405020304" pitchFamily="18" charset="0"/>
              </a:rPr>
              <a:t>a</a:t>
            </a:r>
            <a:r>
              <a:rPr lang="ru-RU" sz="2300" spc="-8" dirty="0">
                <a:solidFill>
                  <a:srgbClr val="000000"/>
                </a:solidFill>
                <a:latin typeface="Times New Roman" panose="02020603050405020304" pitchFamily="18" charset="0"/>
                <a:ea typeface="Times New Roman" panose="02020603050405020304" pitchFamily="18" charset="0"/>
              </a:rPr>
              <a:t>ý</a:t>
            </a:r>
            <a:r>
              <a:rPr lang="en-US" sz="2300" spc="-8" dirty="0" err="1">
                <a:solidFill>
                  <a:srgbClr val="000000"/>
                </a:solidFill>
                <a:latin typeface="Times New Roman" panose="02020603050405020304" pitchFamily="18" charset="0"/>
                <a:ea typeface="Times New Roman" panose="02020603050405020304" pitchFamily="18" charset="0"/>
              </a:rPr>
              <a:t>ratyn</a:t>
            </a:r>
            <a:r>
              <a:rPr lang="en-US" sz="2300" spc="-8" dirty="0">
                <a:solidFill>
                  <a:srgbClr val="000000"/>
                </a:solidFill>
                <a:latin typeface="Times New Roman" panose="02020603050405020304" pitchFamily="18" charset="0"/>
                <a:ea typeface="Times New Roman" panose="02020603050405020304" pitchFamily="18" charset="0"/>
              </a:rPr>
              <a:t> hem </a:t>
            </a:r>
            <a:r>
              <a:rPr lang="en-US" sz="2300" spc="-8" dirty="0" err="1">
                <a:solidFill>
                  <a:srgbClr val="000000"/>
                </a:solidFill>
                <a:latin typeface="Times New Roman" panose="02020603050405020304" pitchFamily="18" charset="0"/>
                <a:ea typeface="Times New Roman" panose="02020603050405020304" pitchFamily="18" charset="0"/>
              </a:rPr>
              <a:t>ykdysady</a:t>
            </a:r>
            <a:r>
              <a:rPr lang="en-US" sz="2300" spc="-8" dirty="0">
                <a:solidFill>
                  <a:srgbClr val="000000"/>
                </a:solidFill>
                <a:latin typeface="Times New Roman" panose="02020603050405020304" pitchFamily="18" charset="0"/>
                <a:ea typeface="Times New Roman" panose="02020603050405020304" pitchFamily="18" charset="0"/>
              </a:rPr>
              <a:t> </a:t>
            </a:r>
            <a:r>
              <a:rPr lang="en-US" sz="2300" spc="-8" dirty="0" err="1">
                <a:solidFill>
                  <a:srgbClr val="000000"/>
                </a:solidFill>
                <a:latin typeface="Times New Roman" panose="02020603050405020304" pitchFamily="18" charset="0"/>
                <a:ea typeface="Times New Roman" panose="02020603050405020304" pitchFamily="18" charset="0"/>
              </a:rPr>
              <a:t>ulgamynda</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11" dirty="0">
                <a:solidFill>
                  <a:srgbClr val="000000"/>
                </a:solidFill>
                <a:latin typeface="Times New Roman" panose="02020603050405020304" pitchFamily="18" charset="0"/>
                <a:ea typeface="Times New Roman" panose="02020603050405020304" pitchFamily="18" charset="0"/>
              </a:rPr>
              <a:t>ä</a:t>
            </a:r>
            <a:r>
              <a:rPr lang="en-US" sz="2300" spc="11" dirty="0" err="1" smtClean="0">
                <a:solidFill>
                  <a:srgbClr val="000000"/>
                </a:solidFill>
                <a:latin typeface="Times New Roman" panose="02020603050405020304" pitchFamily="18" charset="0"/>
                <a:ea typeface="Times New Roman" panose="02020603050405020304" pitchFamily="18" charset="0"/>
              </a:rPr>
              <a:t>hlumumy</a:t>
            </a:r>
            <a:r>
              <a:rPr lang="en-US" sz="2300" spc="11" dirty="0" smtClean="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hormat</a:t>
            </a:r>
            <a:r>
              <a:rPr lang="en-US" sz="2300" spc="11" dirty="0">
                <a:solidFill>
                  <a:srgbClr val="000000"/>
                </a:solidFill>
                <a:latin typeface="Times New Roman" panose="02020603050405020304" pitchFamily="18" charset="0"/>
                <a:ea typeface="Times New Roman" panose="02020603050405020304" pitchFamily="18" charset="0"/>
              </a:rPr>
              <a:t> go</a:t>
            </a:r>
            <a:r>
              <a:rPr lang="ru-RU" sz="2300" spc="11" dirty="0">
                <a:solidFill>
                  <a:srgbClr val="000000"/>
                </a:solidFill>
                <a:latin typeface="Times New Roman" panose="02020603050405020304" pitchFamily="18" charset="0"/>
                <a:ea typeface="Times New Roman" panose="02020603050405020304" pitchFamily="18" charset="0"/>
              </a:rPr>
              <a:t>ý</a:t>
            </a:r>
            <a:r>
              <a:rPr lang="en-US" sz="2300" spc="11" dirty="0" err="1">
                <a:solidFill>
                  <a:srgbClr val="000000"/>
                </a:solidFill>
                <a:latin typeface="Times New Roman" panose="02020603050405020304" pitchFamily="18" charset="0"/>
                <a:ea typeface="Times New Roman" panose="02020603050405020304" pitchFamily="18" charset="0"/>
              </a:rPr>
              <a:t>mak</a:t>
            </a:r>
            <a:r>
              <a:rPr lang="en-US" sz="2300" spc="11" dirty="0">
                <a:solidFill>
                  <a:srgbClr val="000000"/>
                </a:solidFill>
                <a:latin typeface="Times New Roman" panose="02020603050405020304" pitchFamily="18" charset="0"/>
                <a:ea typeface="Times New Roman" panose="02020603050405020304" pitchFamily="18" charset="0"/>
              </a:rPr>
              <a:t> we </a:t>
            </a:r>
            <a:r>
              <a:rPr lang="en-US" sz="2300" spc="11" dirty="0" err="1">
                <a:solidFill>
                  <a:srgbClr val="000000"/>
                </a:solidFill>
                <a:latin typeface="Times New Roman" panose="02020603050405020304" pitchFamily="18" charset="0"/>
                <a:ea typeface="Times New Roman" panose="02020603050405020304" pitchFamily="18" charset="0"/>
              </a:rPr>
              <a:t>berja</a:t>
            </a:r>
            <a:r>
              <a:rPr lang="ru-RU" sz="2300" spc="11" dirty="0">
                <a:solidFill>
                  <a:srgbClr val="000000"/>
                </a:solidFill>
                <a:latin typeface="Times New Roman" panose="02020603050405020304" pitchFamily="18" charset="0"/>
                <a:ea typeface="Times New Roman" panose="02020603050405020304" pitchFamily="18" charset="0"/>
              </a:rPr>
              <a:t>ý </a:t>
            </a:r>
            <a:r>
              <a:rPr lang="en-US" sz="2300" spc="11" dirty="0" err="1">
                <a:solidFill>
                  <a:srgbClr val="000000"/>
                </a:solidFill>
                <a:latin typeface="Times New Roman" panose="02020603050405020304" pitchFamily="18" charset="0"/>
                <a:ea typeface="Times New Roman" panose="02020603050405020304" pitchFamily="18" charset="0"/>
              </a:rPr>
              <a:t>etmek</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tassyklanyl</a:t>
            </a:r>
            <a:r>
              <a:rPr lang="ru-RU" sz="2300" spc="11" dirty="0">
                <a:solidFill>
                  <a:srgbClr val="000000"/>
                </a:solidFill>
                <a:latin typeface="Times New Roman" panose="02020603050405020304" pitchFamily="18" charset="0"/>
                <a:ea typeface="Times New Roman" panose="02020603050405020304" pitchFamily="18" charset="0"/>
              </a:rPr>
              <a:t>ý</a:t>
            </a:r>
            <a:r>
              <a:rPr lang="en-US" sz="2300" spc="11" dirty="0" err="1">
                <a:solidFill>
                  <a:srgbClr val="000000"/>
                </a:solidFill>
                <a:latin typeface="Times New Roman" panose="02020603050405020304" pitchFamily="18" charset="0"/>
                <a:ea typeface="Times New Roman" panose="02020603050405020304" pitchFamily="18" charset="0"/>
              </a:rPr>
              <a:t>ar</a:t>
            </a:r>
            <a:r>
              <a:rPr lang="ru-RU" sz="2300" spc="11" dirty="0">
                <a:solidFill>
                  <a:srgbClr val="000000"/>
                </a:solidFill>
                <a:latin typeface="Times New Roman" panose="02020603050405020304" pitchFamily="18" charset="0"/>
                <a:ea typeface="Times New Roman" panose="02020603050405020304" pitchFamily="18" charset="0"/>
              </a:rPr>
              <a:t>. Ş</a:t>
            </a:r>
            <a:r>
              <a:rPr lang="en-US" sz="2300" spc="11" dirty="0" err="1">
                <a:solidFill>
                  <a:srgbClr val="000000"/>
                </a:solidFill>
                <a:latin typeface="Times New Roman" panose="02020603050405020304" pitchFamily="18" charset="0"/>
                <a:ea typeface="Times New Roman" panose="02020603050405020304" pitchFamily="18" charset="0"/>
              </a:rPr>
              <a:t>unu</a:t>
            </a:r>
            <a:r>
              <a:rPr lang="ru-RU" sz="2300" spc="11" dirty="0">
                <a:solidFill>
                  <a:srgbClr val="000000"/>
                </a:solidFill>
                <a:latin typeface="Times New Roman" panose="02020603050405020304" pitchFamily="18" charset="0"/>
                <a:ea typeface="Times New Roman" panose="02020603050405020304" pitchFamily="18" charset="0"/>
              </a:rPr>
              <a:t>ň </a:t>
            </a:r>
            <a:r>
              <a:rPr lang="en-US" sz="2300" spc="11" dirty="0" err="1">
                <a:solidFill>
                  <a:srgbClr val="000000"/>
                </a:solidFill>
                <a:latin typeface="Times New Roman" panose="02020603050405020304" pitchFamily="18" charset="0"/>
                <a:ea typeface="Times New Roman" panose="02020603050405020304" pitchFamily="18" charset="0"/>
              </a:rPr>
              <a:t>bilen</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baglany</a:t>
            </a:r>
            <a:r>
              <a:rPr lang="ru-RU" sz="2300" spc="11" dirty="0">
                <a:solidFill>
                  <a:srgbClr val="000000"/>
                </a:solidFill>
                <a:latin typeface="Times New Roman" panose="02020603050405020304" pitchFamily="18" charset="0"/>
                <a:ea typeface="Times New Roman" panose="02020603050405020304" pitchFamily="18" charset="0"/>
              </a:rPr>
              <a:t>ş</a:t>
            </a:r>
            <a:r>
              <a:rPr lang="en-US" sz="2300" spc="11" dirty="0" err="1">
                <a:solidFill>
                  <a:srgbClr val="000000"/>
                </a:solidFill>
                <a:latin typeface="Times New Roman" panose="02020603050405020304" pitchFamily="18" charset="0"/>
                <a:ea typeface="Times New Roman" panose="02020603050405020304" pitchFamily="18" charset="0"/>
              </a:rPr>
              <a:t>yklylykda</a:t>
            </a:r>
            <a:r>
              <a:rPr lang="en-US" sz="2300" spc="11" dirty="0">
                <a:solidFill>
                  <a:srgbClr val="000000"/>
                </a:solidFill>
                <a:latin typeface="Times New Roman" panose="02020603050405020304" pitchFamily="18" charset="0"/>
                <a:ea typeface="Times New Roman" panose="02020603050405020304" pitchFamily="18" charset="0"/>
              </a:rPr>
              <a:t> T</a:t>
            </a:r>
            <a:r>
              <a:rPr lang="ru-RU" sz="2300" spc="11" dirty="0">
                <a:solidFill>
                  <a:srgbClr val="000000"/>
                </a:solidFill>
                <a:latin typeface="Times New Roman" panose="02020603050405020304" pitchFamily="18" charset="0"/>
                <a:ea typeface="Times New Roman" panose="02020603050405020304" pitchFamily="18" charset="0"/>
              </a:rPr>
              <a:t>ü</a:t>
            </a:r>
            <a:r>
              <a:rPr lang="en-US" sz="2300" spc="11" dirty="0" err="1">
                <a:solidFill>
                  <a:srgbClr val="000000"/>
                </a:solidFill>
                <a:latin typeface="Times New Roman" panose="02020603050405020304" pitchFamily="18" charset="0"/>
                <a:ea typeface="Times New Roman" panose="02020603050405020304" pitchFamily="18" charset="0"/>
              </a:rPr>
              <a:t>rkmenistanda</a:t>
            </a:r>
            <a:r>
              <a:rPr lang="en-US" sz="2300" spc="11" dirty="0">
                <a:solidFill>
                  <a:srgbClr val="000000"/>
                </a:solidFill>
                <a:latin typeface="Times New Roman" panose="02020603050405020304" pitchFamily="18" charset="0"/>
                <a:ea typeface="Times New Roman" panose="02020603050405020304" pitchFamily="18" charset="0"/>
              </a:rPr>
              <a:t> bazar</a:t>
            </a:r>
            <a:r>
              <a:rPr lang="ru-RU" sz="2300" spc="11" dirty="0">
                <a:solidFill>
                  <a:srgbClr val="000000"/>
                </a:solidFill>
                <a:latin typeface="Times New Roman" panose="02020603050405020304" pitchFamily="18" charset="0"/>
                <a:ea typeface="Times New Roman" panose="02020603050405020304" pitchFamily="18" charset="0"/>
              </a:rPr>
              <a:t> ö</a:t>
            </a:r>
            <a:r>
              <a:rPr lang="en-US" sz="2300" spc="11" dirty="0" err="1">
                <a:solidFill>
                  <a:srgbClr val="000000"/>
                </a:solidFill>
                <a:latin typeface="Times New Roman" panose="02020603050405020304" pitchFamily="18" charset="0"/>
                <a:ea typeface="Times New Roman" panose="02020603050405020304" pitchFamily="18" charset="0"/>
              </a:rPr>
              <a:t>zgertmeleri</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ama</a:t>
            </a:r>
            <a:r>
              <a:rPr lang="en-US" sz="2300" spc="4" dirty="0" err="1">
                <a:solidFill>
                  <a:srgbClr val="000000"/>
                </a:solidFill>
                <a:latin typeface="Times New Roman" panose="02020603050405020304" pitchFamily="18" charset="0"/>
                <a:ea typeface="Times New Roman" panose="02020603050405020304" pitchFamily="18" charset="0"/>
              </a:rPr>
              <a:t>la</a:t>
            </a:r>
            <a:r>
              <a:rPr lang="en-US" sz="2300" spc="4" dirty="0">
                <a:solidFill>
                  <a:srgbClr val="000000"/>
                </a:solidFill>
                <a:latin typeface="Times New Roman" panose="02020603050405020304" pitchFamily="18" charset="0"/>
                <a:ea typeface="Times New Roman" panose="02020603050405020304" pitchFamily="18" charset="0"/>
              </a:rPr>
              <a:t> a</a:t>
            </a:r>
            <a:r>
              <a:rPr lang="ru-RU" sz="2300" spc="4" dirty="0">
                <a:solidFill>
                  <a:srgbClr val="000000"/>
                </a:solidFill>
                <a:latin typeface="Times New Roman" panose="02020603050405020304" pitchFamily="18" charset="0"/>
                <a:ea typeface="Times New Roman" panose="02020603050405020304" pitchFamily="18" charset="0"/>
              </a:rPr>
              <a:t>ş</a:t>
            </a:r>
            <a:r>
              <a:rPr lang="en-US" sz="2300" spc="4" dirty="0" err="1">
                <a:solidFill>
                  <a:srgbClr val="000000"/>
                </a:solidFill>
                <a:latin typeface="Times New Roman" panose="02020603050405020304" pitchFamily="18" charset="0"/>
                <a:ea typeface="Times New Roman" panose="02020603050405020304" pitchFamily="18" charset="0"/>
              </a:rPr>
              <a:t>yry</a:t>
            </a:r>
            <a:r>
              <a:rPr lang="ru-RU" sz="2300" spc="4" dirty="0">
                <a:solidFill>
                  <a:srgbClr val="000000"/>
                </a:solidFill>
                <a:latin typeface="Times New Roman" panose="02020603050405020304" pitchFamily="18" charset="0"/>
                <a:ea typeface="Times New Roman" panose="02020603050405020304" pitchFamily="18" charset="0"/>
              </a:rPr>
              <a:t>-</a:t>
            </a:r>
            <a:r>
              <a:rPr lang="en-US" sz="2300" spc="4" dirty="0" err="1">
                <a:solidFill>
                  <a:srgbClr val="000000"/>
                </a:solidFill>
                <a:latin typeface="Times New Roman" panose="02020603050405020304" pitchFamily="18" charset="0"/>
                <a:ea typeface="Times New Roman" panose="02020603050405020304" pitchFamily="18" charset="0"/>
              </a:rPr>
              <a:t>landa</a:t>
            </a:r>
            <a:r>
              <a:rPr lang="en-US" sz="2300" spc="4" dirty="0">
                <a:solidFill>
                  <a:srgbClr val="000000"/>
                </a:solidFill>
                <a:latin typeface="Times New Roman" panose="02020603050405020304" pitchFamily="18" charset="0"/>
                <a:ea typeface="Times New Roman" panose="02020603050405020304" pitchFamily="18" charset="0"/>
              </a:rPr>
              <a:t> </a:t>
            </a:r>
            <a:r>
              <a:rPr lang="en-US" sz="2300" spc="4" dirty="0" err="1">
                <a:solidFill>
                  <a:srgbClr val="000000"/>
                </a:solidFill>
                <a:latin typeface="Times New Roman" panose="02020603050405020304" pitchFamily="18" charset="0"/>
                <a:ea typeface="Times New Roman" panose="02020603050405020304" pitchFamily="18" charset="0"/>
              </a:rPr>
              <a:t>esasy</a:t>
            </a:r>
            <a:r>
              <a:rPr lang="ru-RU" sz="2300" spc="4" dirty="0">
                <a:solidFill>
                  <a:srgbClr val="000000"/>
                </a:solidFill>
                <a:latin typeface="Times New Roman" panose="02020603050405020304" pitchFamily="18" charset="0"/>
                <a:ea typeface="Times New Roman" panose="02020603050405020304" pitchFamily="18" charset="0"/>
              </a:rPr>
              <a:t> ü</a:t>
            </a:r>
            <a:r>
              <a:rPr lang="en-US" sz="2300" spc="4" dirty="0">
                <a:solidFill>
                  <a:srgbClr val="000000"/>
                </a:solidFill>
                <a:latin typeface="Times New Roman" panose="02020603050405020304" pitchFamily="18" charset="0"/>
                <a:ea typeface="Times New Roman" panose="02020603050405020304" pitchFamily="18" charset="0"/>
              </a:rPr>
              <a:t>ns </a:t>
            </a:r>
            <a:r>
              <a:rPr lang="en-US" sz="2300" spc="4" dirty="0" err="1">
                <a:solidFill>
                  <a:srgbClr val="000000"/>
                </a:solidFill>
                <a:latin typeface="Times New Roman" panose="02020603050405020304" pitchFamily="18" charset="0"/>
                <a:ea typeface="Times New Roman" panose="02020603050405020304" pitchFamily="18" charset="0"/>
              </a:rPr>
              <a:t>ge</a:t>
            </a:r>
            <a:r>
              <a:rPr lang="ru-RU" sz="2300" spc="4" dirty="0">
                <a:solidFill>
                  <a:srgbClr val="000000"/>
                </a:solidFill>
                <a:latin typeface="Times New Roman" panose="02020603050405020304" pitchFamily="18" charset="0"/>
                <a:ea typeface="Times New Roman" panose="02020603050405020304" pitchFamily="18" charset="0"/>
              </a:rPr>
              <a:t>ç</a:t>
            </a:r>
            <a:r>
              <a:rPr lang="en-US" sz="2300" spc="4" dirty="0" err="1" smtClean="0">
                <a:solidFill>
                  <a:srgbClr val="000000"/>
                </a:solidFill>
                <a:latin typeface="Times New Roman" panose="02020603050405020304" pitchFamily="18" charset="0"/>
                <a:ea typeface="Times New Roman" panose="02020603050405020304" pitchFamily="18" charset="0"/>
              </a:rPr>
              <a:t>iril</a:t>
            </a:r>
            <a:r>
              <a:rPr lang="tk-TM" sz="2300" spc="4" dirty="0" smtClean="0">
                <a:solidFill>
                  <a:srgbClr val="000000"/>
                </a:solidFill>
                <a:latin typeface="Times New Roman" panose="02020603050405020304" pitchFamily="18" charset="0"/>
                <a:ea typeface="Times New Roman" panose="02020603050405020304" pitchFamily="18" charset="0"/>
              </a:rPr>
              <a:t>-</a:t>
            </a:r>
            <a:r>
              <a:rPr lang="ru-RU" sz="2300" spc="4" dirty="0" err="1" smtClean="0">
                <a:solidFill>
                  <a:srgbClr val="000000"/>
                </a:solidFill>
                <a:latin typeface="Times New Roman" panose="02020603050405020304" pitchFamily="18" charset="0"/>
                <a:ea typeface="Times New Roman" panose="02020603050405020304" pitchFamily="18" charset="0"/>
              </a:rPr>
              <a:t>ýä</a:t>
            </a:r>
            <a:r>
              <a:rPr lang="en-US" sz="2300" spc="4" dirty="0">
                <a:solidFill>
                  <a:srgbClr val="000000"/>
                </a:solidFill>
                <a:latin typeface="Times New Roman" panose="02020603050405020304" pitchFamily="18" charset="0"/>
                <a:ea typeface="Times New Roman" panose="02020603050405020304" pitchFamily="18" charset="0"/>
              </a:rPr>
              <a:t>n</a:t>
            </a:r>
            <a:r>
              <a:rPr lang="ru-RU" sz="2300" spc="4" dirty="0">
                <a:solidFill>
                  <a:srgbClr val="000000"/>
                </a:solidFill>
                <a:latin typeface="Times New Roman" panose="02020603050405020304" pitchFamily="18" charset="0"/>
                <a:ea typeface="Times New Roman" panose="02020603050405020304" pitchFamily="18" charset="0"/>
              </a:rPr>
              <a:t> ö</a:t>
            </a:r>
            <a:r>
              <a:rPr lang="en-US" sz="2300" spc="4" dirty="0" err="1">
                <a:solidFill>
                  <a:srgbClr val="000000"/>
                </a:solidFill>
                <a:latin typeface="Times New Roman" panose="02020603050405020304" pitchFamily="18" charset="0"/>
                <a:ea typeface="Times New Roman" panose="02020603050405020304" pitchFamily="18" charset="0"/>
              </a:rPr>
              <a:t>zgertmeleri</a:t>
            </a:r>
            <a:r>
              <a:rPr lang="ru-RU" sz="2300" spc="4" dirty="0">
                <a:solidFill>
                  <a:srgbClr val="000000"/>
                </a:solidFill>
                <a:latin typeface="Times New Roman" panose="02020603050405020304" pitchFamily="18" charset="0"/>
                <a:ea typeface="Times New Roman" panose="02020603050405020304" pitchFamily="18" charset="0"/>
              </a:rPr>
              <a:t>ň </a:t>
            </a:r>
            <a:r>
              <a:rPr lang="en-US" sz="2300" spc="4" dirty="0" err="1">
                <a:solidFill>
                  <a:srgbClr val="000000"/>
                </a:solidFill>
                <a:latin typeface="Times New Roman" panose="02020603050405020304" pitchFamily="18" charset="0"/>
                <a:ea typeface="Times New Roman" panose="02020603050405020304" pitchFamily="18" charset="0"/>
              </a:rPr>
              <a:t>kanun</a:t>
            </a:r>
            <a:r>
              <a:rPr lang="ru-RU" sz="2300" spc="4" dirty="0">
                <a:solidFill>
                  <a:srgbClr val="000000"/>
                </a:solidFill>
                <a:latin typeface="Times New Roman" panose="02020603050405020304" pitchFamily="18" charset="0"/>
                <a:ea typeface="Times New Roman" panose="02020603050405020304" pitchFamily="18" charset="0"/>
              </a:rPr>
              <a:t>ç</a:t>
            </a:r>
            <a:r>
              <a:rPr lang="en-US" sz="2300" spc="4" dirty="0" err="1">
                <a:solidFill>
                  <a:srgbClr val="000000"/>
                </a:solidFill>
                <a:latin typeface="Times New Roman" panose="02020603050405020304" pitchFamily="18" charset="0"/>
                <a:ea typeface="Times New Roman" panose="02020603050405020304" pitchFamily="18" charset="0"/>
              </a:rPr>
              <a:t>ylyk</a:t>
            </a:r>
            <a:r>
              <a:rPr lang="ru-RU" sz="2300" spc="4" dirty="0">
                <a:solidFill>
                  <a:srgbClr val="000000"/>
                </a:solidFill>
                <a:latin typeface="Times New Roman" panose="02020603050405020304" pitchFamily="18" charset="0"/>
                <a:ea typeface="Times New Roman" panose="02020603050405020304" pitchFamily="18" charset="0"/>
              </a:rPr>
              <a:t>-</a:t>
            </a:r>
            <a:r>
              <a:rPr lang="en-US" sz="2300" spc="4" dirty="0" err="1">
                <a:solidFill>
                  <a:srgbClr val="000000"/>
                </a:solidFill>
                <a:latin typeface="Times New Roman" panose="02020603050405020304" pitchFamily="18" charset="0"/>
                <a:ea typeface="Times New Roman" panose="02020603050405020304" pitchFamily="18" charset="0"/>
              </a:rPr>
              <a:t>hukuk</a:t>
            </a:r>
            <a:r>
              <a:rPr lang="en-US" sz="2300" spc="4" dirty="0">
                <a:solidFill>
                  <a:srgbClr val="000000"/>
                </a:solidFill>
                <a:latin typeface="Times New Roman" panose="02020603050405020304" pitchFamily="18" charset="0"/>
                <a:ea typeface="Times New Roman" panose="02020603050405020304" pitchFamily="18" charset="0"/>
              </a:rPr>
              <a:t> </a:t>
            </a:r>
            <a:r>
              <a:rPr lang="en-US" sz="2300" spc="-15" dirty="0">
                <a:solidFill>
                  <a:srgbClr val="000000"/>
                </a:solidFill>
                <a:latin typeface="Times New Roman" panose="02020603050405020304" pitchFamily="18" charset="0"/>
                <a:ea typeface="Times New Roman" panose="02020603050405020304" pitchFamily="18" charset="0"/>
              </a:rPr>
              <a:t>bin</a:t>
            </a:r>
            <a:r>
              <a:rPr lang="ru-RU" sz="2300" spc="-15" dirty="0">
                <a:solidFill>
                  <a:srgbClr val="000000"/>
                </a:solidFill>
                <a:latin typeface="Times New Roman" panose="02020603050405020304" pitchFamily="18" charset="0"/>
                <a:ea typeface="Times New Roman" panose="02020603050405020304" pitchFamily="18" charset="0"/>
              </a:rPr>
              <a:t>ý</a:t>
            </a:r>
            <a:r>
              <a:rPr lang="en-US" sz="2300" spc="-15" dirty="0" err="1">
                <a:solidFill>
                  <a:srgbClr val="000000"/>
                </a:solidFill>
                <a:latin typeface="Times New Roman" panose="02020603050405020304" pitchFamily="18" charset="0"/>
                <a:ea typeface="Times New Roman" panose="02020603050405020304" pitchFamily="18" charset="0"/>
              </a:rPr>
              <a:t>adyny</a:t>
            </a:r>
            <a:r>
              <a:rPr lang="en-US" sz="2300" spc="-15" dirty="0">
                <a:solidFill>
                  <a:srgbClr val="000000"/>
                </a:solidFill>
                <a:latin typeface="Times New Roman" panose="02020603050405020304" pitchFamily="18" charset="0"/>
                <a:ea typeface="Times New Roman" panose="02020603050405020304" pitchFamily="18" charset="0"/>
              </a:rPr>
              <a:t> k</a:t>
            </a:r>
            <a:r>
              <a:rPr lang="ru-RU" sz="2300" spc="-15" dirty="0">
                <a:solidFill>
                  <a:srgbClr val="000000"/>
                </a:solidFill>
                <a:latin typeface="Times New Roman" panose="02020603050405020304" pitchFamily="18" charset="0"/>
                <a:ea typeface="Times New Roman" panose="02020603050405020304" pitchFamily="18" charset="0"/>
              </a:rPr>
              <a:t>ä</a:t>
            </a:r>
            <a:r>
              <a:rPr lang="en-US" sz="2300" spc="-15" dirty="0">
                <a:solidFill>
                  <a:srgbClr val="000000"/>
                </a:solidFill>
                <a:latin typeface="Times New Roman" panose="02020603050405020304" pitchFamily="18" charset="0"/>
                <a:ea typeface="Times New Roman" panose="02020603050405020304" pitchFamily="18" charset="0"/>
              </a:rPr>
              <a:t>mille</a:t>
            </a:r>
            <a:r>
              <a:rPr lang="ru-RU" sz="2300" spc="-15" dirty="0">
                <a:solidFill>
                  <a:srgbClr val="000000"/>
                </a:solidFill>
                <a:latin typeface="Times New Roman" panose="02020603050405020304" pitchFamily="18" charset="0"/>
                <a:ea typeface="Times New Roman" panose="02020603050405020304" pitchFamily="18" charset="0"/>
              </a:rPr>
              <a:t>ş</a:t>
            </a:r>
            <a:r>
              <a:rPr lang="en-US" sz="2300" spc="-15" dirty="0" err="1">
                <a:solidFill>
                  <a:srgbClr val="000000"/>
                </a:solidFill>
                <a:latin typeface="Times New Roman" panose="02020603050405020304" pitchFamily="18" charset="0"/>
                <a:ea typeface="Times New Roman" panose="02020603050405020304" pitchFamily="18" charset="0"/>
              </a:rPr>
              <a:t>dirm</a:t>
            </a:r>
            <a:r>
              <a:rPr lang="ru-RU" sz="2300" spc="-15" dirty="0">
                <a:solidFill>
                  <a:srgbClr val="000000"/>
                </a:solidFill>
                <a:latin typeface="Times New Roman" panose="02020603050405020304" pitchFamily="18" charset="0"/>
                <a:ea typeface="Times New Roman" panose="02020603050405020304" pitchFamily="18" charset="0"/>
              </a:rPr>
              <a:t>ä</a:t>
            </a:r>
            <a:r>
              <a:rPr lang="en-US" sz="2300" spc="-15" dirty="0" err="1">
                <a:solidFill>
                  <a:srgbClr val="000000"/>
                </a:solidFill>
                <a:latin typeface="Times New Roman" panose="02020603050405020304" pitchFamily="18" charset="0"/>
                <a:ea typeface="Times New Roman" panose="02020603050405020304" pitchFamily="18" charset="0"/>
              </a:rPr>
              <a:t>ge</a:t>
            </a:r>
            <a:r>
              <a:rPr lang="en-US" sz="2300" spc="-15" dirty="0">
                <a:solidFill>
                  <a:srgbClr val="000000"/>
                </a:solidFill>
                <a:latin typeface="Times New Roman" panose="02020603050405020304" pitchFamily="18" charset="0"/>
                <a:ea typeface="Times New Roman" panose="02020603050405020304" pitchFamily="18" charset="0"/>
              </a:rPr>
              <a:t> we </a:t>
            </a:r>
            <a:r>
              <a:rPr lang="en-US" sz="2300" spc="-15" dirty="0" err="1" smtClean="0">
                <a:solidFill>
                  <a:srgbClr val="000000"/>
                </a:solidFill>
                <a:latin typeface="Times New Roman" panose="02020603050405020304" pitchFamily="18" charset="0"/>
                <a:ea typeface="Times New Roman" panose="02020603050405020304" pitchFamily="18" charset="0"/>
              </a:rPr>
              <a:t>ka</a:t>
            </a:r>
            <a:r>
              <a:rPr lang="tk-TM" sz="2300" spc="-15" dirty="0" smtClean="0">
                <a:solidFill>
                  <a:srgbClr val="000000"/>
                </a:solidFill>
                <a:latin typeface="Times New Roman" panose="02020603050405020304" pitchFamily="18" charset="0"/>
                <a:ea typeface="Times New Roman" panose="02020603050405020304" pitchFamily="18" charset="0"/>
              </a:rPr>
              <a:t>-</a:t>
            </a:r>
            <a:r>
              <a:rPr lang="en-US" sz="2300" spc="-15" dirty="0" smtClean="0">
                <a:solidFill>
                  <a:srgbClr val="000000"/>
                </a:solidFill>
                <a:latin typeface="Times New Roman" panose="02020603050405020304" pitchFamily="18" charset="0"/>
                <a:ea typeface="Times New Roman" panose="02020603050405020304" pitchFamily="18" charset="0"/>
              </a:rPr>
              <a:t>nun</a:t>
            </a:r>
            <a:r>
              <a:rPr lang="ru-RU" sz="2300" spc="-15" dirty="0">
                <a:solidFill>
                  <a:srgbClr val="000000"/>
                </a:solidFill>
                <a:latin typeface="Times New Roman" panose="02020603050405020304" pitchFamily="18" charset="0"/>
                <a:ea typeface="Times New Roman" panose="02020603050405020304" pitchFamily="18" charset="0"/>
              </a:rPr>
              <a:t>ç</a:t>
            </a:r>
            <a:r>
              <a:rPr lang="en-US" sz="2300" spc="-15" dirty="0" err="1">
                <a:solidFill>
                  <a:srgbClr val="000000"/>
                </a:solidFill>
                <a:latin typeface="Times New Roman" panose="02020603050405020304" pitchFamily="18" charset="0"/>
                <a:ea typeface="Times New Roman" panose="02020603050405020304" pitchFamily="18" charset="0"/>
              </a:rPr>
              <a:t>ylygy</a:t>
            </a:r>
            <a:r>
              <a:rPr lang="ru-RU" sz="2300" spc="-15" dirty="0">
                <a:solidFill>
                  <a:srgbClr val="000000"/>
                </a:solidFill>
                <a:latin typeface="Times New Roman" panose="02020603050405020304" pitchFamily="18" charset="0"/>
                <a:ea typeface="Times New Roman" panose="02020603050405020304" pitchFamily="18" charset="0"/>
              </a:rPr>
              <a:t>ň </a:t>
            </a:r>
            <a:r>
              <a:rPr lang="en-US" sz="2300" spc="-15" dirty="0" err="1">
                <a:solidFill>
                  <a:srgbClr val="000000"/>
                </a:solidFill>
                <a:latin typeface="Times New Roman" panose="02020603050405020304" pitchFamily="18" charset="0"/>
                <a:ea typeface="Times New Roman" panose="02020603050405020304" pitchFamily="18" charset="0"/>
              </a:rPr>
              <a:t>gurallaryny</a:t>
            </a:r>
            <a:r>
              <a:rPr lang="ru-RU" sz="2300" spc="-15" dirty="0">
                <a:solidFill>
                  <a:srgbClr val="000000"/>
                </a:solidFill>
                <a:latin typeface="Times New Roman" panose="02020603050405020304" pitchFamily="18" charset="0"/>
                <a:ea typeface="Times New Roman" panose="02020603050405020304" pitchFamily="18" charset="0"/>
              </a:rPr>
              <a:t>ň </a:t>
            </a:r>
            <a:r>
              <a:rPr lang="en-US" sz="2300" spc="-15" dirty="0" err="1">
                <a:solidFill>
                  <a:srgbClr val="000000"/>
                </a:solidFill>
                <a:latin typeface="Times New Roman" panose="02020603050405020304" pitchFamily="18" charset="0"/>
                <a:ea typeface="Times New Roman" panose="02020603050405020304" pitchFamily="18" charset="0"/>
              </a:rPr>
              <a:t>hereket</a:t>
            </a:r>
            <a:r>
              <a:rPr lang="en-US" sz="2300" spc="-15" dirty="0">
                <a:solidFill>
                  <a:srgbClr val="000000"/>
                </a:solidFill>
                <a:latin typeface="Times New Roman" panose="02020603050405020304" pitchFamily="18" charset="0"/>
                <a:ea typeface="Times New Roman" panose="02020603050405020304" pitchFamily="18" charset="0"/>
              </a:rPr>
              <a:t> </a:t>
            </a:r>
            <a:r>
              <a:rPr lang="en-US" sz="2300" spc="-15" dirty="0" err="1">
                <a:solidFill>
                  <a:srgbClr val="000000"/>
                </a:solidFill>
                <a:latin typeface="Times New Roman" panose="02020603050405020304" pitchFamily="18" charset="0"/>
                <a:ea typeface="Times New Roman" panose="02020603050405020304" pitchFamily="18" charset="0"/>
              </a:rPr>
              <a:t>et</a:t>
            </a:r>
            <a:r>
              <a:rPr lang="en-US" sz="2300" spc="-11" dirty="0" err="1">
                <a:solidFill>
                  <a:srgbClr val="000000"/>
                </a:solidFill>
                <a:latin typeface="Times New Roman" panose="02020603050405020304" pitchFamily="18" charset="0"/>
                <a:ea typeface="Times New Roman" panose="02020603050405020304" pitchFamily="18" charset="0"/>
              </a:rPr>
              <a:t>megine</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beril</a:t>
            </a:r>
            <a:r>
              <a:rPr lang="ru-RU" sz="2300" spc="-11" dirty="0" err="1">
                <a:solidFill>
                  <a:srgbClr val="000000"/>
                </a:solidFill>
                <a:latin typeface="Times New Roman" panose="02020603050405020304" pitchFamily="18" charset="0"/>
                <a:ea typeface="Times New Roman" panose="02020603050405020304" pitchFamily="18" charset="0"/>
              </a:rPr>
              <a:t>ýä</a:t>
            </a:r>
            <a:r>
              <a:rPr lang="en-US" sz="2300" spc="-11" dirty="0">
                <a:solidFill>
                  <a:srgbClr val="000000"/>
                </a:solidFill>
                <a:latin typeface="Times New Roman" panose="02020603050405020304" pitchFamily="18" charset="0"/>
                <a:ea typeface="Times New Roman" panose="02020603050405020304" pitchFamily="18" charset="0"/>
              </a:rPr>
              <a:t>r</a:t>
            </a:r>
            <a:r>
              <a:rPr lang="ru-RU" sz="2300" spc="-11" dirty="0">
                <a:solidFill>
                  <a:srgbClr val="000000"/>
                </a:solidFill>
                <a:latin typeface="Times New Roman" panose="02020603050405020304" pitchFamily="18" charset="0"/>
                <a:ea typeface="Times New Roman" panose="02020603050405020304" pitchFamily="18" charset="0"/>
              </a:rPr>
              <a:t>;</a:t>
            </a:r>
            <a:r>
              <a:rPr lang="ru-RU" sz="2300" dirty="0">
                <a:latin typeface="Times New Roman" panose="02020603050405020304" pitchFamily="18" charset="0"/>
                <a:ea typeface="Times New Roman" panose="02020603050405020304" pitchFamily="18" charset="0"/>
              </a:rPr>
              <a:t/>
            </a:r>
            <a:br>
              <a:rPr lang="ru-RU" sz="2300" dirty="0">
                <a:latin typeface="Times New Roman" panose="02020603050405020304" pitchFamily="18" charset="0"/>
                <a:ea typeface="Times New Roman" panose="02020603050405020304" pitchFamily="18" charset="0"/>
              </a:rPr>
            </a:br>
            <a:r>
              <a:rPr lang="ru-RU" sz="2300" dirty="0">
                <a:latin typeface="Times New Roman" panose="02020603050405020304" pitchFamily="18" charset="0"/>
                <a:ea typeface="Times New Roman" panose="02020603050405020304" pitchFamily="18" charset="0"/>
              </a:rPr>
              <a:t>- </a:t>
            </a:r>
            <a:r>
              <a:rPr lang="ru-RU" sz="2300" spc="-11" dirty="0">
                <a:solidFill>
                  <a:srgbClr val="000000"/>
                </a:solidFill>
                <a:latin typeface="Times New Roman" panose="02020603050405020304" pitchFamily="18" charset="0"/>
                <a:ea typeface="Times New Roman" panose="02020603050405020304" pitchFamily="18" charset="0"/>
              </a:rPr>
              <a:t>ä</a:t>
            </a:r>
            <a:r>
              <a:rPr lang="en-US" sz="2300" spc="-11" dirty="0" err="1">
                <a:solidFill>
                  <a:srgbClr val="000000"/>
                </a:solidFill>
                <a:latin typeface="Times New Roman" panose="02020603050405020304" pitchFamily="18" charset="0"/>
                <a:ea typeface="Times New Roman" panose="02020603050405020304" pitchFamily="18" charset="0"/>
              </a:rPr>
              <a:t>hlumumy</a:t>
            </a:r>
            <a:r>
              <a:rPr lang="en-US" sz="2300" spc="-11" dirty="0">
                <a:solidFill>
                  <a:srgbClr val="000000"/>
                </a:solidFill>
                <a:latin typeface="Times New Roman" panose="02020603050405020304" pitchFamily="18" charset="0"/>
                <a:ea typeface="Times New Roman" panose="02020603050405020304" pitchFamily="18" charset="0"/>
              </a:rPr>
              <a:t> we </a:t>
            </a:r>
            <a:r>
              <a:rPr lang="en-US" sz="2300" spc="-11" dirty="0" err="1">
                <a:solidFill>
                  <a:srgbClr val="000000"/>
                </a:solidFill>
                <a:latin typeface="Times New Roman" panose="02020603050405020304" pitchFamily="18" charset="0"/>
                <a:ea typeface="Times New Roman" panose="02020603050405020304" pitchFamily="18" charset="0"/>
              </a:rPr>
              <a:t>adalatly</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abadan</a:t>
            </a:r>
            <a:r>
              <a:rPr lang="ru-RU" sz="2300" spc="-11" dirty="0">
                <a:solidFill>
                  <a:srgbClr val="000000"/>
                </a:solidFill>
                <a:latin typeface="Times New Roman" panose="02020603050405020304" pitchFamily="18" charset="0"/>
                <a:ea typeface="Times New Roman" panose="02020603050405020304" pitchFamily="18" charset="0"/>
              </a:rPr>
              <a:t>ç</a:t>
            </a:r>
            <a:r>
              <a:rPr lang="en-US" sz="2300" spc="-11" dirty="0" err="1">
                <a:solidFill>
                  <a:srgbClr val="000000"/>
                </a:solidFill>
                <a:latin typeface="Times New Roman" panose="02020603050405020304" pitchFamily="18" charset="0"/>
                <a:ea typeface="Times New Roman" panose="02020603050405020304" pitchFamily="18" charset="0"/>
              </a:rPr>
              <a:t>ylyk</a:t>
            </a:r>
            <a:r>
              <a:rPr lang="ru-RU" sz="2300" spc="-11" dirty="0">
                <a:solidFill>
                  <a:srgbClr val="000000"/>
                </a:solidFill>
                <a:latin typeface="Times New Roman" panose="02020603050405020304" pitchFamily="18" charset="0"/>
                <a:ea typeface="Times New Roman" panose="02020603050405020304" pitchFamily="18" charset="0"/>
              </a:rPr>
              <a:t> </a:t>
            </a:r>
            <a:r>
              <a:rPr lang="ru-RU" sz="2300" spc="-11" dirty="0" err="1">
                <a:solidFill>
                  <a:srgbClr val="000000"/>
                </a:solidFill>
                <a:latin typeface="Times New Roman" panose="02020603050405020304" pitchFamily="18" charset="0"/>
                <a:ea typeface="Times New Roman" panose="02020603050405020304" pitchFamily="18" charset="0"/>
              </a:rPr>
              <a:t>üç</a:t>
            </a:r>
            <a:r>
              <a:rPr lang="en-US" sz="2300" spc="-11" dirty="0">
                <a:solidFill>
                  <a:srgbClr val="000000"/>
                </a:solidFill>
                <a:latin typeface="Times New Roman" panose="02020603050405020304" pitchFamily="18" charset="0"/>
                <a:ea typeface="Times New Roman" panose="02020603050405020304" pitchFamily="18" charset="0"/>
              </a:rPr>
              <a:t>in </a:t>
            </a:r>
            <a:r>
              <a:rPr lang="en-US" sz="2300" spc="-11" dirty="0" err="1">
                <a:solidFill>
                  <a:srgbClr val="000000"/>
                </a:solidFill>
                <a:latin typeface="Times New Roman" panose="02020603050405020304" pitchFamily="18" charset="0"/>
                <a:ea typeface="Times New Roman" panose="02020603050405020304" pitchFamily="18" charset="0"/>
              </a:rPr>
              <a:t>maddy</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11" dirty="0" err="1">
                <a:solidFill>
                  <a:srgbClr val="000000"/>
                </a:solidFill>
                <a:latin typeface="Times New Roman" panose="02020603050405020304" pitchFamily="18" charset="0"/>
                <a:ea typeface="Times New Roman" panose="02020603050405020304" pitchFamily="18" charset="0"/>
              </a:rPr>
              <a:t>esas</a:t>
            </a:r>
            <a:r>
              <a:rPr lang="en-US" sz="2300" spc="-11" dirty="0">
                <a:solidFill>
                  <a:srgbClr val="000000"/>
                </a:solidFill>
                <a:latin typeface="Times New Roman" panose="02020603050405020304" pitchFamily="18" charset="0"/>
                <a:ea typeface="Times New Roman" panose="02020603050405020304" pitchFamily="18" charset="0"/>
              </a:rPr>
              <a:t> h</a:t>
            </a:r>
            <a:r>
              <a:rPr lang="ru-RU" sz="2300" spc="-11" dirty="0">
                <a:solidFill>
                  <a:srgbClr val="000000"/>
                </a:solidFill>
                <a:latin typeface="Times New Roman" panose="02020603050405020304" pitchFamily="18" charset="0"/>
                <a:ea typeface="Times New Roman" panose="02020603050405020304" pitchFamily="18" charset="0"/>
              </a:rPr>
              <a:t>ö</a:t>
            </a:r>
            <a:r>
              <a:rPr lang="en-US" sz="2300" spc="-11" dirty="0">
                <a:solidFill>
                  <a:srgbClr val="000000"/>
                </a:solidFill>
                <a:latin typeface="Times New Roman" panose="02020603050405020304" pitchFamily="18" charset="0"/>
                <a:ea typeface="Times New Roman" panose="02020603050405020304" pitchFamily="18" charset="0"/>
              </a:rPr>
              <a:t>km</a:t>
            </a:r>
            <a:r>
              <a:rPr lang="ru-RU" sz="2300" spc="-11" dirty="0">
                <a:solidFill>
                  <a:srgbClr val="000000"/>
                </a:solidFill>
                <a:latin typeface="Times New Roman" panose="02020603050405020304" pitchFamily="18" charset="0"/>
                <a:ea typeface="Times New Roman" panose="02020603050405020304" pitchFamily="18" charset="0"/>
              </a:rPr>
              <a:t>ü</a:t>
            </a:r>
            <a:r>
              <a:rPr lang="en-US" sz="2300" spc="-11" dirty="0" err="1">
                <a:solidFill>
                  <a:srgbClr val="000000"/>
                </a:solidFill>
                <a:latin typeface="Times New Roman" panose="02020603050405020304" pitchFamily="18" charset="0"/>
                <a:ea typeface="Times New Roman" panose="02020603050405020304" pitchFamily="18" charset="0"/>
              </a:rPr>
              <a:t>nde</a:t>
            </a:r>
            <a:r>
              <a:rPr lang="en-US" sz="2300" spc="-11" dirty="0">
                <a:solidFill>
                  <a:srgbClr val="000000"/>
                </a:solidFill>
                <a:latin typeface="Times New Roman" panose="02020603050405020304" pitchFamily="18" charset="0"/>
                <a:ea typeface="Times New Roman" panose="02020603050405020304" pitchFamily="18" charset="0"/>
              </a:rPr>
              <a:t> </a:t>
            </a:r>
            <a:r>
              <a:rPr lang="en-US" sz="2300" spc="-8" dirty="0" err="1">
                <a:solidFill>
                  <a:srgbClr val="000000"/>
                </a:solidFill>
                <a:latin typeface="Times New Roman" panose="02020603050405020304" pitchFamily="18" charset="0"/>
                <a:ea typeface="Times New Roman" panose="02020603050405020304" pitchFamily="18" charset="0"/>
              </a:rPr>
              <a:t>ykdysady</a:t>
            </a:r>
            <a:r>
              <a:rPr lang="ru-RU" sz="2300" spc="-8" dirty="0">
                <a:solidFill>
                  <a:srgbClr val="000000"/>
                </a:solidFill>
                <a:latin typeface="Times New Roman" panose="02020603050405020304" pitchFamily="18" charset="0"/>
                <a:ea typeface="Times New Roman" panose="02020603050405020304" pitchFamily="18" charset="0"/>
              </a:rPr>
              <a:t> ö</a:t>
            </a:r>
            <a:r>
              <a:rPr lang="en-US" sz="2300" spc="-8" dirty="0">
                <a:solidFill>
                  <a:srgbClr val="000000"/>
                </a:solidFill>
                <a:latin typeface="Times New Roman" panose="02020603050405020304" pitchFamily="18" charset="0"/>
                <a:ea typeface="Times New Roman" panose="02020603050405020304" pitchFamily="18" charset="0"/>
              </a:rPr>
              <a:t>s</a:t>
            </a:r>
            <a:r>
              <a:rPr lang="ru-RU" sz="2300" spc="-8" dirty="0" err="1">
                <a:solidFill>
                  <a:srgbClr val="000000"/>
                </a:solidFill>
                <a:latin typeface="Times New Roman" panose="02020603050405020304" pitchFamily="18" charset="0"/>
                <a:ea typeface="Times New Roman" panose="02020603050405020304" pitchFamily="18" charset="0"/>
              </a:rPr>
              <a:t>üş</a:t>
            </a:r>
            <a:r>
              <a:rPr lang="en-US" sz="2300" spc="-8" dirty="0" err="1">
                <a:solidFill>
                  <a:srgbClr val="000000"/>
                </a:solidFill>
                <a:latin typeface="Times New Roman" panose="02020603050405020304" pitchFamily="18" charset="0"/>
                <a:ea typeface="Times New Roman" panose="02020603050405020304" pitchFamily="18" charset="0"/>
              </a:rPr>
              <a:t>i</a:t>
            </a:r>
            <a:r>
              <a:rPr lang="ru-RU" sz="2300" spc="-8" dirty="0">
                <a:solidFill>
                  <a:srgbClr val="000000"/>
                </a:solidFill>
                <a:latin typeface="Times New Roman" panose="02020603050405020304" pitchFamily="18" charset="0"/>
                <a:ea typeface="Times New Roman" panose="02020603050405020304" pitchFamily="18" charset="0"/>
              </a:rPr>
              <a:t>ň </a:t>
            </a:r>
            <a:r>
              <a:rPr lang="en-US" sz="2300" spc="-8" dirty="0" err="1">
                <a:solidFill>
                  <a:srgbClr val="000000"/>
                </a:solidFill>
                <a:latin typeface="Times New Roman" panose="02020603050405020304" pitchFamily="18" charset="0"/>
                <a:ea typeface="Times New Roman" panose="02020603050405020304" pitchFamily="18" charset="0"/>
              </a:rPr>
              <a:t>durnuklylygyny</a:t>
            </a:r>
            <a:r>
              <a:rPr lang="ru-RU" sz="2300" spc="-8" dirty="0">
                <a:solidFill>
                  <a:srgbClr val="000000"/>
                </a:solidFill>
                <a:latin typeface="Times New Roman" panose="02020603050405020304" pitchFamily="18" charset="0"/>
                <a:ea typeface="Times New Roman" panose="02020603050405020304" pitchFamily="18" charset="0"/>
              </a:rPr>
              <a:t>ň </a:t>
            </a:r>
            <a:r>
              <a:rPr lang="ru-RU" sz="2300" spc="-8" dirty="0" err="1">
                <a:solidFill>
                  <a:srgbClr val="000000"/>
                </a:solidFill>
                <a:latin typeface="Times New Roman" panose="02020603050405020304" pitchFamily="18" charset="0"/>
                <a:ea typeface="Times New Roman" panose="02020603050405020304" pitchFamily="18" charset="0"/>
              </a:rPr>
              <a:t>ýö</a:t>
            </a:r>
            <a:r>
              <a:rPr lang="en-US" sz="2300" spc="-8" dirty="0" err="1">
                <a:solidFill>
                  <a:srgbClr val="000000"/>
                </a:solidFill>
                <a:latin typeface="Times New Roman" panose="02020603050405020304" pitchFamily="18" charset="0"/>
                <a:ea typeface="Times New Roman" panose="02020603050405020304" pitchFamily="18" charset="0"/>
              </a:rPr>
              <a:t>relgesi</a:t>
            </a:r>
            <a:r>
              <a:rPr lang="ru-RU" sz="2300" spc="-8" dirty="0">
                <a:solidFill>
                  <a:srgbClr val="000000"/>
                </a:solidFill>
                <a:latin typeface="Times New Roman" panose="02020603050405020304" pitchFamily="18" charset="0"/>
                <a:ea typeface="Times New Roman" panose="02020603050405020304" pitchFamily="18" charset="0"/>
              </a:rPr>
              <a:t>.</a:t>
            </a:r>
            <a:endParaRPr lang="ru-RU" sz="2300" dirty="0"/>
          </a:p>
        </p:txBody>
      </p:sp>
    </p:spTree>
    <p:extLst>
      <p:ext uri="{BB962C8B-B14F-4D97-AF65-F5344CB8AC3E}">
        <p14:creationId xmlns:p14="http://schemas.microsoft.com/office/powerpoint/2010/main" val="3063044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457" y="1"/>
            <a:ext cx="10783018" cy="6857999"/>
          </a:xfrm>
        </p:spPr>
        <p:txBody>
          <a:bodyPr>
            <a:noAutofit/>
          </a:bodyPr>
          <a:lstStyle/>
          <a:p>
            <a:pPr marR="9049">
              <a:lnSpc>
                <a:spcPct val="115000"/>
              </a:lnSpc>
              <a:tabLst>
                <a:tab pos="342900" algn="l"/>
              </a:tabLst>
            </a:pPr>
            <a:r>
              <a:rPr lang="ru-RU" sz="1425" spc="-23" dirty="0">
                <a:solidFill>
                  <a:srgbClr val="000000"/>
                </a:solidFill>
                <a:latin typeface="Times New Roman" panose="02020603050405020304" pitchFamily="18" charset="0"/>
                <a:ea typeface="Times New Roman" panose="02020603050405020304" pitchFamily="18" charset="0"/>
              </a:rPr>
              <a:t> </a:t>
            </a:r>
            <a:r>
              <a:rPr lang="en-US" sz="2000" spc="-23" dirty="0">
                <a:solidFill>
                  <a:srgbClr val="000000"/>
                </a:solidFill>
                <a:latin typeface="Times New Roman" panose="02020603050405020304" pitchFamily="18" charset="0"/>
                <a:ea typeface="Times New Roman" panose="02020603050405020304" pitchFamily="18" charset="0"/>
              </a:rPr>
              <a:t>D</a:t>
            </a:r>
            <a:r>
              <a:rPr lang="ru-RU" sz="2000" spc="-23" dirty="0">
                <a:solidFill>
                  <a:srgbClr val="000000"/>
                </a:solidFill>
                <a:latin typeface="Times New Roman" panose="02020603050405020304" pitchFamily="18" charset="0"/>
                <a:ea typeface="Times New Roman" panose="02020603050405020304" pitchFamily="18" charset="0"/>
              </a:rPr>
              <a:t>ö</a:t>
            </a:r>
            <a:r>
              <a:rPr lang="en-US" sz="2000" spc="-23" dirty="0" err="1">
                <a:solidFill>
                  <a:srgbClr val="000000"/>
                </a:solidFill>
                <a:latin typeface="Times New Roman" panose="02020603050405020304" pitchFamily="18" charset="0"/>
                <a:ea typeface="Times New Roman" panose="02020603050405020304" pitchFamily="18" charset="0"/>
              </a:rPr>
              <a:t>wletde</a:t>
            </a:r>
            <a:r>
              <a:rPr lang="en-US" sz="2000" spc="-23" dirty="0">
                <a:solidFill>
                  <a:srgbClr val="000000"/>
                </a:solidFill>
                <a:latin typeface="Times New Roman" panose="02020603050405020304" pitchFamily="18" charset="0"/>
                <a:ea typeface="Times New Roman" panose="02020603050405020304" pitchFamily="18" charset="0"/>
              </a:rPr>
              <a:t> </a:t>
            </a:r>
            <a:r>
              <a:rPr lang="en-US" sz="2000" spc="-23" dirty="0" err="1">
                <a:solidFill>
                  <a:srgbClr val="000000"/>
                </a:solidFill>
                <a:latin typeface="Times New Roman" panose="02020603050405020304" pitchFamily="18" charset="0"/>
                <a:ea typeface="Times New Roman" panose="02020603050405020304" pitchFamily="18" charset="0"/>
              </a:rPr>
              <a:t>durmu</a:t>
            </a:r>
            <a:r>
              <a:rPr lang="ru-RU" sz="2000" spc="-23" dirty="0">
                <a:solidFill>
                  <a:srgbClr val="000000"/>
                </a:solidFill>
                <a:latin typeface="Times New Roman" panose="02020603050405020304" pitchFamily="18" charset="0"/>
                <a:ea typeface="Times New Roman" panose="02020603050405020304" pitchFamily="18" charset="0"/>
              </a:rPr>
              <a:t>ş ö</a:t>
            </a:r>
            <a:r>
              <a:rPr lang="en-US" sz="2000" spc="-23" dirty="0" err="1">
                <a:solidFill>
                  <a:srgbClr val="000000"/>
                </a:solidFill>
                <a:latin typeface="Times New Roman" panose="02020603050405020304" pitchFamily="18" charset="0"/>
                <a:ea typeface="Times New Roman" panose="02020603050405020304" pitchFamily="18" charset="0"/>
              </a:rPr>
              <a:t>zgertmeler</a:t>
            </a:r>
            <a:r>
              <a:rPr lang="ru-RU" sz="2000" spc="-23" dirty="0">
                <a:solidFill>
                  <a:srgbClr val="000000"/>
                </a:solidFill>
                <a:latin typeface="Times New Roman" panose="02020603050405020304" pitchFamily="18" charset="0"/>
                <a:ea typeface="Times New Roman" panose="02020603050405020304" pitchFamily="18" charset="0"/>
              </a:rPr>
              <a:t> ş</a:t>
            </a:r>
            <a:r>
              <a:rPr lang="en-US" sz="2000" spc="-23" dirty="0">
                <a:solidFill>
                  <a:srgbClr val="000000"/>
                </a:solidFill>
                <a:latin typeface="Times New Roman" panose="02020603050405020304" pitchFamily="18" charset="0"/>
                <a:ea typeface="Times New Roman" panose="02020603050405020304" pitchFamily="18" charset="0"/>
              </a:rPr>
              <a:t>o</a:t>
            </a:r>
            <a:r>
              <a:rPr lang="ru-RU" sz="2000" spc="-23" dirty="0">
                <a:solidFill>
                  <a:srgbClr val="000000"/>
                </a:solidFill>
                <a:latin typeface="Times New Roman" panose="02020603050405020304" pitchFamily="18" charset="0"/>
                <a:ea typeface="Times New Roman" panose="02020603050405020304" pitchFamily="18" charset="0"/>
              </a:rPr>
              <a:t>ň</a:t>
            </a:r>
            <a:r>
              <a:rPr lang="en-US" sz="2000" spc="-23" dirty="0">
                <a:solidFill>
                  <a:srgbClr val="000000"/>
                </a:solidFill>
                <a:latin typeface="Times New Roman" panose="02020603050405020304" pitchFamily="18" charset="0"/>
                <a:ea typeface="Times New Roman" panose="02020603050405020304" pitchFamily="18" charset="0"/>
              </a:rPr>
              <a:t>a me</a:t>
            </a:r>
            <a:r>
              <a:rPr lang="ru-RU" sz="2000" spc="-23" dirty="0">
                <a:solidFill>
                  <a:srgbClr val="000000"/>
                </a:solidFill>
                <a:latin typeface="Times New Roman" panose="02020603050405020304" pitchFamily="18" charset="0"/>
                <a:ea typeface="Times New Roman" panose="02020603050405020304" pitchFamily="18" charset="0"/>
              </a:rPr>
              <a:t>ň</a:t>
            </a:r>
            <a:r>
              <a:rPr lang="en-US" sz="2000" spc="-23" dirty="0" err="1">
                <a:solidFill>
                  <a:srgbClr val="000000"/>
                </a:solidFill>
                <a:latin typeface="Times New Roman" panose="02020603050405020304" pitchFamily="18" charset="0"/>
                <a:ea typeface="Times New Roman" panose="02020603050405020304" pitchFamily="18" charset="0"/>
              </a:rPr>
              <a:t>ze</a:t>
            </a:r>
            <a:r>
              <a:rPr lang="ru-RU" sz="2000" spc="-23" dirty="0">
                <a:solidFill>
                  <a:srgbClr val="000000"/>
                </a:solidFill>
                <a:latin typeface="Times New Roman" panose="02020603050405020304" pitchFamily="18" charset="0"/>
                <a:ea typeface="Times New Roman" panose="02020603050405020304" pitchFamily="18" charset="0"/>
              </a:rPr>
              <a:t>ş </a:t>
            </a:r>
            <a:r>
              <a:rPr lang="en-US" sz="2000" spc="-23" dirty="0" err="1">
                <a:solidFill>
                  <a:srgbClr val="000000"/>
                </a:solidFill>
                <a:latin typeface="Times New Roman" panose="02020603050405020304" pitchFamily="18" charset="0"/>
                <a:ea typeface="Times New Roman" panose="02020603050405020304" pitchFamily="18" charset="0"/>
              </a:rPr>
              <a:t>ykdysady</a:t>
            </a:r>
            <a:r>
              <a:rPr lang="ru-RU" sz="2000" spc="-23" dirty="0">
                <a:solidFill>
                  <a:srgbClr val="000000"/>
                </a:solidFill>
                <a:latin typeface="Times New Roman" panose="02020603050405020304" pitchFamily="18" charset="0"/>
                <a:ea typeface="Times New Roman" panose="02020603050405020304" pitchFamily="18" charset="0"/>
              </a:rPr>
              <a:t> ö</a:t>
            </a:r>
            <a:r>
              <a:rPr lang="en-US" sz="2000" spc="-23" dirty="0">
                <a:solidFill>
                  <a:srgbClr val="000000"/>
                </a:solidFill>
                <a:latin typeface="Times New Roman" panose="02020603050405020304" pitchFamily="18" charset="0"/>
                <a:ea typeface="Times New Roman" panose="02020603050405020304" pitchFamily="18" charset="0"/>
              </a:rPr>
              <a:t>s</a:t>
            </a:r>
            <a:r>
              <a:rPr lang="ru-RU" sz="2000" spc="-23" dirty="0" err="1">
                <a:solidFill>
                  <a:srgbClr val="000000"/>
                </a:solidFill>
                <a:latin typeface="Times New Roman" panose="02020603050405020304" pitchFamily="18" charset="0"/>
                <a:ea typeface="Times New Roman" panose="02020603050405020304" pitchFamily="18" charset="0"/>
              </a:rPr>
              <a:t>üş</a:t>
            </a:r>
            <a:r>
              <a:rPr lang="ru-RU" sz="2000" spc="-23" dirty="0">
                <a:solidFill>
                  <a:srgbClr val="000000"/>
                </a:solidFill>
                <a:latin typeface="Times New Roman" panose="02020603050405020304" pitchFamily="18" charset="0"/>
                <a:ea typeface="Times New Roman" panose="02020603050405020304" pitchFamily="18" charset="0"/>
              </a:rPr>
              <a:t> </a:t>
            </a:r>
            <a:r>
              <a:rPr lang="en-US" sz="2000" spc="-23" dirty="0" err="1">
                <a:solidFill>
                  <a:srgbClr val="000000"/>
                </a:solidFill>
                <a:latin typeface="Times New Roman" panose="02020603050405020304" pitchFamily="18" charset="0"/>
                <a:ea typeface="Times New Roman" panose="02020603050405020304" pitchFamily="18" charset="0"/>
              </a:rPr>
              <a:t>bolmaz</a:t>
            </a:r>
            <a:r>
              <a:rPr lang="en-US" sz="2000" spc="-15" dirty="0" err="1">
                <a:solidFill>
                  <a:srgbClr val="000000"/>
                </a:solidFill>
                <a:latin typeface="Times New Roman" panose="02020603050405020304" pitchFamily="18" charset="0"/>
                <a:ea typeface="Times New Roman" panose="02020603050405020304" pitchFamily="18" charset="0"/>
              </a:rPr>
              <a:t>dan</a:t>
            </a:r>
            <a:r>
              <a:rPr lang="en-US" sz="2000" spc="-15" dirty="0">
                <a:solidFill>
                  <a:srgbClr val="000000"/>
                </a:solidFill>
                <a:latin typeface="Times New Roman" panose="02020603050405020304" pitchFamily="18" charset="0"/>
                <a:ea typeface="Times New Roman" panose="02020603050405020304" pitchFamily="18" charset="0"/>
              </a:rPr>
              <a:t> m</a:t>
            </a:r>
            <a:r>
              <a:rPr lang="ru-RU" sz="2000" spc="-15" dirty="0">
                <a:solidFill>
                  <a:srgbClr val="000000"/>
                </a:solidFill>
                <a:latin typeface="Times New Roman" panose="02020603050405020304" pitchFamily="18" charset="0"/>
                <a:ea typeface="Times New Roman" panose="02020603050405020304" pitchFamily="18" charset="0"/>
              </a:rPr>
              <a:t>ü</a:t>
            </a:r>
            <a:r>
              <a:rPr lang="en-US" sz="2000" spc="-15" dirty="0" err="1">
                <a:solidFill>
                  <a:srgbClr val="000000"/>
                </a:solidFill>
                <a:latin typeface="Times New Roman" panose="02020603050405020304" pitchFamily="18" charset="0"/>
                <a:ea typeface="Times New Roman" panose="02020603050405020304" pitchFamily="18" charset="0"/>
              </a:rPr>
              <a:t>mkin</a:t>
            </a:r>
            <a:r>
              <a:rPr lang="en-US" sz="2000" spc="-15" dirty="0">
                <a:solidFill>
                  <a:srgbClr val="000000"/>
                </a:solidFill>
                <a:latin typeface="Times New Roman" panose="02020603050405020304" pitchFamily="18" charset="0"/>
                <a:ea typeface="Times New Roman" panose="02020603050405020304" pitchFamily="18" charset="0"/>
              </a:rPr>
              <a:t> d</a:t>
            </a:r>
            <a:r>
              <a:rPr lang="ru-RU" sz="2000" spc="-15" dirty="0">
                <a:solidFill>
                  <a:srgbClr val="000000"/>
                </a:solidFill>
                <a:latin typeface="Times New Roman" panose="02020603050405020304" pitchFamily="18" charset="0"/>
                <a:ea typeface="Times New Roman" panose="02020603050405020304" pitchFamily="18" charset="0"/>
              </a:rPr>
              <a:t>ä</a:t>
            </a:r>
            <a:r>
              <a:rPr lang="en-US" sz="2000" spc="-15" dirty="0" err="1">
                <a:solidFill>
                  <a:srgbClr val="000000"/>
                </a:solidFill>
                <a:latin typeface="Times New Roman" panose="02020603050405020304" pitchFamily="18" charset="0"/>
                <a:ea typeface="Times New Roman" panose="02020603050405020304" pitchFamily="18" charset="0"/>
              </a:rPr>
              <a:t>ldir</a:t>
            </a:r>
            <a:r>
              <a:rPr lang="ru-RU" sz="2000" spc="-15" dirty="0">
                <a:solidFill>
                  <a:srgbClr val="000000"/>
                </a:solidFill>
                <a:latin typeface="Times New Roman" panose="02020603050405020304" pitchFamily="18" charset="0"/>
                <a:ea typeface="Times New Roman" panose="02020603050405020304" pitchFamily="18" charset="0"/>
              </a:rPr>
              <a:t>. Ş</a:t>
            </a:r>
            <a:r>
              <a:rPr lang="en-US" sz="2000" spc="-15" dirty="0" err="1">
                <a:solidFill>
                  <a:srgbClr val="000000"/>
                </a:solidFill>
                <a:latin typeface="Times New Roman" panose="02020603050405020304" pitchFamily="18" charset="0"/>
                <a:ea typeface="Times New Roman" panose="02020603050405020304" pitchFamily="18" charset="0"/>
              </a:rPr>
              <a:t>unu</a:t>
            </a:r>
            <a:r>
              <a:rPr lang="ru-RU" sz="2000" spc="-15" dirty="0">
                <a:solidFill>
                  <a:srgbClr val="000000"/>
                </a:solidFill>
                <a:latin typeface="Times New Roman" panose="02020603050405020304" pitchFamily="18" charset="0"/>
                <a:ea typeface="Times New Roman" panose="02020603050405020304" pitchFamily="18" charset="0"/>
              </a:rPr>
              <a:t>ň </a:t>
            </a:r>
            <a:r>
              <a:rPr lang="en-US" sz="2000" spc="-15" dirty="0" err="1">
                <a:solidFill>
                  <a:srgbClr val="000000"/>
                </a:solidFill>
                <a:latin typeface="Times New Roman" panose="02020603050405020304" pitchFamily="18" charset="0"/>
                <a:ea typeface="Times New Roman" panose="02020603050405020304" pitchFamily="18" charset="0"/>
              </a:rPr>
              <a:t>bilen</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smtClean="0">
                <a:solidFill>
                  <a:srgbClr val="000000"/>
                </a:solidFill>
                <a:latin typeface="Times New Roman" panose="02020603050405020304" pitchFamily="18" charset="0"/>
                <a:ea typeface="Times New Roman" panose="02020603050405020304" pitchFamily="18" charset="0"/>
              </a:rPr>
              <a:t>bag</a:t>
            </a:r>
            <a:r>
              <a:rPr lang="tk-TM" sz="2000" spc="-15" dirty="0" smtClean="0">
                <a:solidFill>
                  <a:srgbClr val="000000"/>
                </a:solidFill>
                <a:latin typeface="Times New Roman" panose="02020603050405020304" pitchFamily="18" charset="0"/>
                <a:ea typeface="Times New Roman" panose="02020603050405020304" pitchFamily="18" charset="0"/>
              </a:rPr>
              <a:t>-</a:t>
            </a:r>
            <a:r>
              <a:rPr lang="en-US" sz="2000" spc="-15" dirty="0" err="1" smtClean="0">
                <a:solidFill>
                  <a:srgbClr val="000000"/>
                </a:solidFill>
                <a:latin typeface="Times New Roman" panose="02020603050405020304" pitchFamily="18" charset="0"/>
                <a:ea typeface="Times New Roman" panose="02020603050405020304" pitchFamily="18" charset="0"/>
              </a:rPr>
              <a:t>lany</a:t>
            </a:r>
            <a:r>
              <a:rPr lang="ru-RU" sz="2000" spc="-15" dirty="0">
                <a:solidFill>
                  <a:srgbClr val="000000"/>
                </a:solidFill>
                <a:latin typeface="Times New Roman" panose="02020603050405020304" pitchFamily="18" charset="0"/>
                <a:ea typeface="Times New Roman" panose="02020603050405020304" pitchFamily="18" charset="0"/>
              </a:rPr>
              <a:t>ş</a:t>
            </a:r>
            <a:r>
              <a:rPr lang="en-US" sz="2000" spc="-15" dirty="0" err="1">
                <a:solidFill>
                  <a:srgbClr val="000000"/>
                </a:solidFill>
                <a:latin typeface="Times New Roman" panose="02020603050405020304" pitchFamily="18" charset="0"/>
                <a:ea typeface="Times New Roman" panose="02020603050405020304" pitchFamily="18" charset="0"/>
              </a:rPr>
              <a:t>yklylykda</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durmu</a:t>
            </a:r>
            <a:r>
              <a:rPr lang="ru-RU" sz="2000" spc="-15" dirty="0">
                <a:solidFill>
                  <a:srgbClr val="000000"/>
                </a:solidFill>
                <a:latin typeface="Times New Roman" panose="02020603050405020304" pitchFamily="18" charset="0"/>
                <a:ea typeface="Times New Roman" panose="02020603050405020304" pitchFamily="18" charset="0"/>
              </a:rPr>
              <a:t>ş</a:t>
            </a:r>
            <a:r>
              <a:rPr lang="en-US" sz="2000" spc="-15" dirty="0">
                <a:solidFill>
                  <a:srgbClr val="000000"/>
                </a:solidFill>
                <a:latin typeface="Times New Roman" panose="02020603050405020304" pitchFamily="18" charset="0"/>
                <a:ea typeface="Times New Roman" panose="02020603050405020304" pitchFamily="18" charset="0"/>
              </a:rPr>
              <a:t>a g</a:t>
            </a:r>
            <a:r>
              <a:rPr lang="ru-RU" sz="2000" spc="-15" dirty="0">
                <a:solidFill>
                  <a:srgbClr val="000000"/>
                </a:solidFill>
                <a:latin typeface="Times New Roman" panose="02020603050405020304" pitchFamily="18" charset="0"/>
                <a:ea typeface="Times New Roman" panose="02020603050405020304" pitchFamily="18" charset="0"/>
              </a:rPr>
              <a:t>ö</a:t>
            </a:r>
            <a:r>
              <a:rPr lang="en-US" sz="2000" spc="-15" dirty="0">
                <a:solidFill>
                  <a:srgbClr val="000000"/>
                </a:solidFill>
                <a:latin typeface="Times New Roman" panose="02020603050405020304" pitchFamily="18" charset="0"/>
                <a:ea typeface="Times New Roman" panose="02020603050405020304" pitchFamily="18" charset="0"/>
              </a:rPr>
              <a:t>n</a:t>
            </a:r>
            <a:r>
              <a:rPr lang="ru-RU" sz="2000" spc="-15" dirty="0">
                <a:solidFill>
                  <a:srgbClr val="000000"/>
                </a:solidFill>
                <a:latin typeface="Times New Roman" panose="02020603050405020304" pitchFamily="18" charset="0"/>
                <a:ea typeface="Times New Roman" panose="02020603050405020304" pitchFamily="18" charset="0"/>
              </a:rPr>
              <a:t>ü</a:t>
            </a:r>
            <a:r>
              <a:rPr lang="en-US" sz="2000" spc="-15" dirty="0" err="1">
                <a:solidFill>
                  <a:srgbClr val="000000"/>
                </a:solidFill>
                <a:latin typeface="Times New Roman" panose="02020603050405020304" pitchFamily="18" charset="0"/>
                <a:ea typeface="Times New Roman" panose="02020603050405020304" pitchFamily="18" charset="0"/>
              </a:rPr>
              <a:t>kdi</a:t>
            </a:r>
            <a:r>
              <a:rPr lang="en-US" sz="2000" spc="-8" dirty="0" err="1">
                <a:solidFill>
                  <a:srgbClr val="000000"/>
                </a:solidFill>
                <a:latin typeface="Times New Roman" panose="02020603050405020304" pitchFamily="18" charset="0"/>
                <a:ea typeface="Times New Roman" panose="02020603050405020304" pitchFamily="18" charset="0"/>
              </a:rPr>
              <a:t>rilen</a:t>
            </a:r>
            <a:r>
              <a:rPr lang="en-US" sz="2000" spc="-8" dirty="0">
                <a:solidFill>
                  <a:srgbClr val="000000"/>
                </a:solidFill>
                <a:latin typeface="Times New Roman" panose="02020603050405020304" pitchFamily="18" charset="0"/>
                <a:ea typeface="Times New Roman" panose="02020603050405020304" pitchFamily="18" charset="0"/>
              </a:rPr>
              <a:t> </a:t>
            </a:r>
            <a:r>
              <a:rPr lang="en-US" sz="2000" spc="-8" dirty="0" err="1">
                <a:solidFill>
                  <a:srgbClr val="000000"/>
                </a:solidFill>
                <a:latin typeface="Times New Roman" panose="02020603050405020304" pitchFamily="18" charset="0"/>
                <a:ea typeface="Times New Roman" panose="02020603050405020304" pitchFamily="18" charset="0"/>
              </a:rPr>
              <a:t>ulgamy</a:t>
            </a:r>
            <a:r>
              <a:rPr lang="en-US" sz="2000" spc="-8" dirty="0">
                <a:solidFill>
                  <a:srgbClr val="000000"/>
                </a:solidFill>
                <a:latin typeface="Times New Roman" panose="02020603050405020304" pitchFamily="18" charset="0"/>
                <a:ea typeface="Times New Roman" panose="02020603050405020304" pitchFamily="18" charset="0"/>
              </a:rPr>
              <a:t> </a:t>
            </a:r>
            <a:r>
              <a:rPr lang="en-US" sz="2000" spc="-8" dirty="0" err="1">
                <a:solidFill>
                  <a:srgbClr val="000000"/>
                </a:solidFill>
                <a:latin typeface="Times New Roman" panose="02020603050405020304" pitchFamily="18" charset="0"/>
                <a:ea typeface="Times New Roman" panose="02020603050405020304" pitchFamily="18" charset="0"/>
              </a:rPr>
              <a:t>gurmaga</a:t>
            </a:r>
            <a:r>
              <a:rPr lang="ru-RU" sz="2000" spc="-8" dirty="0">
                <a:solidFill>
                  <a:srgbClr val="000000"/>
                </a:solidFill>
                <a:latin typeface="Times New Roman" panose="02020603050405020304" pitchFamily="18" charset="0"/>
                <a:ea typeface="Times New Roman" panose="02020603050405020304" pitchFamily="18" charset="0"/>
              </a:rPr>
              <a:t> ç</a:t>
            </a:r>
            <a:r>
              <a:rPr lang="en-US" sz="2000" spc="-8" dirty="0" err="1">
                <a:solidFill>
                  <a:srgbClr val="000000"/>
                </a:solidFill>
                <a:latin typeface="Times New Roman" panose="02020603050405020304" pitchFamily="18" charset="0"/>
                <a:ea typeface="Times New Roman" panose="02020603050405020304" pitchFamily="18" charset="0"/>
              </a:rPr>
              <a:t>aly</a:t>
            </a:r>
            <a:r>
              <a:rPr lang="ru-RU" sz="2000" spc="-8" dirty="0" err="1">
                <a:solidFill>
                  <a:srgbClr val="000000"/>
                </a:solidFill>
                <a:latin typeface="Times New Roman" panose="02020603050405020304" pitchFamily="18" charset="0"/>
                <a:ea typeface="Times New Roman" panose="02020603050405020304" pitchFamily="18" charset="0"/>
              </a:rPr>
              <a:t>şý</a:t>
            </a:r>
            <a:r>
              <a:rPr lang="en-US" sz="2000" spc="-8" dirty="0">
                <a:solidFill>
                  <a:srgbClr val="000000"/>
                </a:solidFill>
                <a:latin typeface="Times New Roman" panose="02020603050405020304" pitchFamily="18" charset="0"/>
                <a:ea typeface="Times New Roman" panose="02020603050405020304" pitchFamily="18" charset="0"/>
              </a:rPr>
              <a:t>an her </a:t>
            </a:r>
            <a:r>
              <a:rPr lang="en-US" sz="2000" spc="-8" dirty="0" err="1">
                <a:solidFill>
                  <a:srgbClr val="000000"/>
                </a:solidFill>
                <a:latin typeface="Times New Roman" panose="02020603050405020304" pitchFamily="18" charset="0"/>
                <a:ea typeface="Times New Roman" panose="02020603050405020304" pitchFamily="18" charset="0"/>
              </a:rPr>
              <a:t>bir</a:t>
            </a:r>
            <a:r>
              <a:rPr lang="ru-RU" sz="2000" spc="-8" dirty="0">
                <a:solidFill>
                  <a:srgbClr val="000000"/>
                </a:solidFill>
                <a:latin typeface="Times New Roman" panose="02020603050405020304" pitchFamily="18" charset="0"/>
                <a:ea typeface="Times New Roman" panose="02020603050405020304" pitchFamily="18" charset="0"/>
              </a:rPr>
              <a:t> ý</a:t>
            </a:r>
            <a:r>
              <a:rPr lang="en-US" sz="2000" spc="-8" dirty="0" err="1">
                <a:solidFill>
                  <a:srgbClr val="000000"/>
                </a:solidFill>
                <a:latin typeface="Times New Roman" panose="02020603050405020304" pitchFamily="18" charset="0"/>
                <a:ea typeface="Times New Roman" panose="02020603050405020304" pitchFamily="18" charset="0"/>
              </a:rPr>
              <a:t>urt</a:t>
            </a:r>
            <a:r>
              <a:rPr lang="ru-RU" sz="2000" spc="-8" dirty="0">
                <a:solidFill>
                  <a:srgbClr val="000000"/>
                </a:solidFill>
                <a:latin typeface="Times New Roman" panose="02020603050405020304" pitchFamily="18" charset="0"/>
                <a:ea typeface="Times New Roman" panose="02020603050405020304" pitchFamily="18" charset="0"/>
              </a:rPr>
              <a:t> ý</a:t>
            </a:r>
            <a:r>
              <a:rPr lang="en-US" sz="2000" spc="-8" dirty="0" err="1">
                <a:solidFill>
                  <a:srgbClr val="000000"/>
                </a:solidFill>
                <a:latin typeface="Times New Roman" panose="02020603050405020304" pitchFamily="18" charset="0"/>
                <a:ea typeface="Times New Roman" panose="02020603050405020304" pitchFamily="18" charset="0"/>
              </a:rPr>
              <a:t>okary</a:t>
            </a:r>
            <a:r>
              <a:rPr lang="ru-RU" sz="2000" spc="-8" dirty="0">
                <a:solidFill>
                  <a:srgbClr val="000000"/>
                </a:solidFill>
                <a:latin typeface="Times New Roman" panose="02020603050405020304" pitchFamily="18" charset="0"/>
                <a:ea typeface="Times New Roman" panose="02020603050405020304" pitchFamily="18" charset="0"/>
              </a:rPr>
              <a:t> ö</a:t>
            </a:r>
            <a:r>
              <a:rPr lang="en-US" sz="2000" spc="-8" dirty="0">
                <a:solidFill>
                  <a:srgbClr val="000000"/>
                </a:solidFill>
                <a:latin typeface="Times New Roman" panose="02020603050405020304" pitchFamily="18" charset="0"/>
                <a:ea typeface="Times New Roman" panose="02020603050405020304" pitchFamily="18" charset="0"/>
              </a:rPr>
              <a:t>s</a:t>
            </a:r>
            <a:r>
              <a:rPr lang="ru-RU" sz="2000" spc="-8" dirty="0" err="1">
                <a:solidFill>
                  <a:srgbClr val="000000"/>
                </a:solidFill>
                <a:latin typeface="Times New Roman" panose="02020603050405020304" pitchFamily="18" charset="0"/>
                <a:ea typeface="Times New Roman" panose="02020603050405020304" pitchFamily="18" charset="0"/>
              </a:rPr>
              <a:t>üş</a:t>
            </a:r>
            <a:r>
              <a:rPr lang="ru-RU" sz="2000" spc="-8" dirty="0">
                <a:solidFill>
                  <a:srgbClr val="000000"/>
                </a:solidFill>
                <a:latin typeface="Times New Roman" panose="02020603050405020304" pitchFamily="18" charset="0"/>
                <a:ea typeface="Times New Roman" panose="02020603050405020304" pitchFamily="18" charset="0"/>
              </a:rPr>
              <a:t> </a:t>
            </a:r>
            <a:r>
              <a:rPr lang="en-US" sz="2000" spc="-8" dirty="0" err="1">
                <a:solidFill>
                  <a:srgbClr val="000000"/>
                </a:solidFill>
                <a:latin typeface="Times New Roman" panose="02020603050405020304" pitchFamily="18" charset="0"/>
                <a:ea typeface="Times New Roman" panose="02020603050405020304" pitchFamily="18" charset="0"/>
              </a:rPr>
              <a:t>depginlerini</a:t>
            </a:r>
            <a:r>
              <a:rPr lang="en-US" sz="2000" spc="-8" dirty="0">
                <a:solidFill>
                  <a:srgbClr val="000000"/>
                </a:solidFill>
                <a:latin typeface="Times New Roman" panose="02020603050405020304" pitchFamily="18" charset="0"/>
                <a:ea typeface="Times New Roman" panose="02020603050405020304" pitchFamily="18" charset="0"/>
              </a:rPr>
              <a:t> </a:t>
            </a:r>
            <a:r>
              <a:rPr lang="en-US" sz="2000" spc="-11" dirty="0" err="1">
                <a:solidFill>
                  <a:srgbClr val="000000"/>
                </a:solidFill>
                <a:latin typeface="Times New Roman" panose="02020603050405020304" pitchFamily="18" charset="0"/>
                <a:ea typeface="Times New Roman" panose="02020603050405020304" pitchFamily="18" charset="0"/>
              </a:rPr>
              <a:t>gazanmaga</a:t>
            </a:r>
            <a:r>
              <a:rPr lang="ru-RU" sz="2000" spc="-11" dirty="0">
                <a:solidFill>
                  <a:srgbClr val="000000"/>
                </a:solidFill>
                <a:latin typeface="Times New Roman" panose="02020603050405020304" pitchFamily="18" charset="0"/>
                <a:ea typeface="Times New Roman" panose="02020603050405020304" pitchFamily="18" charset="0"/>
              </a:rPr>
              <a:t> ç</a:t>
            </a:r>
            <a:r>
              <a:rPr lang="en-US" sz="2000" spc="-11" dirty="0" err="1">
                <a:solidFill>
                  <a:srgbClr val="000000"/>
                </a:solidFill>
                <a:latin typeface="Times New Roman" panose="02020603050405020304" pitchFamily="18" charset="0"/>
                <a:ea typeface="Times New Roman" panose="02020603050405020304" pitchFamily="18" charset="0"/>
              </a:rPr>
              <a:t>aly</a:t>
            </a:r>
            <a:r>
              <a:rPr lang="ru-RU" sz="2000" spc="-11" dirty="0">
                <a:solidFill>
                  <a:srgbClr val="000000"/>
                </a:solidFill>
                <a:latin typeface="Times New Roman" panose="02020603050405020304" pitchFamily="18" charset="0"/>
                <a:ea typeface="Times New Roman" panose="02020603050405020304" pitchFamily="18" charset="0"/>
              </a:rPr>
              <a:t>ş</a:t>
            </a:r>
            <a:r>
              <a:rPr lang="en-US" sz="2000" spc="-11" dirty="0" err="1">
                <a:solidFill>
                  <a:srgbClr val="000000"/>
                </a:solidFill>
                <a:latin typeface="Times New Roman" panose="02020603050405020304" pitchFamily="18" charset="0"/>
                <a:ea typeface="Times New Roman" panose="02020603050405020304" pitchFamily="18" charset="0"/>
              </a:rPr>
              <a:t>malydyr</a:t>
            </a:r>
            <a:r>
              <a:rPr lang="ru-RU" sz="2000" spc="-11"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en-US" sz="2000" spc="-4" dirty="0">
                <a:solidFill>
                  <a:srgbClr val="000000"/>
                </a:solidFill>
                <a:latin typeface="Times New Roman" panose="02020603050405020304" pitchFamily="18" charset="0"/>
                <a:ea typeface="Times New Roman" panose="02020603050405020304" pitchFamily="18" charset="0"/>
              </a:rPr>
              <a:t>bar </a:t>
            </a:r>
            <a:r>
              <a:rPr lang="en-US" sz="2000" spc="-4" dirty="0" err="1">
                <a:solidFill>
                  <a:srgbClr val="000000"/>
                </a:solidFill>
                <a:latin typeface="Times New Roman" panose="02020603050405020304" pitchFamily="18" charset="0"/>
                <a:ea typeface="Times New Roman" panose="02020603050405020304" pitchFamily="18" charset="0"/>
              </a:rPr>
              <a:t>bolan</a:t>
            </a:r>
            <a:r>
              <a:rPr lang="en-US" sz="2000" spc="-4" dirty="0">
                <a:solidFill>
                  <a:srgbClr val="000000"/>
                </a:solidFill>
                <a:latin typeface="Times New Roman" panose="02020603050405020304" pitchFamily="18" charset="0"/>
                <a:ea typeface="Times New Roman" panose="02020603050405020304" pitchFamily="18" charset="0"/>
              </a:rPr>
              <a:t> </a:t>
            </a:r>
            <a:r>
              <a:rPr lang="en-US" sz="2000" spc="-4" dirty="0" err="1">
                <a:solidFill>
                  <a:srgbClr val="000000"/>
                </a:solidFill>
                <a:latin typeface="Times New Roman" panose="02020603050405020304" pitchFamily="18" charset="0"/>
                <a:ea typeface="Times New Roman" panose="02020603050405020304" pitchFamily="18" charset="0"/>
              </a:rPr>
              <a:t>kanunlary</a:t>
            </a:r>
            <a:r>
              <a:rPr lang="ru-RU" sz="2000" spc="-4" dirty="0">
                <a:solidFill>
                  <a:srgbClr val="000000"/>
                </a:solidFill>
                <a:latin typeface="Times New Roman" panose="02020603050405020304" pitchFamily="18" charset="0"/>
                <a:ea typeface="Times New Roman" panose="02020603050405020304" pitchFamily="18" charset="0"/>
              </a:rPr>
              <a:t>ň </a:t>
            </a:r>
            <a:r>
              <a:rPr lang="ru-RU" sz="2000" spc="-4" dirty="0" err="1">
                <a:solidFill>
                  <a:srgbClr val="000000"/>
                </a:solidFill>
                <a:latin typeface="Times New Roman" panose="02020603050405020304" pitchFamily="18" charset="0"/>
                <a:ea typeface="Times New Roman" panose="02020603050405020304" pitchFamily="18" charset="0"/>
              </a:rPr>
              <a:t>çä</a:t>
            </a:r>
            <a:r>
              <a:rPr lang="en-US" sz="2000" spc="-4" dirty="0" err="1">
                <a:solidFill>
                  <a:srgbClr val="000000"/>
                </a:solidFill>
                <a:latin typeface="Times New Roman" panose="02020603050405020304" pitchFamily="18" charset="0"/>
                <a:ea typeface="Times New Roman" panose="02020603050405020304" pitchFamily="18" charset="0"/>
              </a:rPr>
              <a:t>klerinde</a:t>
            </a:r>
            <a:r>
              <a:rPr lang="en-US" sz="2000" spc="-4" dirty="0">
                <a:solidFill>
                  <a:srgbClr val="000000"/>
                </a:solidFill>
                <a:latin typeface="Times New Roman" panose="02020603050405020304" pitchFamily="18" charset="0"/>
                <a:ea typeface="Times New Roman" panose="02020603050405020304" pitchFamily="18" charset="0"/>
              </a:rPr>
              <a:t> </a:t>
            </a:r>
            <a:r>
              <a:rPr lang="en-US" sz="2000" spc="-4" dirty="0" err="1">
                <a:solidFill>
                  <a:srgbClr val="000000"/>
                </a:solidFill>
                <a:latin typeface="Times New Roman" panose="02020603050405020304" pitchFamily="18" charset="0"/>
                <a:ea typeface="Times New Roman" panose="02020603050405020304" pitchFamily="18" charset="0"/>
              </a:rPr>
              <a:t>hojalygy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ýö</a:t>
            </a:r>
            <a:r>
              <a:rPr lang="en-US" sz="2000" spc="-4" dirty="0" err="1">
                <a:solidFill>
                  <a:srgbClr val="000000"/>
                </a:solidFill>
                <a:latin typeface="Times New Roman" panose="02020603050405020304" pitchFamily="18" charset="0"/>
                <a:ea typeface="Times New Roman" panose="02020603050405020304" pitchFamily="18" charset="0"/>
              </a:rPr>
              <a:t>rediji</a:t>
            </a:r>
            <a:r>
              <a:rPr lang="en-US" sz="2000" spc="-4" dirty="0">
                <a:solidFill>
                  <a:srgbClr val="000000"/>
                </a:solidFill>
                <a:latin typeface="Times New Roman" panose="02020603050405020304" pitchFamily="18" charset="0"/>
                <a:ea typeface="Times New Roman" panose="02020603050405020304" pitchFamily="18" charset="0"/>
              </a:rPr>
              <a:t> sub</a:t>
            </a:r>
            <a:r>
              <a:rPr lang="ru-RU" sz="2000" spc="-4" dirty="0">
                <a:solidFill>
                  <a:srgbClr val="000000"/>
                </a:solidFill>
                <a:latin typeface="Times New Roman" panose="02020603050405020304" pitchFamily="18" charset="0"/>
                <a:ea typeface="Times New Roman" panose="02020603050405020304" pitchFamily="18" charset="0"/>
              </a:rPr>
              <a:t>ý</a:t>
            </a:r>
            <a:r>
              <a:rPr lang="en-US" sz="2000" spc="-4" dirty="0" err="1">
                <a:solidFill>
                  <a:srgbClr val="000000"/>
                </a:solidFill>
                <a:latin typeface="Times New Roman" panose="02020603050405020304" pitchFamily="18" charset="0"/>
                <a:ea typeface="Times New Roman" panose="02020603050405020304" pitchFamily="18" charset="0"/>
              </a:rPr>
              <a:t>ektleri</a:t>
            </a:r>
            <a:r>
              <a:rPr lang="ru-RU" sz="2000" spc="-4" dirty="0">
                <a:solidFill>
                  <a:srgbClr val="000000"/>
                </a:solidFill>
                <a:latin typeface="Times New Roman" panose="02020603050405020304" pitchFamily="18" charset="0"/>
                <a:ea typeface="Times New Roman" panose="02020603050405020304" pitchFamily="18" charset="0"/>
              </a:rPr>
              <a:t>ň </a:t>
            </a:r>
            <a:r>
              <a:rPr lang="en-US" sz="2000" spc="-11" dirty="0" err="1">
                <a:solidFill>
                  <a:srgbClr val="000000"/>
                </a:solidFill>
                <a:latin typeface="Times New Roman" panose="02020603050405020304" pitchFamily="18" charset="0"/>
                <a:ea typeface="Times New Roman" panose="02020603050405020304" pitchFamily="18" charset="0"/>
              </a:rPr>
              <a:t>ykdysady</a:t>
            </a:r>
            <a:r>
              <a:rPr lang="en-US" sz="2000" spc="-11" dirty="0">
                <a:solidFill>
                  <a:srgbClr val="000000"/>
                </a:solidFill>
                <a:latin typeface="Times New Roman" panose="02020603050405020304" pitchFamily="18" charset="0"/>
                <a:ea typeface="Times New Roman" panose="02020603050405020304" pitchFamily="18" charset="0"/>
              </a:rPr>
              <a:t> </a:t>
            </a:r>
            <a:r>
              <a:rPr lang="en-US" sz="2000" spc="-11" dirty="0" err="1">
                <a:solidFill>
                  <a:srgbClr val="000000"/>
                </a:solidFill>
                <a:latin typeface="Times New Roman" panose="02020603050405020304" pitchFamily="18" charset="0"/>
                <a:ea typeface="Times New Roman" panose="02020603050405020304" pitchFamily="18" charset="0"/>
              </a:rPr>
              <a:t>i</a:t>
            </a:r>
            <a:r>
              <a:rPr lang="ru-RU" sz="2000" spc="-11" dirty="0">
                <a:solidFill>
                  <a:srgbClr val="000000"/>
                </a:solidFill>
                <a:latin typeface="Times New Roman" panose="02020603050405020304" pitchFamily="18" charset="0"/>
                <a:ea typeface="Times New Roman" panose="02020603050405020304" pitchFamily="18" charset="0"/>
              </a:rPr>
              <a:t>ş</a:t>
            </a:r>
            <a:r>
              <a:rPr lang="en-US" sz="2000" spc="-11" dirty="0" err="1">
                <a:solidFill>
                  <a:srgbClr val="000000"/>
                </a:solidFill>
                <a:latin typeface="Times New Roman" panose="02020603050405020304" pitchFamily="18" charset="0"/>
                <a:ea typeface="Times New Roman" panose="02020603050405020304" pitchFamily="18" charset="0"/>
              </a:rPr>
              <a:t>ini</a:t>
            </a:r>
            <a:r>
              <a:rPr lang="ru-RU" sz="2000" spc="-11" dirty="0">
                <a:solidFill>
                  <a:srgbClr val="000000"/>
                </a:solidFill>
                <a:latin typeface="Times New Roman" panose="02020603050405020304" pitchFamily="18" charset="0"/>
                <a:ea typeface="Times New Roman" panose="02020603050405020304" pitchFamily="18" charset="0"/>
              </a:rPr>
              <a:t>ň </a:t>
            </a:r>
            <a:r>
              <a:rPr lang="en-US" sz="2000" spc="-11" dirty="0" err="1">
                <a:solidFill>
                  <a:srgbClr val="000000"/>
                </a:solidFill>
                <a:latin typeface="Times New Roman" panose="02020603050405020304" pitchFamily="18" charset="0"/>
                <a:ea typeface="Times New Roman" panose="02020603050405020304" pitchFamily="18" charset="0"/>
              </a:rPr>
              <a:t>erkin</a:t>
            </a:r>
            <a:r>
              <a:rPr lang="en-US"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ýö</a:t>
            </a:r>
            <a:r>
              <a:rPr lang="en-US" sz="2000" spc="-11" dirty="0" err="1">
                <a:solidFill>
                  <a:srgbClr val="000000"/>
                </a:solidFill>
                <a:latin typeface="Times New Roman" panose="02020603050405020304" pitchFamily="18" charset="0"/>
                <a:ea typeface="Times New Roman" panose="02020603050405020304" pitchFamily="18" charset="0"/>
              </a:rPr>
              <a:t>relgesi</a:t>
            </a:r>
            <a:r>
              <a:rPr lang="ru-RU" sz="2000" spc="-11" dirty="0">
                <a:solidFill>
                  <a:srgbClr val="000000"/>
                </a:solidFill>
                <a:latin typeface="Times New Roman" panose="02020603050405020304" pitchFamily="18" charset="0"/>
                <a:ea typeface="Times New Roman" panose="02020603050405020304" pitchFamily="18" charset="0"/>
              </a:rPr>
              <a:t>. </a:t>
            </a:r>
            <a:r>
              <a:rPr lang="en-US" sz="2000" spc="-11" dirty="0">
                <a:solidFill>
                  <a:srgbClr val="000000"/>
                </a:solidFill>
                <a:latin typeface="Times New Roman" panose="02020603050405020304" pitchFamily="18" charset="0"/>
                <a:ea typeface="Times New Roman" panose="02020603050405020304" pitchFamily="18" charset="0"/>
              </a:rPr>
              <a:t>T</a:t>
            </a:r>
            <a:r>
              <a:rPr lang="ru-RU" sz="2000" spc="-11" dirty="0">
                <a:solidFill>
                  <a:srgbClr val="000000"/>
                </a:solidFill>
                <a:latin typeface="Times New Roman" panose="02020603050405020304" pitchFamily="18" charset="0"/>
                <a:ea typeface="Times New Roman" panose="02020603050405020304" pitchFamily="18" charset="0"/>
              </a:rPr>
              <a:t>ü</a:t>
            </a:r>
            <a:r>
              <a:rPr lang="en-US" sz="2000" spc="-11" dirty="0" err="1">
                <a:solidFill>
                  <a:srgbClr val="000000"/>
                </a:solidFill>
                <a:latin typeface="Times New Roman" panose="02020603050405020304" pitchFamily="18" charset="0"/>
                <a:ea typeface="Times New Roman" panose="02020603050405020304" pitchFamily="18" charset="0"/>
              </a:rPr>
              <a:t>rkmenistanda</a:t>
            </a:r>
            <a:r>
              <a:rPr lang="en-US" sz="2000" spc="-11" dirty="0">
                <a:solidFill>
                  <a:srgbClr val="000000"/>
                </a:solidFill>
                <a:latin typeface="Times New Roman" panose="02020603050405020304" pitchFamily="18" charset="0"/>
                <a:ea typeface="Times New Roman" panose="02020603050405020304" pitchFamily="18" charset="0"/>
              </a:rPr>
              <a:t> </a:t>
            </a:r>
            <a:r>
              <a:rPr lang="en-US" sz="2000" spc="-11" dirty="0" err="1">
                <a:solidFill>
                  <a:srgbClr val="000000"/>
                </a:solidFill>
                <a:latin typeface="Times New Roman" panose="02020603050405020304" pitchFamily="18" charset="0"/>
                <a:ea typeface="Times New Roman" panose="02020603050405020304" pitchFamily="18" charset="0"/>
              </a:rPr>
              <a:t>hojalygy</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ýö</a:t>
            </a:r>
            <a:r>
              <a:rPr lang="en-US" sz="2000" spc="-11" dirty="0" err="1">
                <a:solidFill>
                  <a:srgbClr val="000000"/>
                </a:solidFill>
                <a:latin typeface="Times New Roman" panose="02020603050405020304" pitchFamily="18" charset="0"/>
                <a:ea typeface="Times New Roman" panose="02020603050405020304" pitchFamily="18" charset="0"/>
              </a:rPr>
              <a:t>retmegi</a:t>
            </a:r>
            <a:r>
              <a:rPr lang="ru-RU" sz="2000" spc="-11" dirty="0">
                <a:solidFill>
                  <a:srgbClr val="000000"/>
                </a:solidFill>
                <a:latin typeface="Times New Roman" panose="02020603050405020304" pitchFamily="18" charset="0"/>
                <a:ea typeface="Times New Roman" panose="02020603050405020304" pitchFamily="18" charset="0"/>
              </a:rPr>
              <a:t>ň </a:t>
            </a:r>
            <a:r>
              <a:rPr lang="en-US" sz="2000" spc="-15" dirty="0">
                <a:solidFill>
                  <a:srgbClr val="000000"/>
                </a:solidFill>
                <a:latin typeface="Times New Roman" panose="02020603050405020304" pitchFamily="18" charset="0"/>
                <a:ea typeface="Times New Roman" panose="02020603050405020304" pitchFamily="18" charset="0"/>
              </a:rPr>
              <a:t>d</a:t>
            </a:r>
            <a:r>
              <a:rPr lang="ru-RU" sz="2000" spc="-15" dirty="0">
                <a:solidFill>
                  <a:srgbClr val="000000"/>
                </a:solidFill>
                <a:latin typeface="Times New Roman" panose="02020603050405020304" pitchFamily="18" charset="0"/>
                <a:ea typeface="Times New Roman" panose="02020603050405020304" pitchFamily="18" charset="0"/>
              </a:rPr>
              <a:t>ü</a:t>
            </a:r>
            <a:r>
              <a:rPr lang="en-US" sz="2000" spc="-15" dirty="0" err="1">
                <a:solidFill>
                  <a:srgbClr val="000000"/>
                </a:solidFill>
                <a:latin typeface="Times New Roman" panose="02020603050405020304" pitchFamily="18" charset="0"/>
                <a:ea typeface="Times New Roman" panose="02020603050405020304" pitchFamily="18" charset="0"/>
              </a:rPr>
              <a:t>rli</a:t>
            </a:r>
            <a:r>
              <a:rPr lang="en-US" sz="2000" spc="-15" dirty="0">
                <a:solidFill>
                  <a:srgbClr val="000000"/>
                </a:solidFill>
                <a:latin typeface="Times New Roman" panose="02020603050405020304" pitchFamily="18" charset="0"/>
                <a:ea typeface="Times New Roman" panose="02020603050405020304" pitchFamily="18" charset="0"/>
              </a:rPr>
              <a:t> </a:t>
            </a:r>
            <a:r>
              <a:rPr lang="en-US" sz="2000" spc="-15" dirty="0" err="1">
                <a:solidFill>
                  <a:srgbClr val="000000"/>
                </a:solidFill>
                <a:latin typeface="Times New Roman" panose="02020603050405020304" pitchFamily="18" charset="0"/>
                <a:ea typeface="Times New Roman" panose="02020603050405020304" pitchFamily="18" charset="0"/>
              </a:rPr>
              <a:t>gurama</a:t>
            </a:r>
            <a:r>
              <a:rPr lang="ru-RU" sz="2000" spc="-15" dirty="0">
                <a:solidFill>
                  <a:srgbClr val="000000"/>
                </a:solidFill>
                <a:latin typeface="Times New Roman" panose="02020603050405020304" pitchFamily="18" charset="0"/>
                <a:ea typeface="Times New Roman" panose="02020603050405020304" pitchFamily="18" charset="0"/>
              </a:rPr>
              <a:t>ç</a:t>
            </a:r>
            <a:r>
              <a:rPr lang="en-US" sz="2000" spc="-15" dirty="0" err="1">
                <a:solidFill>
                  <a:srgbClr val="000000"/>
                </a:solidFill>
                <a:latin typeface="Times New Roman" panose="02020603050405020304" pitchFamily="18" charset="0"/>
                <a:ea typeface="Times New Roman" panose="02020603050405020304" pitchFamily="18" charset="0"/>
              </a:rPr>
              <a:t>ylyk</a:t>
            </a:r>
            <a:r>
              <a:rPr lang="ru-RU" sz="2000" spc="-15" dirty="0">
                <a:solidFill>
                  <a:srgbClr val="000000"/>
                </a:solidFill>
                <a:latin typeface="Times New Roman" panose="02020603050405020304" pitchFamily="18" charset="0"/>
                <a:ea typeface="Times New Roman" panose="02020603050405020304" pitchFamily="18" charset="0"/>
              </a:rPr>
              <a:t>-</a:t>
            </a:r>
            <a:r>
              <a:rPr lang="en-US" sz="2000" spc="-15" dirty="0" err="1">
                <a:solidFill>
                  <a:srgbClr val="000000"/>
                </a:solidFill>
                <a:latin typeface="Times New Roman" panose="02020603050405020304" pitchFamily="18" charset="0"/>
                <a:ea typeface="Times New Roman" panose="02020603050405020304" pitchFamily="18" charset="0"/>
              </a:rPr>
              <a:t>hukuk</a:t>
            </a:r>
            <a:r>
              <a:rPr lang="en-US" sz="2000" spc="-15" dirty="0">
                <a:solidFill>
                  <a:srgbClr val="000000"/>
                </a:solidFill>
                <a:latin typeface="Times New Roman" panose="02020603050405020304" pitchFamily="18" charset="0"/>
                <a:ea typeface="Times New Roman" panose="02020603050405020304" pitchFamily="18" charset="0"/>
              </a:rPr>
              <a:t> g</a:t>
            </a:r>
            <a:r>
              <a:rPr lang="ru-RU" sz="2000" spc="-15" dirty="0">
                <a:solidFill>
                  <a:srgbClr val="000000"/>
                </a:solidFill>
                <a:latin typeface="Times New Roman" panose="02020603050405020304" pitchFamily="18" charset="0"/>
                <a:ea typeface="Times New Roman" panose="02020603050405020304" pitchFamily="18" charset="0"/>
              </a:rPr>
              <a:t>ö</a:t>
            </a:r>
            <a:r>
              <a:rPr lang="en-US" sz="2000" spc="-15" dirty="0" err="1">
                <a:solidFill>
                  <a:srgbClr val="000000"/>
                </a:solidFill>
                <a:latin typeface="Times New Roman" panose="02020603050405020304" pitchFamily="18" charset="0"/>
                <a:ea typeface="Times New Roman" panose="02020603050405020304" pitchFamily="18" charset="0"/>
              </a:rPr>
              <a:t>rn</a:t>
            </a:r>
            <a:r>
              <a:rPr lang="ru-RU" sz="2000" spc="-15" dirty="0" err="1">
                <a:solidFill>
                  <a:srgbClr val="000000"/>
                </a:solidFill>
                <a:latin typeface="Times New Roman" panose="02020603050405020304" pitchFamily="18" charset="0"/>
                <a:ea typeface="Times New Roman" panose="02020603050405020304" pitchFamily="18" charset="0"/>
              </a:rPr>
              <a:t>üş</a:t>
            </a:r>
            <a:r>
              <a:rPr lang="en-US" sz="2000" spc="-15" dirty="0" err="1">
                <a:solidFill>
                  <a:srgbClr val="000000"/>
                </a:solidFill>
                <a:latin typeface="Times New Roman" panose="02020603050405020304" pitchFamily="18" charset="0"/>
                <a:ea typeface="Times New Roman" panose="02020603050405020304" pitchFamily="18" charset="0"/>
              </a:rPr>
              <a:t>leri</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üç</a:t>
            </a:r>
            <a:r>
              <a:rPr lang="en-US" sz="2000" spc="-15" dirty="0">
                <a:solidFill>
                  <a:srgbClr val="000000"/>
                </a:solidFill>
                <a:latin typeface="Times New Roman" panose="02020603050405020304" pitchFamily="18" charset="0"/>
                <a:ea typeface="Times New Roman" panose="02020603050405020304" pitchFamily="18" charset="0"/>
              </a:rPr>
              <a:t>in de</a:t>
            </a:r>
            <a:r>
              <a:rPr lang="ru-RU" sz="2000" spc="-15" dirty="0">
                <a:solidFill>
                  <a:srgbClr val="000000"/>
                </a:solidFill>
                <a:latin typeface="Times New Roman" panose="02020603050405020304" pitchFamily="18" charset="0"/>
                <a:ea typeface="Times New Roman" panose="02020603050405020304" pitchFamily="18" charset="0"/>
              </a:rPr>
              <a:t>ň </a:t>
            </a:r>
            <a:r>
              <a:rPr lang="en-US" sz="2000" spc="-15" dirty="0" err="1">
                <a:solidFill>
                  <a:srgbClr val="000000"/>
                </a:solidFill>
                <a:latin typeface="Times New Roman" panose="02020603050405020304" pitchFamily="18" charset="0"/>
                <a:ea typeface="Times New Roman" panose="02020603050405020304" pitchFamily="18" charset="0"/>
              </a:rPr>
              <a:t>ykdysady</a:t>
            </a:r>
            <a:r>
              <a:rPr lang="ru-RU" sz="2000" spc="-15" dirty="0">
                <a:solidFill>
                  <a:srgbClr val="000000"/>
                </a:solidFill>
                <a:latin typeface="Times New Roman" panose="02020603050405020304" pitchFamily="18" charset="0"/>
                <a:ea typeface="Times New Roman" panose="02020603050405020304" pitchFamily="18" charset="0"/>
              </a:rPr>
              <a:t> ş</a:t>
            </a:r>
            <a:r>
              <a:rPr lang="en-US" sz="2000" spc="-15" dirty="0" err="1">
                <a:solidFill>
                  <a:srgbClr val="000000"/>
                </a:solidFill>
                <a:latin typeface="Times New Roman" panose="02020603050405020304" pitchFamily="18" charset="0"/>
                <a:ea typeface="Times New Roman" panose="02020603050405020304" pitchFamily="18" charset="0"/>
              </a:rPr>
              <a:t>ertler</a:t>
            </a:r>
            <a:r>
              <a:rPr lang="en-US" sz="2000" spc="-15" dirty="0">
                <a:solidFill>
                  <a:srgbClr val="000000"/>
                </a:solidFill>
                <a:latin typeface="Times New Roman" panose="02020603050405020304" pitchFamily="18" charset="0"/>
                <a:ea typeface="Times New Roman" panose="02020603050405020304" pitchFamily="18" charset="0"/>
              </a:rPr>
              <a:t> d</a:t>
            </a:r>
            <a:r>
              <a:rPr lang="ru-RU" sz="2000" spc="-15" dirty="0">
                <a:solidFill>
                  <a:srgbClr val="000000"/>
                </a:solidFill>
                <a:latin typeface="Times New Roman" panose="02020603050405020304" pitchFamily="18" charset="0"/>
                <a:ea typeface="Times New Roman" panose="02020603050405020304" pitchFamily="18" charset="0"/>
              </a:rPr>
              <a:t>ö</a:t>
            </a:r>
            <a:r>
              <a:rPr lang="en-US" sz="2000" spc="-15" dirty="0" err="1">
                <a:solidFill>
                  <a:srgbClr val="000000"/>
                </a:solidFill>
                <a:latin typeface="Times New Roman" panose="02020603050405020304" pitchFamily="18" charset="0"/>
                <a:ea typeface="Times New Roman" panose="02020603050405020304" pitchFamily="18" charset="0"/>
              </a:rPr>
              <a:t>redil</a:t>
            </a:r>
            <a:r>
              <a:rPr lang="ru-RU" sz="2000" spc="-19" dirty="0" err="1">
                <a:solidFill>
                  <a:srgbClr val="000000"/>
                </a:solidFill>
                <a:latin typeface="Times New Roman" panose="02020603050405020304" pitchFamily="18" charset="0"/>
                <a:ea typeface="Times New Roman" panose="02020603050405020304" pitchFamily="18" charset="0"/>
              </a:rPr>
              <a:t>ýä</a:t>
            </a:r>
            <a:r>
              <a:rPr lang="en-US" sz="2000" spc="-19" dirty="0">
                <a:solidFill>
                  <a:srgbClr val="000000"/>
                </a:solidFill>
                <a:latin typeface="Times New Roman" panose="02020603050405020304" pitchFamily="18" charset="0"/>
                <a:ea typeface="Times New Roman" panose="02020603050405020304" pitchFamily="18" charset="0"/>
              </a:rPr>
              <a:t>r</a:t>
            </a:r>
            <a:r>
              <a:rPr lang="ru-RU" sz="2000" spc="-19"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en-US" sz="2000" spc="-11" dirty="0" err="1">
                <a:solidFill>
                  <a:srgbClr val="000000"/>
                </a:solidFill>
                <a:latin typeface="Times New Roman" panose="02020603050405020304" pitchFamily="18" charset="0"/>
                <a:ea typeface="Times New Roman" panose="02020603050405020304" pitchFamily="18" charset="0"/>
              </a:rPr>
              <a:t>ilaty</a:t>
            </a:r>
            <a:r>
              <a:rPr lang="ru-RU" sz="2000" spc="-11" dirty="0">
                <a:solidFill>
                  <a:srgbClr val="000000"/>
                </a:solidFill>
                <a:latin typeface="Times New Roman" panose="02020603050405020304" pitchFamily="18" charset="0"/>
                <a:ea typeface="Times New Roman" panose="02020603050405020304" pitchFamily="18" charset="0"/>
              </a:rPr>
              <a:t>ň </a:t>
            </a:r>
            <a:r>
              <a:rPr lang="en-US" sz="2000" spc="-11" dirty="0">
                <a:solidFill>
                  <a:srgbClr val="000000"/>
                </a:solidFill>
                <a:latin typeface="Times New Roman" panose="02020603050405020304" pitchFamily="18" charset="0"/>
                <a:ea typeface="Times New Roman" panose="02020603050405020304" pitchFamily="18" charset="0"/>
              </a:rPr>
              <a:t>z</a:t>
            </a:r>
            <a:r>
              <a:rPr lang="ru-RU" sz="2000" spc="-11" dirty="0">
                <a:solidFill>
                  <a:srgbClr val="000000"/>
                </a:solidFill>
                <a:latin typeface="Times New Roman" panose="02020603050405020304" pitchFamily="18" charset="0"/>
                <a:ea typeface="Times New Roman" panose="02020603050405020304" pitchFamily="18" charset="0"/>
              </a:rPr>
              <a:t>ä</a:t>
            </a:r>
            <a:r>
              <a:rPr lang="en-US" sz="2000" spc="-11" dirty="0" err="1">
                <a:solidFill>
                  <a:srgbClr val="000000"/>
                </a:solidFill>
                <a:latin typeface="Times New Roman" panose="02020603050405020304" pitchFamily="18" charset="0"/>
                <a:ea typeface="Times New Roman" panose="02020603050405020304" pitchFamily="18" charset="0"/>
              </a:rPr>
              <a:t>hmete</a:t>
            </a:r>
            <a:r>
              <a:rPr lang="en-US" sz="2000" spc="-11" dirty="0">
                <a:solidFill>
                  <a:srgbClr val="000000"/>
                </a:solidFill>
                <a:latin typeface="Times New Roman" panose="02020603050405020304" pitchFamily="18" charset="0"/>
                <a:ea typeface="Times New Roman" panose="02020603050405020304" pitchFamily="18" charset="0"/>
              </a:rPr>
              <a:t> </a:t>
            </a:r>
            <a:r>
              <a:rPr lang="en-US" sz="2000" spc="-11" dirty="0" err="1">
                <a:solidFill>
                  <a:srgbClr val="000000"/>
                </a:solidFill>
                <a:latin typeface="Times New Roman" panose="02020603050405020304" pitchFamily="18" charset="0"/>
                <a:ea typeface="Times New Roman" panose="02020603050405020304" pitchFamily="18" charset="0"/>
              </a:rPr>
              <a:t>ukyplylaryny</a:t>
            </a:r>
            <a:r>
              <a:rPr lang="ru-RU" sz="2000" spc="-11" dirty="0">
                <a:solidFill>
                  <a:srgbClr val="000000"/>
                </a:solidFill>
                <a:latin typeface="Times New Roman" panose="02020603050405020304" pitchFamily="18" charset="0"/>
                <a:ea typeface="Times New Roman" panose="02020603050405020304" pitchFamily="18" charset="0"/>
              </a:rPr>
              <a:t>ň </a:t>
            </a:r>
            <a:r>
              <a:rPr lang="en-US" sz="2000" spc="-11" dirty="0" err="1">
                <a:solidFill>
                  <a:srgbClr val="000000"/>
                </a:solidFill>
                <a:latin typeface="Times New Roman" panose="02020603050405020304" pitchFamily="18" charset="0"/>
                <a:ea typeface="Times New Roman" panose="02020603050405020304" pitchFamily="18" charset="0"/>
              </a:rPr>
              <a:t>doly</a:t>
            </a:r>
            <a:r>
              <a:rPr lang="en-US" sz="2000" spc="-11" dirty="0">
                <a:solidFill>
                  <a:srgbClr val="000000"/>
                </a:solidFill>
                <a:latin typeface="Times New Roman" panose="02020603050405020304" pitchFamily="18" charset="0"/>
                <a:ea typeface="Times New Roman" panose="02020603050405020304" pitchFamily="18" charset="0"/>
              </a:rPr>
              <a:t> </a:t>
            </a:r>
            <a:r>
              <a:rPr lang="en-US" sz="2000" spc="-11" dirty="0" err="1">
                <a:solidFill>
                  <a:srgbClr val="000000"/>
                </a:solidFill>
                <a:latin typeface="Times New Roman" panose="02020603050405020304" pitchFamily="18" charset="0"/>
                <a:ea typeface="Times New Roman" panose="02020603050405020304" pitchFamily="18" charset="0"/>
              </a:rPr>
              <a:t>i</a:t>
            </a:r>
            <a:r>
              <a:rPr lang="ru-RU" sz="2000" spc="-11" dirty="0">
                <a:solidFill>
                  <a:srgbClr val="000000"/>
                </a:solidFill>
                <a:latin typeface="Times New Roman" panose="02020603050405020304" pitchFamily="18" charset="0"/>
                <a:ea typeface="Times New Roman" panose="02020603050405020304" pitchFamily="18" charset="0"/>
              </a:rPr>
              <a:t>ş </a:t>
            </a:r>
            <a:r>
              <a:rPr lang="en-US" sz="2000" spc="-11" dirty="0" err="1">
                <a:solidFill>
                  <a:srgbClr val="000000"/>
                </a:solidFill>
                <a:latin typeface="Times New Roman" panose="02020603050405020304" pitchFamily="18" charset="0"/>
                <a:ea typeface="Times New Roman" panose="02020603050405020304" pitchFamily="18" charset="0"/>
              </a:rPr>
              <a:t>bilen</a:t>
            </a:r>
            <a:r>
              <a:rPr lang="ru-RU" sz="2000" spc="-11" dirty="0">
                <a:solidFill>
                  <a:srgbClr val="000000"/>
                </a:solidFill>
                <a:latin typeface="Times New Roman" panose="02020603050405020304" pitchFamily="18" charset="0"/>
                <a:ea typeface="Times New Roman" panose="02020603050405020304" pitchFamily="18" charset="0"/>
              </a:rPr>
              <a:t> ü</a:t>
            </a:r>
            <a:r>
              <a:rPr lang="en-US" sz="2000" spc="-11" dirty="0" err="1">
                <a:solidFill>
                  <a:srgbClr val="000000"/>
                </a:solidFill>
                <a:latin typeface="Times New Roman" panose="02020603050405020304" pitchFamily="18" charset="0"/>
                <a:ea typeface="Times New Roman" panose="02020603050405020304" pitchFamily="18" charset="0"/>
              </a:rPr>
              <a:t>pj</a:t>
            </a:r>
            <a:r>
              <a:rPr lang="ru-RU" sz="2000" spc="-11" dirty="0">
                <a:solidFill>
                  <a:srgbClr val="000000"/>
                </a:solidFill>
                <a:latin typeface="Times New Roman" panose="02020603050405020304" pitchFamily="18" charset="0"/>
                <a:ea typeface="Times New Roman" panose="02020603050405020304" pitchFamily="18" charset="0"/>
              </a:rPr>
              <a:t>ü</a:t>
            </a:r>
            <a:r>
              <a:rPr lang="en-US" sz="2000" spc="-11" dirty="0">
                <a:solidFill>
                  <a:srgbClr val="000000"/>
                </a:solidFill>
                <a:latin typeface="Times New Roman" panose="02020603050405020304" pitchFamily="18" charset="0"/>
                <a:ea typeface="Times New Roman" panose="02020603050405020304" pitchFamily="18" charset="0"/>
              </a:rPr>
              <a:t>n</a:t>
            </a:r>
            <a:r>
              <a:rPr lang="ru-RU" sz="2000" spc="-11" dirty="0">
                <a:solidFill>
                  <a:srgbClr val="000000"/>
                </a:solidFill>
                <a:latin typeface="Times New Roman" panose="02020603050405020304" pitchFamily="18" charset="0"/>
                <a:ea typeface="Times New Roman" panose="02020603050405020304" pitchFamily="18" charset="0"/>
              </a:rPr>
              <a:t>ç</a:t>
            </a:r>
            <a:r>
              <a:rPr lang="en-US" sz="2000" spc="-11" dirty="0" err="1">
                <a:solidFill>
                  <a:srgbClr val="000000"/>
                </a:solidFill>
                <a:latin typeface="Times New Roman" panose="02020603050405020304" pitchFamily="18" charset="0"/>
                <a:ea typeface="Times New Roman" panose="02020603050405020304" pitchFamily="18" charset="0"/>
              </a:rPr>
              <a:t>iligini</a:t>
            </a:r>
            <a:r>
              <a:rPr lang="ru-RU" sz="2000" spc="-11" dirty="0">
                <a:solidFill>
                  <a:srgbClr val="000000"/>
                </a:solidFill>
                <a:latin typeface="Times New Roman" panose="02020603050405020304" pitchFamily="18" charset="0"/>
                <a:ea typeface="Times New Roman" panose="02020603050405020304" pitchFamily="18" charset="0"/>
              </a:rPr>
              <a:t>ň </a:t>
            </a:r>
            <a:r>
              <a:rPr lang="ru-RU" sz="2000" spc="-11" dirty="0" err="1">
                <a:solidFill>
                  <a:srgbClr val="000000"/>
                </a:solidFill>
                <a:latin typeface="Times New Roman" panose="02020603050405020304" pitchFamily="18" charset="0"/>
                <a:ea typeface="Times New Roman" panose="02020603050405020304" pitchFamily="18" charset="0"/>
              </a:rPr>
              <a:t>ýö</a:t>
            </a:r>
            <a:r>
              <a:rPr lang="en-US" sz="2000" spc="-11" dirty="0" err="1">
                <a:solidFill>
                  <a:srgbClr val="000000"/>
                </a:solidFill>
                <a:latin typeface="Times New Roman" panose="02020603050405020304" pitchFamily="18" charset="0"/>
                <a:ea typeface="Times New Roman" panose="02020603050405020304" pitchFamily="18" charset="0"/>
              </a:rPr>
              <a:t>rel</a:t>
            </a:r>
            <a:r>
              <a:rPr lang="en-US" sz="2000" spc="-23" dirty="0" err="1">
                <a:solidFill>
                  <a:srgbClr val="000000"/>
                </a:solidFill>
                <a:latin typeface="Times New Roman" panose="02020603050405020304" pitchFamily="18" charset="0"/>
                <a:ea typeface="Times New Roman" panose="02020603050405020304" pitchFamily="18" charset="0"/>
              </a:rPr>
              <a:t>gesi</a:t>
            </a:r>
            <a:r>
              <a:rPr lang="ru-RU" sz="2000" spc="-23" dirty="0">
                <a:solidFill>
                  <a:srgbClr val="000000"/>
                </a:solidFill>
                <a:latin typeface="Times New Roman" panose="02020603050405020304" pitchFamily="18" charset="0"/>
                <a:ea typeface="Times New Roman" panose="02020603050405020304" pitchFamily="18" charset="0"/>
              </a:rPr>
              <a:t>, </a:t>
            </a:r>
            <a:r>
              <a:rPr lang="en-US" sz="2000" spc="-23" dirty="0" err="1">
                <a:solidFill>
                  <a:srgbClr val="000000"/>
                </a:solidFill>
                <a:latin typeface="Times New Roman" panose="02020603050405020304" pitchFamily="18" charset="0"/>
                <a:ea typeface="Times New Roman" panose="02020603050405020304" pitchFamily="18" charset="0"/>
              </a:rPr>
              <a:t>onu</a:t>
            </a:r>
            <a:r>
              <a:rPr lang="ru-RU" sz="2000" spc="-23" dirty="0">
                <a:solidFill>
                  <a:srgbClr val="000000"/>
                </a:solidFill>
                <a:latin typeface="Times New Roman" panose="02020603050405020304" pitchFamily="18" charset="0"/>
                <a:ea typeface="Times New Roman" panose="02020603050405020304" pitchFamily="18" charset="0"/>
              </a:rPr>
              <a:t>ň </a:t>
            </a:r>
            <a:r>
              <a:rPr lang="ru-RU" sz="2000" spc="-23" dirty="0" err="1">
                <a:solidFill>
                  <a:srgbClr val="000000"/>
                </a:solidFill>
                <a:latin typeface="Times New Roman" panose="02020603050405020304" pitchFamily="18" charset="0"/>
                <a:ea typeface="Times New Roman" panose="02020603050405020304" pitchFamily="18" charset="0"/>
              </a:rPr>
              <a:t>üç</a:t>
            </a:r>
            <a:r>
              <a:rPr lang="en-US" sz="2000" spc="-23" dirty="0">
                <a:solidFill>
                  <a:srgbClr val="000000"/>
                </a:solidFill>
                <a:latin typeface="Times New Roman" panose="02020603050405020304" pitchFamily="18" charset="0"/>
                <a:ea typeface="Times New Roman" panose="02020603050405020304" pitchFamily="18" charset="0"/>
              </a:rPr>
              <a:t>in</a:t>
            </a:r>
            <a:r>
              <a:rPr lang="ru-RU" sz="2000" spc="-23" dirty="0">
                <a:solidFill>
                  <a:srgbClr val="000000"/>
                </a:solidFill>
                <a:latin typeface="Times New Roman" panose="02020603050405020304" pitchFamily="18" charset="0"/>
                <a:ea typeface="Times New Roman" panose="02020603050405020304" pitchFamily="18" charset="0"/>
              </a:rPr>
              <a:t> ş</a:t>
            </a:r>
            <a:r>
              <a:rPr lang="en-US" sz="2000" spc="-23" dirty="0" err="1">
                <a:solidFill>
                  <a:srgbClr val="000000"/>
                </a:solidFill>
                <a:latin typeface="Times New Roman" panose="02020603050405020304" pitchFamily="18" charset="0"/>
                <a:ea typeface="Times New Roman" panose="02020603050405020304" pitchFamily="18" charset="0"/>
              </a:rPr>
              <a:t>ertleri</a:t>
            </a:r>
            <a:r>
              <a:rPr lang="en-US" sz="2000" spc="-23" dirty="0">
                <a:solidFill>
                  <a:srgbClr val="000000"/>
                </a:solidFill>
                <a:latin typeface="Times New Roman" panose="02020603050405020304" pitchFamily="18" charset="0"/>
                <a:ea typeface="Times New Roman" panose="02020603050405020304" pitchFamily="18" charset="0"/>
              </a:rPr>
              <a:t> d</a:t>
            </a:r>
            <a:r>
              <a:rPr lang="ru-RU" sz="2000" spc="-23" dirty="0">
                <a:solidFill>
                  <a:srgbClr val="000000"/>
                </a:solidFill>
                <a:latin typeface="Times New Roman" panose="02020603050405020304" pitchFamily="18" charset="0"/>
                <a:ea typeface="Times New Roman" panose="02020603050405020304" pitchFamily="18" charset="0"/>
              </a:rPr>
              <a:t>ö</a:t>
            </a:r>
            <a:r>
              <a:rPr lang="en-US" sz="2000" spc="-23" dirty="0" err="1">
                <a:solidFill>
                  <a:srgbClr val="000000"/>
                </a:solidFill>
                <a:latin typeface="Times New Roman" panose="02020603050405020304" pitchFamily="18" charset="0"/>
                <a:ea typeface="Times New Roman" panose="02020603050405020304" pitchFamily="18" charset="0"/>
              </a:rPr>
              <a:t>wlet</a:t>
            </a:r>
            <a:r>
              <a:rPr lang="en-US" sz="2000" spc="-23" dirty="0">
                <a:solidFill>
                  <a:srgbClr val="000000"/>
                </a:solidFill>
                <a:latin typeface="Times New Roman" panose="02020603050405020304" pitchFamily="18" charset="0"/>
                <a:ea typeface="Times New Roman" panose="02020603050405020304" pitchFamily="18" charset="0"/>
              </a:rPr>
              <a:t> d</a:t>
            </a:r>
            <a:r>
              <a:rPr lang="ru-RU" sz="2000" spc="-23" dirty="0">
                <a:solidFill>
                  <a:srgbClr val="000000"/>
                </a:solidFill>
                <a:latin typeface="Times New Roman" panose="02020603050405020304" pitchFamily="18" charset="0"/>
                <a:ea typeface="Times New Roman" panose="02020603050405020304" pitchFamily="18" charset="0"/>
              </a:rPr>
              <a:t>ö</a:t>
            </a:r>
            <a:r>
              <a:rPr lang="en-US" sz="2000" spc="-23" dirty="0" err="1" smtClean="0">
                <a:solidFill>
                  <a:srgbClr val="000000"/>
                </a:solidFill>
                <a:latin typeface="Times New Roman" panose="02020603050405020304" pitchFamily="18" charset="0"/>
                <a:ea typeface="Times New Roman" panose="02020603050405020304" pitchFamily="18" charset="0"/>
              </a:rPr>
              <a:t>retme</a:t>
            </a:r>
            <a:r>
              <a:rPr lang="tk-TM" sz="2000" spc="-23" dirty="0" smtClean="0">
                <a:solidFill>
                  <a:srgbClr val="000000"/>
                </a:solidFill>
                <a:latin typeface="Times New Roman" panose="02020603050405020304" pitchFamily="18" charset="0"/>
                <a:ea typeface="Times New Roman" panose="02020603050405020304" pitchFamily="18" charset="0"/>
              </a:rPr>
              <a:t>-</a:t>
            </a:r>
            <a:r>
              <a:rPr lang="en-US" sz="2000" spc="-23" dirty="0" err="1" smtClean="0">
                <a:solidFill>
                  <a:srgbClr val="000000"/>
                </a:solidFill>
                <a:latin typeface="Times New Roman" panose="02020603050405020304" pitchFamily="18" charset="0"/>
                <a:ea typeface="Times New Roman" panose="02020603050405020304" pitchFamily="18" charset="0"/>
              </a:rPr>
              <a:t>lidir</a:t>
            </a:r>
            <a:r>
              <a:rPr lang="ru-RU" sz="2000" spc="-23" dirty="0">
                <a:solidFill>
                  <a:srgbClr val="000000"/>
                </a:solidFill>
                <a:latin typeface="Times New Roman" panose="02020603050405020304" pitchFamily="18" charset="0"/>
                <a:ea typeface="Times New Roman" panose="02020603050405020304" pitchFamily="18" charset="0"/>
              </a:rPr>
              <a:t>. </a:t>
            </a:r>
            <a:r>
              <a:rPr lang="ru-RU" sz="2000" spc="-23" dirty="0" err="1">
                <a:solidFill>
                  <a:srgbClr val="000000"/>
                </a:solidFill>
                <a:latin typeface="Times New Roman" panose="02020603050405020304" pitchFamily="18" charset="0"/>
                <a:ea typeface="Times New Roman" panose="02020603050405020304" pitchFamily="18" charset="0"/>
              </a:rPr>
              <a:t>Bu</a:t>
            </a:r>
            <a:r>
              <a:rPr lang="ru-RU" sz="2000" spc="-23" dirty="0">
                <a:solidFill>
                  <a:srgbClr val="000000"/>
                </a:solidFill>
                <a:latin typeface="Times New Roman" panose="02020603050405020304" pitchFamily="18" charset="0"/>
                <a:ea typeface="Times New Roman" panose="02020603050405020304" pitchFamily="18" charset="0"/>
              </a:rPr>
              <a:t> </a:t>
            </a:r>
            <a:r>
              <a:rPr lang="ru-RU" sz="2000" spc="-23" dirty="0" err="1">
                <a:solidFill>
                  <a:srgbClr val="000000"/>
                </a:solidFill>
                <a:latin typeface="Times New Roman" panose="02020603050405020304" pitchFamily="18" charset="0"/>
                <a:ea typeface="Times New Roman" panose="02020603050405020304" pitchFamily="18" charset="0"/>
              </a:rPr>
              <a:t>ýörelge</a:t>
            </a:r>
            <a:r>
              <a:rPr lang="ru-RU" sz="2000" spc="-23" dirty="0">
                <a:solidFill>
                  <a:srgbClr val="000000"/>
                </a:solidFill>
                <a:latin typeface="Times New Roman" panose="02020603050405020304" pitchFamily="18" charset="0"/>
                <a:ea typeface="Times New Roman" panose="02020603050405020304" pitchFamily="18" charset="0"/>
              </a:rPr>
              <a:t> </a:t>
            </a:r>
            <a:r>
              <a:rPr lang="ru-RU" sz="2000" spc="-23" dirty="0" err="1">
                <a:solidFill>
                  <a:srgbClr val="000000"/>
                </a:solidFill>
                <a:latin typeface="Times New Roman" panose="02020603050405020304" pitchFamily="18" charset="0"/>
                <a:ea typeface="Times New Roman" panose="02020603050405020304" pitchFamily="18" charset="0"/>
              </a:rPr>
              <a:t>Türkmenistanyň</a:t>
            </a:r>
            <a:r>
              <a:rPr lang="ru-RU" sz="2000"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hökümetiniň</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üns</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merkezinde</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durýar</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Ýurtda</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iş</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orunlaryny</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aýratyn</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hem</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ýurduň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gür</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ilatly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sebitlerinde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döretmegi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göz</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öňünde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tutýan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ýörite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maksatnamalar</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işlenilip</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taýýarlanyl-ýar</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nb-NO" sz="2000" spc="-8" dirty="0">
                <a:solidFill>
                  <a:srgbClr val="000000"/>
                </a:solidFill>
                <a:latin typeface="Times New Roman" panose="02020603050405020304" pitchFamily="18" charset="0"/>
                <a:ea typeface="Times New Roman" panose="02020603050405020304" pitchFamily="18" charset="0"/>
              </a:rPr>
              <a:t>ilata durmuş kepilliklerini bellemegiň ýörelgesi. Türkmenistanda </a:t>
            </a:r>
            <a:r>
              <a:rPr lang="nb-NO" sz="2000" dirty="0">
                <a:solidFill>
                  <a:srgbClr val="000000"/>
                </a:solidFill>
                <a:latin typeface="Times New Roman" panose="02020603050405020304" pitchFamily="18" charset="0"/>
                <a:ea typeface="Times New Roman" panose="02020603050405020304" pitchFamily="18" charset="0"/>
              </a:rPr>
              <a:t>Durmuş kepillikleriniň ulgamyny </a:t>
            </a:r>
            <a:r>
              <a:rPr lang="nb-NO" sz="2000" dirty="0" smtClean="0">
                <a:solidFill>
                  <a:srgbClr val="000000"/>
                </a:solidFill>
                <a:latin typeface="Times New Roman" panose="02020603050405020304" pitchFamily="18" charset="0"/>
                <a:ea typeface="Times New Roman" panose="02020603050405020304" pitchFamily="18" charset="0"/>
              </a:rPr>
              <a:t>kämilleşdirmek </a:t>
            </a:r>
            <a:r>
              <a:rPr lang="nb-NO" sz="2000" dirty="0">
                <a:solidFill>
                  <a:srgbClr val="000000"/>
                </a:solidFill>
                <a:latin typeface="Times New Roman" panose="02020603050405020304" pitchFamily="18" charset="0"/>
                <a:ea typeface="Times New Roman" panose="02020603050405020304" pitchFamily="18" charset="0"/>
              </a:rPr>
              <a:t>yzygiderli kämilleş</a:t>
            </a:r>
            <a:r>
              <a:rPr lang="nb-NO" sz="2000" spc="-8" dirty="0">
                <a:solidFill>
                  <a:srgbClr val="000000"/>
                </a:solidFill>
                <a:latin typeface="Times New Roman" panose="02020603050405020304" pitchFamily="18" charset="0"/>
                <a:ea typeface="Times New Roman" panose="02020603050405020304" pitchFamily="18" charset="0"/>
              </a:rPr>
              <a:t>dirilýär we ýurtda durmuş-ykdysady ýagdaýlaryň üýtgemeginiň dereje</a:t>
            </a:r>
            <a:r>
              <a:rPr lang="nb-NO" sz="2000" spc="-4" dirty="0">
                <a:solidFill>
                  <a:srgbClr val="000000"/>
                </a:solidFill>
                <a:latin typeface="Times New Roman" panose="02020603050405020304" pitchFamily="18" charset="0"/>
                <a:ea typeface="Times New Roman" panose="02020603050405020304" pitchFamily="18" charset="0"/>
              </a:rPr>
              <a:t>si boýunça düzedişler girizilýär</a:t>
            </a:r>
            <a:r>
              <a:rPr lang="nb-NO" sz="2000" spc="11" dirty="0">
                <a:solidFill>
                  <a:srgbClr val="000000"/>
                </a:solidFill>
                <a:latin typeface="Times New Roman" panose="02020603050405020304" pitchFamily="18" charset="0"/>
                <a:ea typeface="Times New Roman" panose="02020603050405020304" pitchFamily="18" charset="0"/>
              </a:rPr>
              <a:t>, onuň </a:t>
            </a:r>
            <a:r>
              <a:rPr lang="nb-NO" sz="2000" dirty="0">
                <a:solidFill>
                  <a:srgbClr val="000000"/>
                </a:solidFill>
                <a:latin typeface="Times New Roman" panose="02020603050405020304" pitchFamily="18" charset="0"/>
                <a:ea typeface="Times New Roman" panose="02020603050405020304" pitchFamily="18" charset="0"/>
              </a:rPr>
              <a:t>özboluşly wezipeleri bolup, şu aşakdakylar durýar: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raýatlaryň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durmuş</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isleglerini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kanagatlandyrmak</a:t>
            </a:r>
            <a:r>
              <a:rPr lang="ru-RU"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durmuş</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adalatlygynyň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üpjün</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edilmegi</a:t>
            </a:r>
            <a:r>
              <a:rPr lang="ru-RU"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ykdysady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ösüşiň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çäklerinde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jemgyýetiň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ähli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gatlagynyň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maddy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we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ruhy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hal-ýagdaýynyň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ösüşini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üpjün</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etmek</a:t>
            </a:r>
            <a:r>
              <a:rPr lang="ru-RU"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durmuş</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ylalaşygy</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durmuş</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gapma-garşylygynyň</a:t>
            </a:r>
            <a:r>
              <a:rPr lang="ru-RU" sz="2000" spc="-11" dirty="0">
                <a:solidFill>
                  <a:srgbClr val="000000"/>
                </a:solidFill>
                <a:latin typeface="Times New Roman" panose="02020603050405020304" pitchFamily="18" charset="0"/>
                <a:ea typeface="Times New Roman" panose="02020603050405020304" pitchFamily="18" charset="0"/>
              </a:rPr>
              <a:t> </a:t>
            </a:r>
            <a:r>
              <a:rPr lang="ru-RU" sz="2000" spc="-11" dirty="0" err="1">
                <a:solidFill>
                  <a:srgbClr val="000000"/>
                </a:solidFill>
                <a:latin typeface="Times New Roman" panose="02020603050405020304" pitchFamily="18" charset="0"/>
                <a:ea typeface="Times New Roman" panose="02020603050405020304" pitchFamily="18" charset="0"/>
              </a:rPr>
              <a:t>gowşadylmagy</a:t>
            </a:r>
            <a:r>
              <a:rPr lang="ru-RU" sz="2000" spc="-11" dirty="0">
                <a:solidFill>
                  <a:srgbClr val="000000"/>
                </a:solidFill>
                <a:latin typeface="Times New Roman" panose="02020603050405020304" pitchFamily="18" charset="0"/>
                <a:ea typeface="Times New Roman" panose="02020603050405020304" pitchFamily="18" charset="0"/>
              </a:rPr>
              <a:t>.</a:t>
            </a:r>
            <a:endParaRPr lang="ru-RU" sz="2000" dirty="0"/>
          </a:p>
        </p:txBody>
      </p:sp>
    </p:spTree>
    <p:extLst>
      <p:ext uri="{BB962C8B-B14F-4D97-AF65-F5344CB8AC3E}">
        <p14:creationId xmlns:p14="http://schemas.microsoft.com/office/powerpoint/2010/main" val="1711242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0779" y="586597"/>
            <a:ext cx="10213674" cy="6064370"/>
          </a:xfrm>
        </p:spPr>
        <p:txBody>
          <a:bodyPr>
            <a:noAutofit/>
          </a:bodyPr>
          <a:lstStyle/>
          <a:p>
            <a:pPr marR="6668">
              <a:lnSpc>
                <a:spcPct val="115000"/>
              </a:lnSpc>
              <a:tabLst>
                <a:tab pos="342900" algn="l"/>
              </a:tabLst>
            </a:pP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Bu</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strategiki</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ugurlary</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durmuşa</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geçirmek</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üçin</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döwletiň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ýerine</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ýetir</a:t>
            </a:r>
            <a:r>
              <a:rPr lang="ru-RU" sz="2000" spc="4" dirty="0" err="1">
                <a:solidFill>
                  <a:srgbClr val="000000"/>
                </a:solidFill>
                <a:latin typeface="Times New Roman" panose="02020603050405020304" pitchFamily="18" charset="0"/>
                <a:ea typeface="Times New Roman" panose="02020603050405020304" pitchFamily="18" charset="0"/>
              </a:rPr>
              <a:t>ýän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wezipeleri</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boýunça</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şu</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aşakdaky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toparlary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anyklamak</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gerekdir</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şahsyýetiň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hukuklarynyň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we</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azatlygynyň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hususyýetçiniň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hem-</a:t>
            </a:r>
            <a:r>
              <a:rPr lang="ru-RU" sz="2000" spc="4" dirty="0" err="1">
                <a:solidFill>
                  <a:srgbClr val="000000"/>
                </a:solidFill>
                <a:latin typeface="Times New Roman" panose="02020603050405020304" pitchFamily="18" charset="0"/>
                <a:ea typeface="Times New Roman" panose="02020603050405020304" pitchFamily="18" charset="0"/>
              </a:rPr>
              <a:t>de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hojalygy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ýöredijiniň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hukuk-larynyň</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üpjünçiligini</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durnukly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durmuş-ykdysady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ösüş</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we</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durnukly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makroykdysady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ýagdaýy</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emele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getirmek</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esasyn-da</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ykdysadyýetiň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anyk</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ulgamynyň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ne</a:t>
            </a:r>
            <a:r>
              <a:rPr lang="ru-RU" sz="2000" spc="4" dirty="0" err="1">
                <a:solidFill>
                  <a:srgbClr val="000000"/>
                </a:solidFill>
                <a:latin typeface="Times New Roman" panose="02020603050405020304" pitchFamily="18" charset="0"/>
                <a:ea typeface="Times New Roman" panose="02020603050405020304" pitchFamily="18" charset="0"/>
              </a:rPr>
              <a:t>tijeli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ösüşi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üçin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şertleriň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döredilmegini</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milli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ykdysadyýetiň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bäsleşige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ukyplylygynyň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derejesiniň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ýo</a:t>
            </a:r>
            <a:r>
              <a:rPr lang="ru-RU" sz="2000" spc="19" dirty="0" err="1" smtClean="0">
                <a:solidFill>
                  <a:srgbClr val="000000"/>
                </a:solidFill>
                <a:latin typeface="Times New Roman" panose="02020603050405020304" pitchFamily="18" charset="0"/>
                <a:ea typeface="Times New Roman" panose="02020603050405020304" pitchFamily="18" charset="0"/>
              </a:rPr>
              <a:t>karlandyrylmagyny</a:t>
            </a:r>
            <a:r>
              <a:rPr lang="ru-RU" sz="2000" spc="19" dirty="0" smtClean="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üpjün</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edýän</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innowasion</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we</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maýa</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goýum</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taslamalarynyň</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goldanylmagyny</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ýakyndaky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we</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uzakdaky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daşary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ýurtlar</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bilen</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köp</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şahaly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ýakynlaşmak</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gatnaşyklaryny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ösdürmä-ge</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gönükdirilen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işjeň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daşary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ykdysady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syýasatyň</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geçirilmegini</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saglygy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goraýşy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bilimi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we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ylmy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medeniýeti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we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sungaty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sporty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we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syýahatçylygy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ösdürmegiň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ileri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tutulýan</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ugurlary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esasynda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milletiň</a:t>
            </a:r>
            <a:r>
              <a:rPr lang="ru-RU" sz="2000"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sagdynlaşdyrylmagy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onuň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biliminiň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we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medeniýetiniň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derejesiniň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ýokarlandyrylmagy</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üçin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zerur</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bolan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şertleriň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döredilmegini</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ilatyň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durmuş</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taýdan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goragsyz</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gatlagynyň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goldanylmagyny</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töwerekdäki</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gurşawyň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goragyny</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we</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ekologiki</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ýagdaýyň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smtClean="0">
                <a:solidFill>
                  <a:srgbClr val="000000"/>
                </a:solidFill>
                <a:latin typeface="Times New Roman" panose="02020603050405020304" pitchFamily="18" charset="0"/>
                <a:ea typeface="Times New Roman" panose="02020603050405020304" pitchFamily="18" charset="0"/>
              </a:rPr>
              <a:t>gowu</a:t>
            </a:r>
            <a:r>
              <a:rPr lang="ru-RU" sz="2000" dirty="0" err="1" smtClean="0">
                <a:solidFill>
                  <a:srgbClr val="000000"/>
                </a:solidFill>
                <a:latin typeface="Times New Roman" panose="02020603050405020304" pitchFamily="18" charset="0"/>
                <a:ea typeface="Times New Roman" panose="02020603050405020304" pitchFamily="18" charset="0"/>
              </a:rPr>
              <a:t>landyrylmagyny</a:t>
            </a:r>
            <a:r>
              <a:rPr lang="ru-RU"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solidFill>
                  <a:srgbClr val="000000"/>
                </a:solidFill>
                <a:latin typeface="Times New Roman" panose="02020603050405020304" pitchFamily="18" charset="0"/>
                <a:ea typeface="Times New Roman" panose="02020603050405020304" pitchFamily="18" charset="0"/>
              </a:rPr>
              <a:t>-</a:t>
            </a:r>
            <a:r>
              <a:rPr lang="ru-RU" sz="2000" spc="4" dirty="0" err="1">
                <a:solidFill>
                  <a:srgbClr val="000000"/>
                </a:solidFill>
                <a:latin typeface="Times New Roman" panose="02020603050405020304" pitchFamily="18" charset="0"/>
                <a:ea typeface="Times New Roman" panose="02020603050405020304" pitchFamily="18" charset="0"/>
              </a:rPr>
              <a:t>ýurduň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milli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howpsuzlygynyň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üpjün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edilmegini</a:t>
            </a:r>
            <a:r>
              <a:rPr lang="ru-RU" sz="2000" spc="4" dirty="0">
                <a:solidFill>
                  <a:srgbClr val="000000"/>
                </a:solidFill>
                <a:latin typeface="Times New Roman" panose="02020603050405020304" pitchFamily="18" charset="0"/>
                <a:ea typeface="Times New Roman" panose="02020603050405020304" pitchFamily="18" charset="0"/>
              </a:rPr>
              <a:t>.</a:t>
            </a:r>
            <a:endParaRPr lang="ru-RU" sz="2000" dirty="0"/>
          </a:p>
        </p:txBody>
      </p:sp>
    </p:spTree>
    <p:extLst>
      <p:ext uri="{BB962C8B-B14F-4D97-AF65-F5344CB8AC3E}">
        <p14:creationId xmlns:p14="http://schemas.microsoft.com/office/powerpoint/2010/main" val="394145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8031" y="810883"/>
            <a:ext cx="8444430" cy="5296619"/>
          </a:xfrm>
        </p:spPr>
        <p:txBody>
          <a:bodyPr>
            <a:normAutofit/>
          </a:bodyPr>
          <a:lstStyle/>
          <a:p>
            <a:pPr>
              <a:lnSpc>
                <a:spcPct val="115000"/>
              </a:lnSpc>
              <a:tabLst>
                <a:tab pos="342900" algn="l"/>
              </a:tabLst>
            </a:pPr>
            <a:r>
              <a:rPr lang="ru-RU" sz="2325" spc="8" dirty="0" err="1">
                <a:solidFill>
                  <a:srgbClr val="000000"/>
                </a:solidFill>
                <a:latin typeface="Times New Roman" panose="02020603050405020304" pitchFamily="18" charset="0"/>
                <a:ea typeface="Times New Roman" panose="02020603050405020304" pitchFamily="18" charset="0"/>
              </a:rPr>
              <a:t>Şeýlelik</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bilen</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durmuşa</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gönükdirilen</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bazar</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ykdysadyýeti</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şu</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dirty="0" err="1" smtClean="0">
                <a:solidFill>
                  <a:srgbClr val="000000"/>
                </a:solidFill>
                <a:latin typeface="Times New Roman" panose="02020603050405020304" pitchFamily="18" charset="0"/>
                <a:ea typeface="Times New Roman" panose="02020603050405020304" pitchFamily="18" charset="0"/>
              </a:rPr>
              <a:t>aşakda-kylary</a:t>
            </a:r>
            <a:r>
              <a:rPr lang="ru-RU" sz="2325" dirty="0" smtClean="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hasaba</a:t>
            </a:r>
            <a:r>
              <a:rPr lang="ru-RU" sz="2325" dirty="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almalydyr</a:t>
            </a:r>
            <a:r>
              <a:rPr lang="ru-RU" sz="2325"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bäsleşikli</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ykdysadyýeti</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ösdürmek</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üçin</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şertleri</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we</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döwletiň</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ba</a:t>
            </a:r>
            <a:r>
              <a:rPr lang="ru-RU" sz="2325" spc="4" dirty="0" err="1">
                <a:solidFill>
                  <a:srgbClr val="000000"/>
                </a:solidFill>
                <a:latin typeface="Times New Roman" panose="02020603050405020304" pitchFamily="18" charset="0"/>
                <a:ea typeface="Times New Roman" panose="02020603050405020304" pitchFamily="18" charset="0"/>
              </a:rPr>
              <a:t>zary</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ykdysady</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kadalaşdyryşynyň</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elementlerini</a:t>
            </a:r>
            <a:r>
              <a:rPr lang="ru-RU" sz="2325" spc="4"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ykdysadyýetiň</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netijeliligini</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ýokarlandyrmaga</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gönükdirilen</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8" dirty="0" err="1">
                <a:solidFill>
                  <a:srgbClr val="000000"/>
                </a:solidFill>
                <a:latin typeface="Times New Roman" panose="02020603050405020304" pitchFamily="18" charset="0"/>
                <a:ea typeface="Times New Roman" panose="02020603050405020304" pitchFamily="18" charset="0"/>
              </a:rPr>
              <a:t>güýçli</a:t>
            </a:r>
            <a:r>
              <a:rPr lang="ru-RU" sz="2325" spc="-8"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döwlet</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syýasatyny</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we</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jemgyýetde</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durmuş</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adalatlylygynyň</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üpjün</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edil</a:t>
            </a:r>
            <a:r>
              <a:rPr lang="ru-RU" sz="2325" spc="-8" dirty="0" err="1">
                <a:solidFill>
                  <a:srgbClr val="000000"/>
                </a:solidFill>
                <a:latin typeface="Times New Roman" panose="02020603050405020304" pitchFamily="18" charset="0"/>
                <a:ea typeface="Times New Roman" panose="02020603050405020304" pitchFamily="18" charset="0"/>
              </a:rPr>
              <a:t>megini</a:t>
            </a:r>
            <a:r>
              <a:rPr lang="ru-RU" sz="2325" spc="-8"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r>
              <a:rPr lang="ru-RU" sz="2325" dirty="0">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hususy</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eýeçilige</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eldegirmesizligini</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we</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goldawy</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spc="4" dirty="0" err="1">
                <a:solidFill>
                  <a:srgbClr val="000000"/>
                </a:solidFill>
                <a:latin typeface="Times New Roman" panose="02020603050405020304" pitchFamily="18" charset="0"/>
                <a:ea typeface="Times New Roman" panose="02020603050405020304" pitchFamily="18" charset="0"/>
              </a:rPr>
              <a:t>ykdysadyýetiň</a:t>
            </a:r>
            <a:r>
              <a:rPr lang="ru-RU" sz="2325" spc="4" dirty="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netijeli</a:t>
            </a:r>
            <a:r>
              <a:rPr lang="ru-RU" sz="2325" dirty="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döwlet</a:t>
            </a:r>
            <a:r>
              <a:rPr lang="ru-RU" sz="2325" dirty="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ulgamy</a:t>
            </a:r>
            <a:r>
              <a:rPr lang="ru-RU" sz="2325" dirty="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bilen</a:t>
            </a:r>
            <a:r>
              <a:rPr lang="ru-RU" sz="2325" dirty="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onuň</a:t>
            </a:r>
            <a:r>
              <a:rPr lang="ru-RU" sz="2325" dirty="0">
                <a:solidFill>
                  <a:srgbClr val="000000"/>
                </a:solidFill>
                <a:latin typeface="Times New Roman" panose="02020603050405020304" pitchFamily="18" charset="0"/>
                <a:ea typeface="Times New Roman" panose="02020603050405020304" pitchFamily="18" charset="0"/>
              </a:rPr>
              <a:t> </a:t>
            </a:r>
            <a:r>
              <a:rPr lang="ru-RU" sz="2325" dirty="0" err="1">
                <a:solidFill>
                  <a:srgbClr val="000000"/>
                </a:solidFill>
                <a:latin typeface="Times New Roman" panose="02020603050405020304" pitchFamily="18" charset="0"/>
                <a:ea typeface="Times New Roman" panose="02020603050405020304" pitchFamily="18" charset="0"/>
              </a:rPr>
              <a:t>ama</a:t>
            </a:r>
            <a:r>
              <a:rPr lang="en-US" sz="2325" dirty="0">
                <a:solidFill>
                  <a:srgbClr val="000000"/>
                </a:solidFill>
                <a:latin typeface="Times New Roman" panose="02020603050405020304" pitchFamily="18" charset="0"/>
                <a:ea typeface="Times New Roman" panose="02020603050405020304" pitchFamily="18" charset="0"/>
              </a:rPr>
              <a:t>l</a:t>
            </a:r>
            <a:r>
              <a:rPr lang="ru-RU" sz="2325" dirty="0">
                <a:solidFill>
                  <a:srgbClr val="000000"/>
                </a:solidFill>
                <a:latin typeface="Times New Roman" panose="02020603050405020304" pitchFamily="18" charset="0"/>
                <a:ea typeface="Times New Roman" panose="02020603050405020304" pitchFamily="18" charset="0"/>
              </a:rPr>
              <a:t>a </a:t>
            </a:r>
            <a:r>
              <a:rPr lang="ru-RU" sz="2325" dirty="0" err="1">
                <a:solidFill>
                  <a:srgbClr val="000000"/>
                </a:solidFill>
                <a:latin typeface="Times New Roman" panose="02020603050405020304" pitchFamily="18" charset="0"/>
                <a:ea typeface="Times New Roman" panose="02020603050405020304" pitchFamily="18" charset="0"/>
              </a:rPr>
              <a:t>aşyrylmagynyň</a:t>
            </a:r>
            <a:r>
              <a:rPr lang="ru-RU" sz="2325" dirty="0">
                <a:solidFill>
                  <a:srgbClr val="000000"/>
                </a:solidFill>
                <a:latin typeface="Times New Roman" panose="02020603050405020304" pitchFamily="18" charset="0"/>
                <a:ea typeface="Times New Roman" panose="02020603050405020304" pitchFamily="18" charset="0"/>
              </a:rPr>
              <a:t> </a:t>
            </a:r>
            <a:r>
              <a:rPr lang="ru-RU" sz="2325" dirty="0" err="1" smtClean="0">
                <a:solidFill>
                  <a:srgbClr val="000000"/>
                </a:solidFill>
                <a:latin typeface="Times New Roman" panose="02020603050405020304" pitchFamily="18" charset="0"/>
                <a:ea typeface="Times New Roman" panose="02020603050405020304" pitchFamily="18" charset="0"/>
              </a:rPr>
              <a:t>üpjünçili-gini</a:t>
            </a:r>
            <a:r>
              <a:rPr lang="ru-RU" sz="2325"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4714883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4294" y="362309"/>
            <a:ext cx="9937631" cy="6176514"/>
          </a:xfrm>
        </p:spPr>
        <p:txBody>
          <a:bodyPr>
            <a:noAutofit/>
          </a:bodyPr>
          <a:lstStyle/>
          <a:p>
            <a:pPr marR="4763">
              <a:lnSpc>
                <a:spcPct val="115000"/>
              </a:lnSpc>
              <a:spcBef>
                <a:spcPts val="900"/>
              </a:spcBef>
              <a:tabLst>
                <a:tab pos="342900" algn="l"/>
              </a:tabLst>
            </a:pPr>
            <a:r>
              <a:rPr lang="ru-RU" sz="165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Netijede</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b="1" spc="4" dirty="0" err="1">
                <a:solidFill>
                  <a:srgbClr val="000000"/>
                </a:solidFill>
                <a:latin typeface="Times New Roman" panose="02020603050405020304" pitchFamily="18" charset="0"/>
                <a:ea typeface="Times New Roman" panose="02020603050405020304" pitchFamily="18" charset="0"/>
              </a:rPr>
              <a:t>Türkmenistanyň</a:t>
            </a:r>
            <a:r>
              <a:rPr lang="ru-RU" sz="2400" b="1" spc="4" dirty="0">
                <a:solidFill>
                  <a:srgbClr val="000000"/>
                </a:solidFill>
                <a:latin typeface="Times New Roman" panose="02020603050405020304" pitchFamily="18" charset="0"/>
                <a:ea typeface="Times New Roman" panose="02020603050405020304" pitchFamily="18" charset="0"/>
              </a:rPr>
              <a:t> </a:t>
            </a:r>
            <a:r>
              <a:rPr lang="ru-RU" sz="2400" b="1" spc="4" dirty="0" err="1">
                <a:solidFill>
                  <a:srgbClr val="000000"/>
                </a:solidFill>
                <a:latin typeface="Times New Roman" panose="02020603050405020304" pitchFamily="18" charset="0"/>
                <a:ea typeface="Times New Roman" panose="02020603050405020304" pitchFamily="18" charset="0"/>
              </a:rPr>
              <a:t>durmuş-ykdysady</a:t>
            </a:r>
            <a:r>
              <a:rPr lang="ru-RU" sz="2400" b="1" spc="4" dirty="0">
                <a:solidFill>
                  <a:srgbClr val="000000"/>
                </a:solidFill>
                <a:latin typeface="Times New Roman" panose="02020603050405020304" pitchFamily="18" charset="0"/>
                <a:ea typeface="Times New Roman" panose="02020603050405020304" pitchFamily="18" charset="0"/>
              </a:rPr>
              <a:t> </a:t>
            </a:r>
            <a:r>
              <a:rPr lang="ru-RU" sz="2400" b="1" spc="4" dirty="0" err="1">
                <a:solidFill>
                  <a:srgbClr val="000000"/>
                </a:solidFill>
                <a:latin typeface="Times New Roman" panose="02020603050405020304" pitchFamily="18" charset="0"/>
                <a:ea typeface="Times New Roman" panose="02020603050405020304" pitchFamily="18" charset="0"/>
              </a:rPr>
              <a:t>ösüşiniň</a:t>
            </a:r>
            <a:r>
              <a:rPr lang="ru-RU" sz="2400" b="1" spc="4" dirty="0">
                <a:solidFill>
                  <a:srgbClr val="000000"/>
                </a:solidFill>
                <a:latin typeface="Times New Roman" panose="02020603050405020304" pitchFamily="18" charset="0"/>
                <a:ea typeface="Times New Roman" panose="02020603050405020304" pitchFamily="18" charset="0"/>
              </a:rPr>
              <a:t> </a:t>
            </a:r>
            <a:r>
              <a:rPr lang="ru-RU" sz="2400" b="1" spc="4" dirty="0" err="1">
                <a:solidFill>
                  <a:srgbClr val="000000"/>
                </a:solidFill>
                <a:latin typeface="Times New Roman" panose="02020603050405020304" pitchFamily="18" charset="0"/>
                <a:ea typeface="Times New Roman" panose="02020603050405020304" pitchFamily="18" charset="0"/>
              </a:rPr>
              <a:t>nusgasyny</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emele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getirmekde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şu</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alamatlar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peýda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bolýar</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15" dirty="0">
                <a:solidFill>
                  <a:srgbClr val="000000"/>
                </a:solidFill>
                <a:latin typeface="Times New Roman" panose="02020603050405020304" pitchFamily="18" charset="0"/>
                <a:ea typeface="Times New Roman" panose="02020603050405020304" pitchFamily="18" charset="0"/>
              </a:rPr>
              <a:t>    </a:t>
            </a:r>
            <a:r>
              <a:rPr lang="ru-RU" sz="2400" b="1" spc="15" dirty="0" err="1">
                <a:solidFill>
                  <a:srgbClr val="000000"/>
                </a:solidFill>
                <a:latin typeface="Times New Roman" panose="02020603050405020304" pitchFamily="18" charset="0"/>
                <a:ea typeface="Times New Roman" panose="02020603050405020304" pitchFamily="18" charset="0"/>
              </a:rPr>
              <a:t>Birinjiden</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bu</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garyşyk</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bazar</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ykdysadyýetli</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durmuşa</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gönükdiri</a:t>
            </a:r>
            <a:r>
              <a:rPr lang="ru-RU" sz="2400" dirty="0" err="1">
                <a:solidFill>
                  <a:srgbClr val="000000"/>
                </a:solidFill>
                <a:latin typeface="Times New Roman" panose="02020603050405020304" pitchFamily="18" charset="0"/>
                <a:ea typeface="Times New Roman" panose="02020603050405020304" pitchFamily="18" charset="0"/>
              </a:rPr>
              <a:t>len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görnüşli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nusga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bolmalydyr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ol</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durmuş</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bazar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hojalygynyň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we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makroykdysady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kadalaşdy-ryşyň</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guralyna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sazlaşykly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utgaşýar</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26" dirty="0">
                <a:solidFill>
                  <a:srgbClr val="000000"/>
                </a:solidFill>
                <a:latin typeface="Times New Roman" panose="02020603050405020304" pitchFamily="18" charset="0"/>
                <a:ea typeface="Times New Roman" panose="02020603050405020304" pitchFamily="18" charset="0"/>
              </a:rPr>
              <a:t>    </a:t>
            </a:r>
            <a:r>
              <a:rPr lang="ru-RU" sz="2400" b="1" spc="26" dirty="0" err="1">
                <a:solidFill>
                  <a:srgbClr val="000000"/>
                </a:solidFill>
                <a:latin typeface="Times New Roman" panose="02020603050405020304" pitchFamily="18" charset="0"/>
                <a:ea typeface="Times New Roman" panose="02020603050405020304" pitchFamily="18" charset="0"/>
              </a:rPr>
              <a:t>Ikinjiden</a:t>
            </a:r>
            <a:r>
              <a:rPr lang="ru-RU" sz="2400" b="1" spc="26" dirty="0">
                <a:solidFill>
                  <a:srgbClr val="000000"/>
                </a:solidFill>
                <a:latin typeface="Times New Roman" panose="02020603050405020304" pitchFamily="18" charset="0"/>
                <a:ea typeface="Times New Roman" panose="02020603050405020304" pitchFamily="18" charset="0"/>
              </a:rPr>
              <a:t>,</a:t>
            </a:r>
            <a:r>
              <a:rPr lang="ru-RU" sz="2400" spc="26" dirty="0">
                <a:solidFill>
                  <a:srgbClr val="000000"/>
                </a:solidFill>
                <a:latin typeface="Times New Roman" panose="02020603050405020304" pitchFamily="18" charset="0"/>
                <a:ea typeface="Times New Roman" panose="02020603050405020304" pitchFamily="18" charset="0"/>
              </a:rPr>
              <a:t> </a:t>
            </a:r>
            <a:r>
              <a:rPr lang="ru-RU" sz="2400" spc="26" dirty="0" err="1">
                <a:solidFill>
                  <a:srgbClr val="000000"/>
                </a:solidFill>
                <a:latin typeface="Times New Roman" panose="02020603050405020304" pitchFamily="18" charset="0"/>
                <a:ea typeface="Times New Roman" panose="02020603050405020304" pitchFamily="18" charset="0"/>
              </a:rPr>
              <a:t>ol</a:t>
            </a:r>
            <a:r>
              <a:rPr lang="ru-RU" sz="2400" spc="26" dirty="0">
                <a:solidFill>
                  <a:srgbClr val="000000"/>
                </a:solidFill>
                <a:latin typeface="Times New Roman" panose="02020603050405020304" pitchFamily="18" charset="0"/>
                <a:ea typeface="Times New Roman" panose="02020603050405020304" pitchFamily="18" charset="0"/>
              </a:rPr>
              <a:t> </a:t>
            </a:r>
            <a:r>
              <a:rPr lang="ru-RU" sz="2400" spc="26" dirty="0" err="1">
                <a:solidFill>
                  <a:srgbClr val="000000"/>
                </a:solidFill>
                <a:latin typeface="Times New Roman" panose="02020603050405020304" pitchFamily="18" charset="0"/>
                <a:ea typeface="Times New Roman" panose="02020603050405020304" pitchFamily="18" charset="0"/>
              </a:rPr>
              <a:t>bir</a:t>
            </a:r>
            <a:r>
              <a:rPr lang="ru-RU" sz="2400" spc="26" dirty="0">
                <a:solidFill>
                  <a:srgbClr val="000000"/>
                </a:solidFill>
                <a:latin typeface="Times New Roman" panose="02020603050405020304" pitchFamily="18" charset="0"/>
                <a:ea typeface="Times New Roman" panose="02020603050405020304" pitchFamily="18" charset="0"/>
              </a:rPr>
              <a:t> </a:t>
            </a:r>
            <a:r>
              <a:rPr lang="ru-RU" sz="2400" spc="26" dirty="0" err="1">
                <a:solidFill>
                  <a:srgbClr val="000000"/>
                </a:solidFill>
                <a:latin typeface="Times New Roman" panose="02020603050405020304" pitchFamily="18" charset="0"/>
                <a:ea typeface="Times New Roman" panose="02020603050405020304" pitchFamily="18" charset="0"/>
              </a:rPr>
              <a:t>tarapdan</a:t>
            </a:r>
            <a:r>
              <a:rPr lang="ru-RU" sz="2400" spc="26" dirty="0">
                <a:solidFill>
                  <a:srgbClr val="000000"/>
                </a:solidFill>
                <a:latin typeface="Times New Roman" panose="02020603050405020304" pitchFamily="18" charset="0"/>
                <a:ea typeface="Times New Roman" panose="02020603050405020304" pitchFamily="18" charset="0"/>
              </a:rPr>
              <a:t>, </a:t>
            </a:r>
            <a:r>
              <a:rPr lang="ru-RU" sz="2400" spc="26" dirty="0" err="1">
                <a:solidFill>
                  <a:srgbClr val="000000"/>
                </a:solidFill>
                <a:latin typeface="Times New Roman" panose="02020603050405020304" pitchFamily="18" charset="0"/>
                <a:ea typeface="Times New Roman" panose="02020603050405020304" pitchFamily="18" charset="0"/>
              </a:rPr>
              <a:t>ykdysadyýetiň</a:t>
            </a:r>
            <a:r>
              <a:rPr lang="ru-RU" sz="2400" spc="26" dirty="0">
                <a:solidFill>
                  <a:srgbClr val="000000"/>
                </a:solidFill>
                <a:latin typeface="Times New Roman" panose="02020603050405020304" pitchFamily="18" charset="0"/>
                <a:ea typeface="Times New Roman" panose="02020603050405020304" pitchFamily="18" charset="0"/>
              </a:rPr>
              <a:t> </a:t>
            </a:r>
            <a:r>
              <a:rPr lang="ru-RU" sz="2400" spc="26" dirty="0" err="1">
                <a:solidFill>
                  <a:srgbClr val="000000"/>
                </a:solidFill>
                <a:latin typeface="Times New Roman" panose="02020603050405020304" pitchFamily="18" charset="0"/>
                <a:ea typeface="Times New Roman" panose="02020603050405020304" pitchFamily="18" charset="0"/>
              </a:rPr>
              <a:t>hususy</a:t>
            </a:r>
            <a:r>
              <a:rPr lang="ru-RU" sz="2400" spc="26" dirty="0">
                <a:solidFill>
                  <a:srgbClr val="000000"/>
                </a:solidFill>
                <a:latin typeface="Times New Roman" panose="02020603050405020304" pitchFamily="18" charset="0"/>
                <a:ea typeface="Times New Roman" panose="02020603050405020304" pitchFamily="18" charset="0"/>
              </a:rPr>
              <a:t> </a:t>
            </a:r>
            <a:r>
              <a:rPr lang="ru-RU" sz="2400" spc="26" dirty="0" err="1">
                <a:solidFill>
                  <a:srgbClr val="000000"/>
                </a:solidFill>
                <a:latin typeface="Times New Roman" panose="02020603050405020304" pitchFamily="18" charset="0"/>
                <a:ea typeface="Times New Roman" panose="02020603050405020304" pitchFamily="18" charset="0"/>
              </a:rPr>
              <a:t>ulgamynyň</a:t>
            </a:r>
            <a:r>
              <a:rPr lang="ru-RU" sz="2400" spc="26"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ösüşini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smtClean="0">
                <a:solidFill>
                  <a:srgbClr val="000000"/>
                </a:solidFill>
                <a:latin typeface="Times New Roman" panose="02020603050405020304" pitchFamily="18" charset="0"/>
                <a:ea typeface="Times New Roman" panose="02020603050405020304" pitchFamily="18" charset="0"/>
              </a:rPr>
              <a:t>beý-leki</a:t>
            </a:r>
            <a:r>
              <a:rPr lang="ru-RU" sz="2400" spc="-4" dirty="0" smtClean="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tarapdan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güýçli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döwlet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ulgamynyň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hereket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edýändigi</a:t>
            </a:r>
            <a:r>
              <a:rPr lang="ru-RU" sz="2400" dirty="0" err="1">
                <a:solidFill>
                  <a:srgbClr val="000000"/>
                </a:solidFill>
                <a:latin typeface="Times New Roman" panose="02020603050405020304" pitchFamily="18" charset="0"/>
                <a:ea typeface="Times New Roman" panose="02020603050405020304" pitchFamily="18" charset="0"/>
              </a:rPr>
              <a:t>ni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göz</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öňünde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tutma-lydyr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15" dirty="0">
                <a:solidFill>
                  <a:srgbClr val="000000"/>
                </a:solidFill>
                <a:latin typeface="Times New Roman" panose="02020603050405020304" pitchFamily="18" charset="0"/>
                <a:ea typeface="Times New Roman" panose="02020603050405020304" pitchFamily="18" charset="0"/>
              </a:rPr>
              <a:t>    </a:t>
            </a:r>
            <a:r>
              <a:rPr lang="ru-RU" sz="2400" b="1" spc="15" dirty="0" err="1">
                <a:solidFill>
                  <a:srgbClr val="000000"/>
                </a:solidFill>
                <a:latin typeface="Times New Roman" panose="02020603050405020304" pitchFamily="18" charset="0"/>
                <a:ea typeface="Times New Roman" panose="02020603050405020304" pitchFamily="18" charset="0"/>
              </a:rPr>
              <a:t>Üçünjiden</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ýakyn</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geljekde</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Türkmenistanyň</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ykdysadyýeti</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başga</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bir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zat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däl-de</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ykdysadyýet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bolmalydyr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onuň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dolandyrylyşyna</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ykdy</a:t>
            </a:r>
            <a:r>
              <a:rPr lang="ru-RU" sz="2400" dirty="0" err="1">
                <a:solidFill>
                  <a:srgbClr val="000000"/>
                </a:solidFill>
                <a:latin typeface="Times New Roman" panose="02020603050405020304" pitchFamily="18" charset="0"/>
                <a:ea typeface="Times New Roman" panose="02020603050405020304" pitchFamily="18" charset="0"/>
              </a:rPr>
              <a:t>sady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ýagdaýlara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we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bazaryň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öz-özüni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kadalaşdyryşyna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bitewi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döwlet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kadalaşdyryşy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wekilçilik</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eder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4" dirty="0">
                <a:solidFill>
                  <a:srgbClr val="000000"/>
                </a:solidFill>
                <a:latin typeface="Times New Roman" panose="02020603050405020304" pitchFamily="18" charset="0"/>
                <a:ea typeface="Times New Roman" panose="02020603050405020304" pitchFamily="18" charset="0"/>
              </a:rPr>
              <a:t>    </a:t>
            </a:r>
            <a:r>
              <a:rPr lang="ru-RU" sz="2400" b="1" spc="4" dirty="0" err="1">
                <a:solidFill>
                  <a:srgbClr val="000000"/>
                </a:solidFill>
                <a:latin typeface="Times New Roman" panose="02020603050405020304" pitchFamily="18" charset="0"/>
                <a:ea typeface="Times New Roman" panose="02020603050405020304" pitchFamily="18" charset="0"/>
              </a:rPr>
              <a:t>Dördünjiden</a:t>
            </a:r>
            <a:r>
              <a:rPr lang="ru-RU" sz="2400" b="1" spc="4" dirty="0">
                <a:solidFill>
                  <a:srgbClr val="000000"/>
                </a:solidFill>
                <a:latin typeface="Times New Roman" panose="02020603050405020304" pitchFamily="18" charset="0"/>
                <a:ea typeface="Times New Roman" panose="02020603050405020304" pitchFamily="18" charset="0"/>
              </a:rPr>
              <a: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ykdysadyýet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ulgamynda</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bazara</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tarap</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ugur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almagyň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23" dirty="0" err="1">
                <a:solidFill>
                  <a:srgbClr val="000000"/>
                </a:solidFill>
                <a:latin typeface="Times New Roman" panose="02020603050405020304" pitchFamily="18" charset="0"/>
                <a:ea typeface="Times New Roman" panose="02020603050405020304" pitchFamily="18" charset="0"/>
              </a:rPr>
              <a:t>we</a:t>
            </a:r>
            <a:r>
              <a:rPr lang="ru-RU" sz="2400" spc="23" dirty="0">
                <a:solidFill>
                  <a:srgbClr val="000000"/>
                </a:solidFill>
                <a:latin typeface="Times New Roman" panose="02020603050405020304" pitchFamily="18" charset="0"/>
                <a:ea typeface="Times New Roman" panose="02020603050405020304" pitchFamily="18" charset="0"/>
              </a:rPr>
              <a:t> </a:t>
            </a:r>
            <a:r>
              <a:rPr lang="ru-RU" sz="2400" spc="23" dirty="0" err="1">
                <a:solidFill>
                  <a:srgbClr val="000000"/>
                </a:solidFill>
                <a:latin typeface="Times New Roman" panose="02020603050405020304" pitchFamily="18" charset="0"/>
                <a:ea typeface="Times New Roman" panose="02020603050405020304" pitchFamily="18" charset="0"/>
              </a:rPr>
              <a:t>bazar</a:t>
            </a:r>
            <a:r>
              <a:rPr lang="ru-RU" sz="2400" spc="23" dirty="0">
                <a:solidFill>
                  <a:srgbClr val="000000"/>
                </a:solidFill>
                <a:latin typeface="Times New Roman" panose="02020603050405020304" pitchFamily="18" charset="0"/>
                <a:ea typeface="Times New Roman" panose="02020603050405020304" pitchFamily="18" charset="0"/>
              </a:rPr>
              <a:t> </a:t>
            </a:r>
            <a:r>
              <a:rPr lang="ru-RU" sz="2400" spc="23" dirty="0" err="1">
                <a:solidFill>
                  <a:srgbClr val="000000"/>
                </a:solidFill>
                <a:latin typeface="Times New Roman" panose="02020603050405020304" pitchFamily="18" charset="0"/>
                <a:ea typeface="Times New Roman" panose="02020603050405020304" pitchFamily="18" charset="0"/>
              </a:rPr>
              <a:t>meýilleriniň</a:t>
            </a:r>
            <a:r>
              <a:rPr lang="ru-RU" sz="2400" spc="23" dirty="0">
                <a:solidFill>
                  <a:srgbClr val="000000"/>
                </a:solidFill>
                <a:latin typeface="Times New Roman" panose="02020603050405020304" pitchFamily="18" charset="0"/>
                <a:ea typeface="Times New Roman" panose="02020603050405020304" pitchFamily="18" charset="0"/>
              </a:rPr>
              <a:t> </a:t>
            </a:r>
            <a:r>
              <a:rPr lang="ru-RU" sz="2400" spc="23" dirty="0" err="1">
                <a:solidFill>
                  <a:srgbClr val="000000"/>
                </a:solidFill>
                <a:latin typeface="Times New Roman" panose="02020603050405020304" pitchFamily="18" charset="0"/>
                <a:ea typeface="Times New Roman" panose="02020603050405020304" pitchFamily="18" charset="0"/>
              </a:rPr>
              <a:t>güýçlenmegi</a:t>
            </a:r>
            <a:r>
              <a:rPr lang="ru-RU" sz="2400" spc="23" dirty="0">
                <a:solidFill>
                  <a:srgbClr val="000000"/>
                </a:solidFill>
                <a:latin typeface="Times New Roman" panose="02020603050405020304" pitchFamily="18" charset="0"/>
                <a:ea typeface="Times New Roman" panose="02020603050405020304" pitchFamily="18" charset="0"/>
              </a:rPr>
              <a:t> </a:t>
            </a:r>
            <a:r>
              <a:rPr lang="ru-RU" sz="2400" spc="23" dirty="0" err="1">
                <a:solidFill>
                  <a:srgbClr val="000000"/>
                </a:solidFill>
                <a:latin typeface="Times New Roman" panose="02020603050405020304" pitchFamily="18" charset="0"/>
                <a:ea typeface="Times New Roman" panose="02020603050405020304" pitchFamily="18" charset="0"/>
              </a:rPr>
              <a:t>durmuş</a:t>
            </a:r>
            <a:r>
              <a:rPr lang="ru-RU" sz="2400" spc="23" dirty="0">
                <a:solidFill>
                  <a:srgbClr val="000000"/>
                </a:solidFill>
                <a:latin typeface="Times New Roman" panose="02020603050405020304" pitchFamily="18" charset="0"/>
                <a:ea typeface="Times New Roman" panose="02020603050405020304" pitchFamily="18" charset="0"/>
              </a:rPr>
              <a:t> </a:t>
            </a:r>
            <a:r>
              <a:rPr lang="ru-RU" sz="2400" spc="23" dirty="0" err="1">
                <a:solidFill>
                  <a:srgbClr val="000000"/>
                </a:solidFill>
                <a:latin typeface="Times New Roman" panose="02020603050405020304" pitchFamily="18" charset="0"/>
                <a:ea typeface="Times New Roman" panose="02020603050405020304" pitchFamily="18" charset="0"/>
              </a:rPr>
              <a:t>ulgamynda</a:t>
            </a:r>
            <a:r>
              <a:rPr lang="ru-RU" sz="2400" spc="23" dirty="0">
                <a:solidFill>
                  <a:srgbClr val="000000"/>
                </a:solidFill>
                <a:latin typeface="Times New Roman" panose="02020603050405020304" pitchFamily="18" charset="0"/>
                <a:ea typeface="Times New Roman" panose="02020603050405020304" pitchFamily="18" charset="0"/>
              </a:rPr>
              <a:t> </a:t>
            </a:r>
            <a:r>
              <a:rPr lang="ru-RU" sz="2400" spc="23" dirty="0" err="1">
                <a:solidFill>
                  <a:srgbClr val="000000"/>
                </a:solidFill>
                <a:latin typeface="Times New Roman" panose="02020603050405020304" pitchFamily="18" charset="0"/>
                <a:ea typeface="Times New Roman" panose="02020603050405020304" pitchFamily="18" charset="0"/>
              </a:rPr>
              <a:t>döwletiň</a:t>
            </a:r>
            <a:r>
              <a:rPr lang="ru-RU" sz="2400" spc="23"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rolunyň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şoňa</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meňzeş</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güýçlenmegi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bilen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utgaşyklykda</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geçmelidir</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3660577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1264" y="458288"/>
            <a:ext cx="10179169" cy="5796951"/>
          </a:xfrm>
        </p:spPr>
        <p:txBody>
          <a:bodyPr>
            <a:normAutofit fontScale="90000"/>
          </a:bodyPr>
          <a:lstStyle/>
          <a:p>
            <a:pPr>
              <a:lnSpc>
                <a:spcPct val="115000"/>
              </a:lnSpc>
              <a:spcBef>
                <a:spcPts val="900"/>
              </a:spcBef>
              <a:spcAft>
                <a:spcPts val="225"/>
              </a:spcAft>
            </a:pPr>
            <a:r>
              <a:rPr lang="ru-RU" sz="1650" b="1" kern="1600" spc="-8" dirty="0">
                <a:latin typeface="Times New Roman" panose="02020603050405020304" pitchFamily="18" charset="0"/>
                <a:cs typeface="Arial" panose="020B0604020202020204" pitchFamily="34" charset="0"/>
              </a:rPr>
              <a:t>   </a:t>
            </a:r>
            <a:r>
              <a:rPr lang="ru-RU" sz="2300" b="1" kern="1600" spc="-8" dirty="0">
                <a:latin typeface="Times New Roman" panose="02020603050405020304" pitchFamily="18" charset="0"/>
                <a:cs typeface="Arial" panose="020B0604020202020204" pitchFamily="34" charset="0"/>
              </a:rPr>
              <a:t>2.2. </a:t>
            </a:r>
            <a:r>
              <a:rPr lang="en-US" sz="2300" b="1" kern="1600" spc="-8" dirty="0" err="1">
                <a:latin typeface="Times New Roman" panose="02020603050405020304" pitchFamily="18" charset="0"/>
                <a:cs typeface="Arial" panose="020B0604020202020204" pitchFamily="34" charset="0"/>
              </a:rPr>
              <a:t>Hojalygy</a:t>
            </a:r>
            <a:r>
              <a:rPr lang="ru-RU" sz="2300" b="1" kern="1600" spc="-8" dirty="0">
                <a:latin typeface="Times New Roman" panose="02020603050405020304" pitchFamily="18" charset="0"/>
                <a:cs typeface="Arial" panose="020B0604020202020204" pitchFamily="34" charset="0"/>
              </a:rPr>
              <a:t> </a:t>
            </a:r>
            <a:r>
              <a:rPr lang="ru-RU" sz="2300" b="1" kern="1600" spc="-8" dirty="0" err="1">
                <a:latin typeface="Times New Roman" panose="02020603050405020304" pitchFamily="18" charset="0"/>
                <a:cs typeface="Arial" panose="020B0604020202020204" pitchFamily="34" charset="0"/>
              </a:rPr>
              <a:t>ýö</a:t>
            </a:r>
            <a:r>
              <a:rPr lang="en-US" sz="2300" b="1" kern="1600" spc="-8" dirty="0" err="1">
                <a:latin typeface="Times New Roman" panose="02020603050405020304" pitchFamily="18" charset="0"/>
                <a:cs typeface="Arial" panose="020B0604020202020204" pitchFamily="34" charset="0"/>
              </a:rPr>
              <a:t>retmegi</a:t>
            </a:r>
            <a:r>
              <a:rPr lang="ru-RU" sz="2300" b="1" kern="1600" spc="-8" dirty="0">
                <a:latin typeface="Times New Roman" panose="02020603050405020304" pitchFamily="18" charset="0"/>
                <a:cs typeface="Arial" panose="020B0604020202020204" pitchFamily="34" charset="0"/>
              </a:rPr>
              <a:t>ň </a:t>
            </a:r>
            <a:r>
              <a:rPr lang="ru-RU" sz="2300" b="1" kern="1600" spc="-8" dirty="0" err="1">
                <a:latin typeface="Times New Roman" panose="02020603050405020304" pitchFamily="18" charset="0"/>
                <a:cs typeface="Arial" panose="020B0604020202020204" pitchFamily="34" charset="0"/>
              </a:rPr>
              <a:t>üý</a:t>
            </a:r>
            <a:r>
              <a:rPr lang="en-US" sz="2300" b="1" kern="1600" spc="-8" dirty="0" err="1">
                <a:latin typeface="Times New Roman" panose="02020603050405020304" pitchFamily="18" charset="0"/>
                <a:cs typeface="Arial" panose="020B0604020202020204" pitchFamily="34" charset="0"/>
              </a:rPr>
              <a:t>tge</a:t>
            </a:r>
            <a:r>
              <a:rPr lang="ru-RU" sz="2300" b="1" kern="1600" spc="-8" dirty="0" err="1">
                <a:latin typeface="Times New Roman" panose="02020603050405020304" pitchFamily="18" charset="0"/>
                <a:cs typeface="Arial" panose="020B0604020202020204" pitchFamily="34" charset="0"/>
              </a:rPr>
              <a:t>ýä</a:t>
            </a:r>
            <a:r>
              <a:rPr lang="en-US" sz="2300" b="1" kern="1600" spc="-8" dirty="0">
                <a:latin typeface="Times New Roman" panose="02020603050405020304" pitchFamily="18" charset="0"/>
                <a:cs typeface="Arial" panose="020B0604020202020204" pitchFamily="34" charset="0"/>
              </a:rPr>
              <a:t>n d</a:t>
            </a:r>
            <a:r>
              <a:rPr lang="ru-RU" sz="2300" b="1" kern="1600" spc="-8" dirty="0">
                <a:latin typeface="Times New Roman" panose="02020603050405020304" pitchFamily="18" charset="0"/>
                <a:cs typeface="Arial" panose="020B0604020202020204" pitchFamily="34" charset="0"/>
              </a:rPr>
              <a:t>ö</a:t>
            </a:r>
            <a:r>
              <a:rPr lang="en-US" sz="2300" b="1" kern="1600" spc="-8" dirty="0" err="1">
                <a:latin typeface="Times New Roman" panose="02020603050405020304" pitchFamily="18" charset="0"/>
                <a:cs typeface="Arial" panose="020B0604020202020204" pitchFamily="34" charset="0"/>
              </a:rPr>
              <a:t>wr</a:t>
            </a:r>
            <a:r>
              <a:rPr lang="ru-RU" sz="2300" b="1" kern="1600" spc="-8" dirty="0">
                <a:latin typeface="Times New Roman" panose="02020603050405020304" pitchFamily="18" charset="0"/>
                <a:cs typeface="Arial" panose="020B0604020202020204" pitchFamily="34" charset="0"/>
              </a:rPr>
              <a:t>ü</a:t>
            </a:r>
            <a:r>
              <a:rPr lang="en-US" sz="2300" b="1" kern="1600" spc="-8" dirty="0" err="1">
                <a:latin typeface="Times New Roman" panose="02020603050405020304" pitchFamily="18" charset="0"/>
                <a:cs typeface="Arial" panose="020B0604020202020204" pitchFamily="34" charset="0"/>
              </a:rPr>
              <a:t>nde</a:t>
            </a:r>
            <a:r>
              <a:rPr lang="en-US" sz="2300" b="1" kern="1600" spc="-8" dirty="0">
                <a:latin typeface="Times New Roman" panose="02020603050405020304" pitchFamily="18" charset="0"/>
                <a:cs typeface="Arial" panose="020B0604020202020204" pitchFamily="34" charset="0"/>
              </a:rPr>
              <a:t> T</a:t>
            </a:r>
            <a:r>
              <a:rPr lang="ru-RU" sz="2300" b="1" kern="1600" spc="-8" dirty="0">
                <a:latin typeface="Times New Roman" panose="02020603050405020304" pitchFamily="18" charset="0"/>
                <a:cs typeface="Arial" panose="020B0604020202020204" pitchFamily="34" charset="0"/>
              </a:rPr>
              <a:t>ü</a:t>
            </a:r>
            <a:r>
              <a:rPr lang="en-US" sz="2300" b="1" kern="1600" spc="-8" dirty="0" err="1">
                <a:latin typeface="Times New Roman" panose="02020603050405020304" pitchFamily="18" charset="0"/>
                <a:cs typeface="Arial" panose="020B0604020202020204" pitchFamily="34" charset="0"/>
              </a:rPr>
              <a:t>rkmenistany</a:t>
            </a:r>
            <a:r>
              <a:rPr lang="ru-RU" sz="2300" b="1" kern="1600" spc="-8" dirty="0">
                <a:latin typeface="Times New Roman" panose="02020603050405020304" pitchFamily="18" charset="0"/>
                <a:cs typeface="Arial" panose="020B0604020202020204" pitchFamily="34" charset="0"/>
              </a:rPr>
              <a:t>ň </a:t>
            </a:r>
            <a:r>
              <a:rPr lang="en-US" sz="2300" b="1" kern="1600" spc="-8" dirty="0" err="1">
                <a:latin typeface="Times New Roman" panose="02020603050405020304" pitchFamily="18" charset="0"/>
                <a:cs typeface="Arial" panose="020B0604020202020204" pitchFamily="34" charset="0"/>
              </a:rPr>
              <a:t>ykdysady</a:t>
            </a:r>
            <a:r>
              <a:rPr lang="en-US" sz="2300" b="1" kern="1600" spc="-8" dirty="0">
                <a:latin typeface="Times New Roman" panose="02020603050405020304" pitchFamily="18" charset="0"/>
                <a:cs typeface="Arial" panose="020B0604020202020204" pitchFamily="34" charset="0"/>
              </a:rPr>
              <a:t> </a:t>
            </a:r>
            <a:r>
              <a:rPr lang="en-US" sz="2300" b="1" kern="1600" spc="-8" dirty="0" err="1">
                <a:latin typeface="Times New Roman" panose="02020603050405020304" pitchFamily="18" charset="0"/>
                <a:cs typeface="Arial" panose="020B0604020202020204" pitchFamily="34" charset="0"/>
              </a:rPr>
              <a:t>sy</a:t>
            </a:r>
            <a:r>
              <a:rPr lang="ru-RU" sz="2300" b="1" kern="1600" spc="-8" dirty="0">
                <a:latin typeface="Times New Roman" panose="02020603050405020304" pitchFamily="18" charset="0"/>
                <a:cs typeface="Arial" panose="020B0604020202020204" pitchFamily="34" charset="0"/>
              </a:rPr>
              <a:t>ý</a:t>
            </a:r>
            <a:r>
              <a:rPr lang="en-US" sz="2300" b="1" kern="1600" spc="-8" dirty="0" err="1">
                <a:latin typeface="Times New Roman" panose="02020603050405020304" pitchFamily="18" charset="0"/>
                <a:cs typeface="Arial" panose="020B0604020202020204" pitchFamily="34" charset="0"/>
              </a:rPr>
              <a:t>asaty</a:t>
            </a:r>
            <a:r>
              <a:rPr lang="en-US" sz="2300" b="1" kern="1600" spc="-8" dirty="0">
                <a:latin typeface="Times New Roman" panose="02020603050405020304" pitchFamily="18" charset="0"/>
                <a:cs typeface="Arial" panose="020B0604020202020204" pitchFamily="34" charset="0"/>
              </a:rPr>
              <a:t> we </a:t>
            </a:r>
            <a:r>
              <a:rPr lang="en-US" sz="2300" b="1" kern="1600" spc="-8" dirty="0" err="1">
                <a:latin typeface="Times New Roman" panose="02020603050405020304" pitchFamily="18" charset="0"/>
                <a:cs typeface="Arial" panose="020B0604020202020204" pitchFamily="34" charset="0"/>
              </a:rPr>
              <a:t>durmu</a:t>
            </a:r>
            <a:r>
              <a:rPr lang="ru-RU" sz="2300" b="1" kern="1600" spc="-8" dirty="0">
                <a:latin typeface="Times New Roman" panose="02020603050405020304" pitchFamily="18" charset="0"/>
                <a:cs typeface="Arial" panose="020B0604020202020204" pitchFamily="34" charset="0"/>
              </a:rPr>
              <a:t>ş</a:t>
            </a:r>
            <a:r>
              <a:rPr lang="en-US" sz="2300" b="1" kern="1600" spc="-8" dirty="0">
                <a:latin typeface="Times New Roman" panose="02020603050405020304" pitchFamily="18" charset="0"/>
                <a:cs typeface="Arial" panose="020B0604020202020204" pitchFamily="34" charset="0"/>
              </a:rPr>
              <a:t>a g</a:t>
            </a:r>
            <a:r>
              <a:rPr lang="ru-RU" sz="2300" b="1" kern="1600" spc="-8" dirty="0">
                <a:latin typeface="Times New Roman" panose="02020603050405020304" pitchFamily="18" charset="0"/>
                <a:cs typeface="Arial" panose="020B0604020202020204" pitchFamily="34" charset="0"/>
              </a:rPr>
              <a:t>ö</a:t>
            </a:r>
            <a:r>
              <a:rPr lang="en-US" sz="2300" b="1" kern="1600" spc="-8" dirty="0">
                <a:latin typeface="Times New Roman" panose="02020603050405020304" pitchFamily="18" charset="0"/>
                <a:cs typeface="Arial" panose="020B0604020202020204" pitchFamily="34" charset="0"/>
              </a:rPr>
              <a:t>n</a:t>
            </a:r>
            <a:r>
              <a:rPr lang="ru-RU" sz="2300" b="1" kern="1600" spc="-8" dirty="0">
                <a:latin typeface="Times New Roman" panose="02020603050405020304" pitchFamily="18" charset="0"/>
                <a:cs typeface="Arial" panose="020B0604020202020204" pitchFamily="34" charset="0"/>
              </a:rPr>
              <a:t>ü</a:t>
            </a:r>
            <a:r>
              <a:rPr lang="en-US" sz="2300" b="1" kern="1600" spc="-8" dirty="0" err="1">
                <a:latin typeface="Times New Roman" panose="02020603050405020304" pitchFamily="18" charset="0"/>
                <a:cs typeface="Arial" panose="020B0604020202020204" pitchFamily="34" charset="0"/>
              </a:rPr>
              <a:t>kdirilen</a:t>
            </a:r>
            <a:r>
              <a:rPr lang="ru-RU" sz="2300" b="1" kern="1600" spc="-8" dirty="0">
                <a:latin typeface="Times New Roman" panose="02020603050405020304" pitchFamily="18" charset="0"/>
                <a:cs typeface="Arial" panose="020B0604020202020204" pitchFamily="34" charset="0"/>
              </a:rPr>
              <a:t> ö</a:t>
            </a:r>
            <a:r>
              <a:rPr lang="en-US" sz="2300" b="1" kern="1600" spc="-8" dirty="0">
                <a:latin typeface="Times New Roman" panose="02020603050405020304" pitchFamily="18" charset="0"/>
                <a:cs typeface="Arial" panose="020B0604020202020204" pitchFamily="34" charset="0"/>
              </a:rPr>
              <a:t>s</a:t>
            </a:r>
            <a:r>
              <a:rPr lang="ru-RU" sz="2300" b="1" kern="1600" spc="-8" dirty="0" err="1">
                <a:latin typeface="Times New Roman" panose="02020603050405020304" pitchFamily="18" charset="0"/>
                <a:cs typeface="Arial" panose="020B0604020202020204" pitchFamily="34" charset="0"/>
              </a:rPr>
              <a:t>üş</a:t>
            </a:r>
            <a:r>
              <a:rPr lang="en-US" sz="2300" b="1" kern="1600" spc="-8" dirty="0" err="1">
                <a:latin typeface="Times New Roman" panose="02020603050405020304" pitchFamily="18" charset="0"/>
                <a:cs typeface="Arial" panose="020B0604020202020204" pitchFamily="34" charset="0"/>
              </a:rPr>
              <a:t>i</a:t>
            </a:r>
            <a:r>
              <a:rPr lang="ru-RU" sz="2300" b="1" kern="1600" spc="-8" dirty="0">
                <a:latin typeface="Times New Roman" panose="02020603050405020304" pitchFamily="18" charset="0"/>
                <a:cs typeface="Arial" panose="020B0604020202020204" pitchFamily="34" charset="0"/>
              </a:rPr>
              <a:t>ň ş</a:t>
            </a:r>
            <a:r>
              <a:rPr lang="en-US" sz="2300" b="1" kern="1600" spc="-8" dirty="0" err="1" smtClean="0">
                <a:latin typeface="Times New Roman" panose="02020603050405020304" pitchFamily="18" charset="0"/>
                <a:cs typeface="Arial" panose="020B0604020202020204" pitchFamily="34" charset="0"/>
              </a:rPr>
              <a:t>ertleri</a:t>
            </a:r>
            <a:r>
              <a:rPr lang="tk-TM" sz="2300" b="1" kern="1600" spc="-8" dirty="0" smtClean="0">
                <a:latin typeface="Times New Roman" panose="02020603050405020304" pitchFamily="18" charset="0"/>
                <a:cs typeface="Arial" panose="020B0604020202020204" pitchFamily="34" charset="0"/>
              </a:rPr>
              <a:t>.</a:t>
            </a:r>
            <a:r>
              <a:rPr lang="ru-RU" sz="2300" b="1" kern="1600" dirty="0">
                <a:latin typeface="Arial" panose="020B0604020202020204" pitchFamily="34" charset="0"/>
              </a:rPr>
              <a:t/>
            </a:r>
            <a:br>
              <a:rPr lang="ru-RU" sz="2300" b="1" kern="1600" dirty="0">
                <a:latin typeface="Arial" panose="020B0604020202020204" pitchFamily="34" charset="0"/>
              </a:rPr>
            </a:b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Häzirki</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wagt-</a:t>
            </a:r>
            <a:r>
              <a:rPr lang="ru-RU" sz="2300" spc="4" dirty="0" err="1">
                <a:solidFill>
                  <a:srgbClr val="000000"/>
                </a:solidFill>
                <a:latin typeface="Times New Roman" panose="02020603050405020304" pitchFamily="18" charset="0"/>
                <a:ea typeface="Times New Roman" panose="02020603050405020304" pitchFamily="18" charset="0"/>
              </a:rPr>
              <a:t>da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Türkmenistanda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amala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aşyrylýan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giň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möçberli</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smtClean="0">
                <a:solidFill>
                  <a:srgbClr val="000000"/>
                </a:solidFill>
                <a:latin typeface="Times New Roman" panose="02020603050405020304" pitchFamily="18" charset="0"/>
                <a:ea typeface="Times New Roman" panose="02020603050405020304" pitchFamily="18" charset="0"/>
              </a:rPr>
              <a:t>özgertmeleriň</a:t>
            </a:r>
            <a:r>
              <a:rPr lang="ru-RU" sz="2300" spc="4" dirty="0" smtClean="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toplumlygy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dünýä</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jemgyýetçiligi</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üçin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ýurdy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durmuş-ykdysady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taýdan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dirty="0" err="1">
                <a:solidFill>
                  <a:srgbClr val="000000"/>
                </a:solidFill>
                <a:latin typeface="Times New Roman" panose="02020603050405020304" pitchFamily="18" charset="0"/>
                <a:ea typeface="Times New Roman" panose="02020603050405020304" pitchFamily="18" charset="0"/>
              </a:rPr>
              <a:t>ösdürmegiň</a:t>
            </a:r>
            <a:r>
              <a:rPr lang="ru-RU" sz="2300" dirty="0">
                <a:solidFill>
                  <a:srgbClr val="000000"/>
                </a:solidFill>
                <a:latin typeface="Times New Roman" panose="02020603050405020304" pitchFamily="18" charset="0"/>
                <a:ea typeface="Times New Roman" panose="02020603050405020304" pitchFamily="18" charset="0"/>
              </a:rPr>
              <a:t> </a:t>
            </a:r>
            <a:r>
              <a:rPr lang="ru-RU" sz="2300" dirty="0" err="1">
                <a:solidFill>
                  <a:srgbClr val="000000"/>
                </a:solidFill>
                <a:latin typeface="Times New Roman" panose="02020603050405020304" pitchFamily="18" charset="0"/>
                <a:ea typeface="Times New Roman" panose="02020603050405020304" pitchFamily="18" charset="0"/>
              </a:rPr>
              <a:t>täze</a:t>
            </a:r>
            <a:r>
              <a:rPr lang="ru-RU" sz="2300" dirty="0">
                <a:solidFill>
                  <a:srgbClr val="000000"/>
                </a:solidFill>
                <a:latin typeface="Times New Roman" panose="02020603050405020304" pitchFamily="18" charset="0"/>
                <a:ea typeface="Times New Roman" panose="02020603050405020304" pitchFamily="18" charset="0"/>
              </a:rPr>
              <a:t> </a:t>
            </a:r>
            <a:r>
              <a:rPr lang="ru-RU" sz="2300" dirty="0" err="1">
                <a:solidFill>
                  <a:srgbClr val="000000"/>
                </a:solidFill>
                <a:latin typeface="Times New Roman" panose="02020603050405020304" pitchFamily="18" charset="0"/>
                <a:ea typeface="Times New Roman" panose="02020603050405020304" pitchFamily="18" charset="0"/>
              </a:rPr>
              <a:t>ugrunyň</a:t>
            </a:r>
            <a:r>
              <a:rPr lang="ru-RU" sz="2300" dirty="0">
                <a:solidFill>
                  <a:srgbClr val="000000"/>
                </a:solidFill>
                <a:latin typeface="Times New Roman" panose="02020603050405020304" pitchFamily="18" charset="0"/>
                <a:ea typeface="Times New Roman" panose="02020603050405020304" pitchFamily="18" charset="0"/>
              </a:rPr>
              <a:t> </a:t>
            </a:r>
            <a:r>
              <a:rPr lang="ru-RU" sz="2300" dirty="0" err="1">
                <a:solidFill>
                  <a:srgbClr val="000000"/>
                </a:solidFill>
                <a:latin typeface="Times New Roman" panose="02020603050405020304" pitchFamily="18" charset="0"/>
                <a:ea typeface="Times New Roman" panose="02020603050405020304" pitchFamily="18" charset="0"/>
              </a:rPr>
              <a:t>ýüze</a:t>
            </a:r>
            <a:r>
              <a:rPr lang="ru-RU" sz="2300" dirty="0">
                <a:solidFill>
                  <a:srgbClr val="000000"/>
                </a:solidFill>
                <a:latin typeface="Times New Roman" panose="02020603050405020304" pitchFamily="18" charset="0"/>
                <a:ea typeface="Times New Roman" panose="02020603050405020304" pitchFamily="18" charset="0"/>
              </a:rPr>
              <a:t> </a:t>
            </a:r>
            <a:r>
              <a:rPr lang="ru-RU" sz="2300" dirty="0" err="1">
                <a:solidFill>
                  <a:srgbClr val="000000"/>
                </a:solidFill>
                <a:latin typeface="Times New Roman" panose="02020603050405020304" pitchFamily="18" charset="0"/>
                <a:ea typeface="Times New Roman" panose="02020603050405020304" pitchFamily="18" charset="0"/>
              </a:rPr>
              <a:t>çykmasy</a:t>
            </a:r>
            <a:r>
              <a:rPr lang="ru-RU" sz="2300" dirty="0">
                <a:solidFill>
                  <a:srgbClr val="000000"/>
                </a:solidFill>
                <a:latin typeface="Times New Roman" panose="02020603050405020304" pitchFamily="18" charset="0"/>
                <a:ea typeface="Times New Roman" panose="02020603050405020304" pitchFamily="18" charset="0"/>
              </a:rPr>
              <a:t> </a:t>
            </a:r>
            <a:r>
              <a:rPr lang="ru-RU" sz="2300" dirty="0" err="1">
                <a:solidFill>
                  <a:srgbClr val="000000"/>
                </a:solidFill>
                <a:latin typeface="Times New Roman" panose="02020603050405020304" pitchFamily="18" charset="0"/>
                <a:ea typeface="Times New Roman" panose="02020603050405020304" pitchFamily="18" charset="0"/>
              </a:rPr>
              <a:t>boldy</a:t>
            </a:r>
            <a:r>
              <a:rPr lang="ru-RU" sz="2300" dirty="0">
                <a:solidFill>
                  <a:srgbClr val="000000"/>
                </a:solidFill>
                <a:latin typeface="Times New Roman" panose="02020603050405020304" pitchFamily="18" charset="0"/>
                <a:ea typeface="Times New Roman" panose="02020603050405020304" pitchFamily="18" charset="0"/>
              </a:rPr>
              <a:t>.</a:t>
            </a:r>
            <a:r>
              <a:rPr lang="ru-RU" sz="2300" dirty="0">
                <a:latin typeface="Times New Roman" panose="02020603050405020304" pitchFamily="18" charset="0"/>
                <a:ea typeface="Times New Roman" panose="02020603050405020304" pitchFamily="18" charset="0"/>
              </a:rPr>
              <a:t/>
            </a:r>
            <a:br>
              <a:rPr lang="ru-RU" sz="2300" dirty="0">
                <a:latin typeface="Times New Roman" panose="02020603050405020304" pitchFamily="18" charset="0"/>
                <a:ea typeface="Times New Roman" panose="02020603050405020304" pitchFamily="18" charset="0"/>
              </a:rPr>
            </a:b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Mälim</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bolşy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ýaly</a:t>
            </a:r>
            <a:r>
              <a:rPr lang="ru-RU" sz="2300" spc="4" dirty="0">
                <a:solidFill>
                  <a:srgbClr val="000000"/>
                </a:solidFill>
                <a:latin typeface="Times New Roman" panose="02020603050405020304" pitchFamily="18" charset="0"/>
                <a:ea typeface="Times New Roman" panose="02020603050405020304" pitchFamily="18" charset="0"/>
              </a:rPr>
              <a:t>, 2007-nji </a:t>
            </a:r>
            <a:r>
              <a:rPr lang="ru-RU" sz="2300" spc="4" dirty="0" err="1">
                <a:solidFill>
                  <a:srgbClr val="000000"/>
                </a:solidFill>
                <a:latin typeface="Times New Roman" panose="02020603050405020304" pitchFamily="18" charset="0"/>
                <a:ea typeface="Times New Roman" panose="02020603050405020304" pitchFamily="18" charset="0"/>
              </a:rPr>
              <a:t>ýyldan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başlap</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Türkmenistan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özüniň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11" dirty="0" err="1">
                <a:solidFill>
                  <a:srgbClr val="000000"/>
                </a:solidFill>
                <a:latin typeface="Times New Roman" panose="02020603050405020304" pitchFamily="18" charset="0"/>
                <a:ea typeface="Times New Roman" panose="02020603050405020304" pitchFamily="18" charset="0"/>
              </a:rPr>
              <a:t>ösüşiniň</a:t>
            </a:r>
            <a:r>
              <a:rPr lang="ru-RU" sz="2300" spc="11" dirty="0">
                <a:solidFill>
                  <a:srgbClr val="000000"/>
                </a:solidFill>
                <a:latin typeface="Times New Roman" panose="02020603050405020304" pitchFamily="18" charset="0"/>
                <a:ea typeface="Times New Roman" panose="02020603050405020304" pitchFamily="18" charset="0"/>
              </a:rPr>
              <a:t> </a:t>
            </a:r>
            <a:r>
              <a:rPr lang="ru-RU" sz="2300" spc="11" dirty="0" err="1">
                <a:solidFill>
                  <a:srgbClr val="000000"/>
                </a:solidFill>
                <a:latin typeface="Times New Roman" panose="02020603050405020304" pitchFamily="18" charset="0"/>
                <a:ea typeface="Times New Roman" panose="02020603050405020304" pitchFamily="18" charset="0"/>
              </a:rPr>
              <a:t>täze</a:t>
            </a:r>
            <a:r>
              <a:rPr lang="ru-RU" sz="2300" spc="11" dirty="0">
                <a:solidFill>
                  <a:srgbClr val="000000"/>
                </a:solidFill>
                <a:latin typeface="Times New Roman" panose="02020603050405020304" pitchFamily="18" charset="0"/>
                <a:ea typeface="Times New Roman" panose="02020603050405020304" pitchFamily="18" charset="0"/>
              </a:rPr>
              <a:t> </a:t>
            </a:r>
            <a:r>
              <a:rPr lang="ru-RU" sz="2300" spc="11" dirty="0" err="1">
                <a:solidFill>
                  <a:srgbClr val="000000"/>
                </a:solidFill>
                <a:latin typeface="Times New Roman" panose="02020603050405020304" pitchFamily="18" charset="0"/>
                <a:ea typeface="Times New Roman" panose="02020603050405020304" pitchFamily="18" charset="0"/>
              </a:rPr>
              <a:t>tapgyryna</a:t>
            </a:r>
            <a:r>
              <a:rPr lang="ru-RU" sz="2300" spc="11" dirty="0">
                <a:solidFill>
                  <a:srgbClr val="000000"/>
                </a:solidFill>
                <a:latin typeface="Times New Roman" panose="02020603050405020304" pitchFamily="18" charset="0"/>
                <a:ea typeface="Times New Roman" panose="02020603050405020304" pitchFamily="18" charset="0"/>
              </a:rPr>
              <a:t> </a:t>
            </a:r>
            <a:r>
              <a:rPr lang="ru-RU" sz="2300" spc="11" dirty="0" err="1">
                <a:solidFill>
                  <a:srgbClr val="000000"/>
                </a:solidFill>
                <a:latin typeface="Times New Roman" panose="02020603050405020304" pitchFamily="18" charset="0"/>
                <a:ea typeface="Times New Roman" panose="02020603050405020304" pitchFamily="18" charset="0"/>
              </a:rPr>
              <a:t>gadam</a:t>
            </a:r>
            <a:r>
              <a:rPr lang="ru-RU" sz="2300" spc="11" dirty="0">
                <a:solidFill>
                  <a:srgbClr val="000000"/>
                </a:solidFill>
                <a:latin typeface="Times New Roman" panose="02020603050405020304" pitchFamily="18" charset="0"/>
                <a:ea typeface="Times New Roman" panose="02020603050405020304" pitchFamily="18" charset="0"/>
              </a:rPr>
              <a:t> </a:t>
            </a:r>
            <a:r>
              <a:rPr lang="ru-RU" sz="2300" spc="11" dirty="0" err="1">
                <a:solidFill>
                  <a:srgbClr val="000000"/>
                </a:solidFill>
                <a:latin typeface="Times New Roman" panose="02020603050405020304" pitchFamily="18" charset="0"/>
                <a:ea typeface="Times New Roman" panose="02020603050405020304" pitchFamily="18" charset="0"/>
              </a:rPr>
              <a:t>basdy</a:t>
            </a:r>
            <a:r>
              <a:rPr lang="ru-RU" sz="2300" spc="11" dirty="0">
                <a:solidFill>
                  <a:srgbClr val="000000"/>
                </a:solidFill>
                <a:latin typeface="Times New Roman" panose="02020603050405020304" pitchFamily="18" charset="0"/>
                <a:ea typeface="Times New Roman" panose="02020603050405020304" pitchFamily="18" charset="0"/>
              </a:rPr>
              <a:t>. </a:t>
            </a:r>
            <a:r>
              <a:rPr lang="ru-RU" sz="2300" spc="30" dirty="0" err="1">
                <a:solidFill>
                  <a:srgbClr val="000000"/>
                </a:solidFill>
                <a:latin typeface="Times New Roman" panose="02020603050405020304" pitchFamily="18" charset="0"/>
                <a:ea typeface="Times New Roman" panose="02020603050405020304" pitchFamily="18" charset="0"/>
              </a:rPr>
              <a:t>Bu</a:t>
            </a:r>
            <a:r>
              <a:rPr lang="ru-RU" sz="2300" spc="30" dirty="0">
                <a:solidFill>
                  <a:srgbClr val="000000"/>
                </a:solidFill>
                <a:latin typeface="Times New Roman" panose="02020603050405020304" pitchFamily="18" charset="0"/>
                <a:ea typeface="Times New Roman" panose="02020603050405020304" pitchFamily="18" charset="0"/>
              </a:rPr>
              <a:t> </a:t>
            </a:r>
            <a:r>
              <a:rPr lang="ru-RU" sz="2300" spc="30" dirty="0" err="1">
                <a:solidFill>
                  <a:srgbClr val="000000"/>
                </a:solidFill>
                <a:latin typeface="Times New Roman" panose="02020603050405020304" pitchFamily="18" charset="0"/>
                <a:ea typeface="Times New Roman" panose="02020603050405020304" pitchFamily="18" charset="0"/>
              </a:rPr>
              <a:t>maksatna</a:t>
            </a:r>
            <a:r>
              <a:rPr lang="ru-RU" sz="2300" spc="4" dirty="0" err="1">
                <a:solidFill>
                  <a:srgbClr val="000000"/>
                </a:solidFill>
                <a:latin typeface="Times New Roman" panose="02020603050405020304" pitchFamily="18" charset="0"/>
                <a:ea typeface="Times New Roman" panose="02020603050405020304" pitchFamily="18" charset="0"/>
              </a:rPr>
              <a:t>ma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pudaklaryň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ýeterlik</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smtClean="0">
                <a:solidFill>
                  <a:srgbClr val="000000"/>
                </a:solidFill>
                <a:latin typeface="Times New Roman" panose="02020603050405020304" pitchFamily="18" charset="0"/>
                <a:ea typeface="Times New Roman" panose="02020603050405020304" pitchFamily="18" charset="0"/>
              </a:rPr>
              <a:t>infrastrukturasynyň</a:t>
            </a:r>
            <a:r>
              <a:rPr lang="ru-RU" sz="2300" spc="4" dirty="0" smtClean="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tapgyryny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smtClean="0">
                <a:solidFill>
                  <a:srgbClr val="000000"/>
                </a:solidFill>
                <a:latin typeface="Times New Roman" panose="02020603050405020304" pitchFamily="18" charset="0"/>
                <a:ea typeface="Times New Roman" panose="02020603050405020304" pitchFamily="18" charset="0"/>
              </a:rPr>
              <a:t>döretme-giň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ykdysadyýeti</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smtClean="0">
                <a:solidFill>
                  <a:srgbClr val="000000"/>
                </a:solidFill>
                <a:latin typeface="Times New Roman" panose="02020603050405020304" pitchFamily="18" charset="0"/>
                <a:ea typeface="Times New Roman" panose="02020603050405020304" pitchFamily="18" charset="0"/>
              </a:rPr>
              <a:t>diwersifikasiýalaşdyrmagyň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pudaklaýyn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we</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guramaçylyk-hojalyk</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smtClean="0">
                <a:solidFill>
                  <a:srgbClr val="000000"/>
                </a:solidFill>
                <a:latin typeface="Times New Roman" panose="02020603050405020304" pitchFamily="18" charset="0"/>
                <a:ea typeface="Times New Roman" panose="02020603050405020304" pitchFamily="18" charset="0"/>
              </a:rPr>
              <a:t>gurlu-şyny</a:t>
            </a:r>
            <a:r>
              <a:rPr lang="ru-RU" sz="2300" spc="4" dirty="0" smtClean="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kämilleşdirmegiň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ýoly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bilen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halkara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bazarlarynda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ýurduň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eýeleýän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ornuny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smtClean="0">
                <a:solidFill>
                  <a:srgbClr val="000000"/>
                </a:solidFill>
                <a:latin typeface="Times New Roman" panose="02020603050405020304" pitchFamily="18" charset="0"/>
                <a:ea typeface="Times New Roman" panose="02020603050405020304" pitchFamily="18" charset="0"/>
              </a:rPr>
              <a:t>pugtalan-dyrmagy</a:t>
            </a:r>
            <a:r>
              <a:rPr lang="ru-RU" sz="2300" spc="4" dirty="0" smtClean="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göz</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öňünde</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tutýar</a:t>
            </a:r>
            <a:r>
              <a:rPr lang="ru-RU" sz="2300" spc="4" dirty="0">
                <a:solidFill>
                  <a:srgbClr val="000000"/>
                </a:solidFill>
                <a:latin typeface="Times New Roman" panose="02020603050405020304" pitchFamily="18" charset="0"/>
                <a:ea typeface="Times New Roman" panose="02020603050405020304" pitchFamily="18" charset="0"/>
              </a:rPr>
              <a:t>.</a:t>
            </a:r>
            <a:r>
              <a:rPr lang="ru-RU" sz="2300" dirty="0">
                <a:latin typeface="Times New Roman" panose="02020603050405020304" pitchFamily="18" charset="0"/>
                <a:ea typeface="Times New Roman" panose="02020603050405020304" pitchFamily="18" charset="0"/>
              </a:rPr>
              <a:t/>
            </a:r>
            <a:br>
              <a:rPr lang="ru-RU" sz="2300" dirty="0">
                <a:latin typeface="Times New Roman" panose="02020603050405020304" pitchFamily="18" charset="0"/>
                <a:ea typeface="Times New Roman" panose="02020603050405020304" pitchFamily="18" charset="0"/>
              </a:rPr>
            </a:b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Täze</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durmuş-ykdysady</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ugruň</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baş</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maksady</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Demokratik</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bazar</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özgertmeleri</a:t>
            </a:r>
            <a:r>
              <a:rPr lang="ru-RU" sz="2300" spc="8" dirty="0">
                <a:solidFill>
                  <a:srgbClr val="000000"/>
                </a:solidFill>
                <a:latin typeface="Times New Roman" panose="02020603050405020304" pitchFamily="18" charset="0"/>
                <a:ea typeface="Times New Roman" panose="02020603050405020304" pitchFamily="18" charset="0"/>
              </a:rPr>
              <a:t> - </a:t>
            </a:r>
            <a:r>
              <a:rPr lang="ru-RU" sz="2300" spc="8" dirty="0" err="1">
                <a:solidFill>
                  <a:srgbClr val="000000"/>
                </a:solidFill>
                <a:latin typeface="Times New Roman" panose="02020603050405020304" pitchFamily="18" charset="0"/>
                <a:ea typeface="Times New Roman" panose="02020603050405020304" pitchFamily="18" charset="0"/>
              </a:rPr>
              <a:t>her</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smtClean="0">
                <a:solidFill>
                  <a:srgbClr val="000000"/>
                </a:solidFill>
                <a:latin typeface="Times New Roman" panose="02020603050405020304" pitchFamily="18" charset="0"/>
                <a:ea typeface="Times New Roman" panose="02020603050405020304" pitchFamily="18" charset="0"/>
              </a:rPr>
              <a:t>maşga-lanyň</a:t>
            </a:r>
            <a:r>
              <a:rPr lang="ru-RU" sz="2300" spc="8" dirty="0" smtClean="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bol</a:t>
            </a:r>
            <a:r>
              <a:rPr lang="ru-RU" sz="2300" spc="4" dirty="0" err="1">
                <a:solidFill>
                  <a:srgbClr val="000000"/>
                </a:solidFill>
                <a:latin typeface="Times New Roman" panose="02020603050405020304" pitchFamily="18" charset="0"/>
                <a:ea typeface="Times New Roman" panose="02020603050405020304" pitchFamily="18" charset="0"/>
              </a:rPr>
              <a:t>elin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ýaşamagy</a:t>
            </a:r>
            <a:r>
              <a:rPr lang="ru-RU" sz="2300" spc="4" dirty="0">
                <a:solidFill>
                  <a:srgbClr val="000000"/>
                </a:solidFill>
                <a:latin typeface="Times New Roman" panose="02020603050405020304" pitchFamily="18" charset="0"/>
                <a:ea typeface="Times New Roman" panose="02020603050405020304" pitchFamily="18" charset="0"/>
              </a:rPr>
              <a:t> - </a:t>
            </a:r>
            <a:r>
              <a:rPr lang="ru-RU" sz="2300" spc="4" dirty="0" err="1">
                <a:solidFill>
                  <a:srgbClr val="000000"/>
                </a:solidFill>
                <a:latin typeface="Times New Roman" panose="02020603050405020304" pitchFamily="18" charset="0"/>
                <a:ea typeface="Times New Roman" panose="02020603050405020304" pitchFamily="18" charset="0"/>
              </a:rPr>
              <a:t>güýçli</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döwlet</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diýlen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ideologiýa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bilen</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aňladylyp</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bil</a:t>
            </a:r>
            <a:r>
              <a:rPr lang="ru-RU" sz="2300" spc="-4" dirty="0" err="1">
                <a:solidFill>
                  <a:srgbClr val="000000"/>
                </a:solidFill>
                <a:latin typeface="Times New Roman" panose="02020603050405020304" pitchFamily="18" charset="0"/>
                <a:ea typeface="Times New Roman" panose="02020603050405020304" pitchFamily="18" charset="0"/>
              </a:rPr>
              <a:t>ner</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Şu</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ugruň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durmuşa</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geçirilmegi</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önü</a:t>
            </a:r>
            <a:r>
              <a:rPr lang="en-US" sz="2300" spc="-4" dirty="0">
                <a:solidFill>
                  <a:srgbClr val="000000"/>
                </a:solidFill>
                <a:latin typeface="Times New Roman" panose="02020603050405020304" pitchFamily="18" charset="0"/>
                <a:ea typeface="Times New Roman" panose="02020603050405020304" pitchFamily="18" charset="0"/>
              </a:rPr>
              <a:t>m</a:t>
            </a:r>
            <a:r>
              <a:rPr lang="ru-RU" sz="2300" spc="-4" dirty="0" err="1">
                <a:solidFill>
                  <a:srgbClr val="000000"/>
                </a:solidFill>
                <a:latin typeface="Times New Roman" panose="02020603050405020304" pitchFamily="18" charset="0"/>
                <a:ea typeface="Times New Roman" panose="02020603050405020304" pitchFamily="18" charset="0"/>
              </a:rPr>
              <a:t>çiligiň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ösüşine</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halkyň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ýaşaýyş</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derejesiniň</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ýokarlanmagyna</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we</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onuň</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ruhy</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ösüşine</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milletiň</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adam</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kapitalynyň</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ösüşine</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tapgyrlaýyn</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we</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ulgamlaýyn</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esasda</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demokratik</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bazar</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özgertmelerini</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geçirýän</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Garaşsyz</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we</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Bitarap</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döwlet</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8" dirty="0" err="1">
                <a:solidFill>
                  <a:srgbClr val="000000"/>
                </a:solidFill>
                <a:latin typeface="Times New Roman" panose="02020603050405020304" pitchFamily="18" charset="0"/>
                <a:ea typeface="Times New Roman" panose="02020603050405020304" pitchFamily="18" charset="0"/>
              </a:rPr>
              <a:t>hökmünde</a:t>
            </a:r>
            <a:r>
              <a:rPr lang="ru-RU" sz="2300" spc="8" dirty="0">
                <a:solidFill>
                  <a:srgbClr val="000000"/>
                </a:solidFill>
                <a:latin typeface="Times New Roman" panose="02020603050405020304" pitchFamily="18" charset="0"/>
                <a:ea typeface="Times New Roman" panose="02020603050405020304" pitchFamily="18" charset="0"/>
              </a:rPr>
              <a:t> </a:t>
            </a:r>
            <a:r>
              <a:rPr lang="ru-RU" sz="2300" spc="-4" dirty="0" err="1" smtClean="0">
                <a:solidFill>
                  <a:srgbClr val="000000"/>
                </a:solidFill>
                <a:latin typeface="Times New Roman" panose="02020603050405020304" pitchFamily="18" charset="0"/>
                <a:ea typeface="Times New Roman" panose="02020603050405020304" pitchFamily="18" charset="0"/>
              </a:rPr>
              <a:t>Türkme-nistanyň</a:t>
            </a:r>
            <a:r>
              <a:rPr lang="ru-RU" sz="2300" spc="-4" dirty="0" smtClean="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ykdysadyýetiniň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umumy</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kuwwatynyň</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güýçlenmegine</a:t>
            </a:r>
            <a:r>
              <a:rPr lang="ru-RU" sz="2300" spc="-4" dirty="0">
                <a:solidFill>
                  <a:srgbClr val="000000"/>
                </a:solidFill>
                <a:latin typeface="Times New Roman" panose="02020603050405020304" pitchFamily="18" charset="0"/>
                <a:ea typeface="Times New Roman" panose="02020603050405020304" pitchFamily="18" charset="0"/>
              </a:rPr>
              <a:t> </a:t>
            </a:r>
            <a:r>
              <a:rPr lang="ru-RU" sz="2300" spc="-4" dirty="0" err="1">
                <a:solidFill>
                  <a:srgbClr val="000000"/>
                </a:solidFill>
                <a:latin typeface="Times New Roman" panose="02020603050405020304" pitchFamily="18" charset="0"/>
                <a:ea typeface="Times New Roman" panose="02020603050405020304" pitchFamily="18" charset="0"/>
              </a:rPr>
              <a:t>gönükdirilendir</a:t>
            </a:r>
            <a:r>
              <a:rPr lang="ru-RU" sz="2300" spc="-4" dirty="0">
                <a:solidFill>
                  <a:srgbClr val="000000"/>
                </a:solidFill>
                <a:latin typeface="Times New Roman" panose="02020603050405020304" pitchFamily="18" charset="0"/>
                <a:ea typeface="Times New Roman" panose="02020603050405020304" pitchFamily="18" charset="0"/>
              </a:rPr>
              <a:t>.</a:t>
            </a:r>
            <a:r>
              <a:rPr lang="ru-RU" sz="2300" dirty="0">
                <a:latin typeface="Times New Roman" panose="02020603050405020304" pitchFamily="18" charset="0"/>
                <a:ea typeface="Times New Roman" panose="02020603050405020304" pitchFamily="18" charset="0"/>
              </a:rPr>
              <a:t/>
            </a:r>
            <a:br>
              <a:rPr lang="ru-RU" sz="2300" dirty="0">
                <a:latin typeface="Times New Roman" panose="02020603050405020304" pitchFamily="18" charset="0"/>
                <a:ea typeface="Times New Roman" panose="02020603050405020304" pitchFamily="18" charset="0"/>
              </a:rPr>
            </a:br>
            <a:endParaRPr lang="ru-RU" sz="2300" dirty="0"/>
          </a:p>
        </p:txBody>
      </p:sp>
    </p:spTree>
    <p:extLst>
      <p:ext uri="{BB962C8B-B14F-4D97-AF65-F5344CB8AC3E}">
        <p14:creationId xmlns:p14="http://schemas.microsoft.com/office/powerpoint/2010/main" val="32997895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21264" y="600332"/>
            <a:ext cx="9471804" cy="5883215"/>
          </a:xfrm>
        </p:spPr>
        <p:txBody>
          <a:bodyPr>
            <a:normAutofit fontScale="90000"/>
          </a:bodyPr>
          <a:lstStyle/>
          <a:p>
            <a:pPr marR="6668">
              <a:lnSpc>
                <a:spcPct val="115000"/>
              </a:lnSpc>
              <a:spcBef>
                <a:spcPts val="19"/>
              </a:spcBef>
              <a:tabLst>
                <a:tab pos="342900" algn="l"/>
              </a:tabLst>
            </a:pPr>
            <a:r>
              <a:rPr lang="ru-RU" sz="2025" spc="8" dirty="0">
                <a:solidFill>
                  <a:srgbClr val="000000"/>
                </a:solidFill>
                <a:latin typeface="Times New Roman" panose="02020603050405020304" pitchFamily="18" charset="0"/>
                <a:ea typeface="Times New Roman" panose="02020603050405020304" pitchFamily="18" charset="0"/>
              </a:rPr>
              <a:t>  </a:t>
            </a:r>
            <a:r>
              <a:rPr lang="ru-RU" sz="2700" spc="8" dirty="0" err="1">
                <a:solidFill>
                  <a:srgbClr val="000000"/>
                </a:solidFill>
                <a:latin typeface="Times New Roman" panose="02020603050405020304" pitchFamily="18" charset="0"/>
                <a:ea typeface="Times New Roman" panose="02020603050405020304" pitchFamily="18" charset="0"/>
              </a:rPr>
              <a:t>Häzirki</a:t>
            </a:r>
            <a:r>
              <a:rPr lang="ru-RU" sz="2700" spc="8" dirty="0">
                <a:solidFill>
                  <a:srgbClr val="000000"/>
                </a:solidFill>
                <a:latin typeface="Times New Roman" panose="02020603050405020304" pitchFamily="18" charset="0"/>
                <a:ea typeface="Times New Roman" panose="02020603050405020304" pitchFamily="18" charset="0"/>
              </a:rPr>
              <a:t> </a:t>
            </a:r>
            <a:r>
              <a:rPr lang="ru-RU" sz="2700" spc="8" dirty="0" err="1">
                <a:solidFill>
                  <a:srgbClr val="000000"/>
                </a:solidFill>
                <a:latin typeface="Times New Roman" panose="02020603050405020304" pitchFamily="18" charset="0"/>
                <a:ea typeface="Times New Roman" panose="02020603050405020304" pitchFamily="18" charset="0"/>
              </a:rPr>
              <a:t>zaman</a:t>
            </a:r>
            <a:r>
              <a:rPr lang="ru-RU" sz="2700" spc="8" dirty="0">
                <a:solidFill>
                  <a:srgbClr val="000000"/>
                </a:solidFill>
                <a:latin typeface="Times New Roman" panose="02020603050405020304" pitchFamily="18" charset="0"/>
                <a:ea typeface="Times New Roman" panose="02020603050405020304" pitchFamily="18" charset="0"/>
              </a:rPr>
              <a:t> </a:t>
            </a:r>
            <a:r>
              <a:rPr lang="ru-RU" sz="2700" spc="8" dirty="0" err="1">
                <a:solidFill>
                  <a:srgbClr val="000000"/>
                </a:solidFill>
                <a:latin typeface="Times New Roman" panose="02020603050405020304" pitchFamily="18" charset="0"/>
                <a:ea typeface="Times New Roman" panose="02020603050405020304" pitchFamily="18" charset="0"/>
              </a:rPr>
              <a:t>Türkmenistanyň</a:t>
            </a:r>
            <a:r>
              <a:rPr lang="ru-RU" sz="2700" spc="8" dirty="0">
                <a:solidFill>
                  <a:srgbClr val="000000"/>
                </a:solidFill>
                <a:latin typeface="Times New Roman" panose="02020603050405020304" pitchFamily="18" charset="0"/>
                <a:ea typeface="Times New Roman" panose="02020603050405020304" pitchFamily="18" charset="0"/>
              </a:rPr>
              <a:t> </a:t>
            </a:r>
            <a:r>
              <a:rPr lang="ru-RU" sz="2700" spc="8" dirty="0" err="1">
                <a:solidFill>
                  <a:srgbClr val="000000"/>
                </a:solidFill>
                <a:latin typeface="Times New Roman" panose="02020603050405020304" pitchFamily="18" charset="0"/>
                <a:ea typeface="Times New Roman" panose="02020603050405020304" pitchFamily="18" charset="0"/>
              </a:rPr>
              <a:t>bazara</a:t>
            </a:r>
            <a:r>
              <a:rPr lang="ru-RU" sz="2700" spc="8" dirty="0">
                <a:solidFill>
                  <a:srgbClr val="000000"/>
                </a:solidFill>
                <a:latin typeface="Times New Roman" panose="02020603050405020304" pitchFamily="18" charset="0"/>
                <a:ea typeface="Times New Roman" panose="02020603050405020304" pitchFamily="18" charset="0"/>
              </a:rPr>
              <a:t> </a:t>
            </a:r>
            <a:r>
              <a:rPr lang="ru-RU" sz="2700" spc="8" dirty="0" err="1">
                <a:solidFill>
                  <a:srgbClr val="000000"/>
                </a:solidFill>
                <a:latin typeface="Times New Roman" panose="02020603050405020304" pitchFamily="18" charset="0"/>
                <a:ea typeface="Times New Roman" panose="02020603050405020304" pitchFamily="18" charset="0"/>
              </a:rPr>
              <a:t>gönükdirilen</a:t>
            </a:r>
            <a:r>
              <a:rPr lang="ru-RU" sz="2700" spc="8" dirty="0">
                <a:solidFill>
                  <a:srgbClr val="000000"/>
                </a:solidFill>
                <a:latin typeface="Times New Roman" panose="02020603050405020304" pitchFamily="18" charset="0"/>
                <a:ea typeface="Times New Roman" panose="02020603050405020304" pitchFamily="18" charset="0"/>
              </a:rPr>
              <a:t> </a:t>
            </a:r>
            <a:r>
              <a:rPr lang="ru-RU" sz="2700" spc="8" dirty="0" err="1">
                <a:solidFill>
                  <a:srgbClr val="000000"/>
                </a:solidFill>
                <a:latin typeface="Times New Roman" panose="02020603050405020304" pitchFamily="18" charset="0"/>
                <a:ea typeface="Times New Roman" panose="02020603050405020304" pitchFamily="18" charset="0"/>
              </a:rPr>
              <a:t>ykdysady</a:t>
            </a:r>
            <a:r>
              <a:rPr lang="ru-RU" sz="2700" spc="8" dirty="0">
                <a:solidFill>
                  <a:srgbClr val="000000"/>
                </a:solidFill>
                <a:latin typeface="Times New Roman" panose="02020603050405020304" pitchFamily="18" charset="0"/>
                <a:ea typeface="Times New Roman" panose="02020603050405020304" pitchFamily="18" charset="0"/>
              </a:rPr>
              <a:t> </a:t>
            </a:r>
            <a:r>
              <a:rPr lang="ru-RU" sz="2700" spc="4" dirty="0" err="1" smtClean="0">
                <a:solidFill>
                  <a:srgbClr val="000000"/>
                </a:solidFill>
                <a:latin typeface="Times New Roman" panose="02020603050405020304" pitchFamily="18" charset="0"/>
                <a:ea typeface="Times New Roman" panose="02020603050405020304" pitchFamily="18" charset="0"/>
              </a:rPr>
              <a:t>nusgasy-nyň</a:t>
            </a:r>
            <a:r>
              <a:rPr lang="ru-RU" sz="2700" spc="4" dirty="0" smtClean="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aýratynlyklary</a:t>
            </a:r>
            <a:r>
              <a:rPr lang="ru-RU" sz="2700" spc="4" dirty="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bolup</a:t>
            </a:r>
            <a:r>
              <a:rPr lang="ru-RU" sz="2700" spc="4" dirty="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şu</a:t>
            </a:r>
            <a:r>
              <a:rPr lang="ru-RU" sz="2700" spc="4" dirty="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aşakdakylar</a:t>
            </a:r>
            <a:r>
              <a:rPr lang="ru-RU" sz="2700" spc="4" dirty="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durýar</a:t>
            </a:r>
            <a:r>
              <a:rPr lang="ru-RU" sz="2700" spc="4"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kem</a:t>
            </a:r>
            <a:r>
              <a:rPr lang="ru-RU" sz="2700" spc="8" dirty="0">
                <a:solidFill>
                  <a:srgbClr val="000000"/>
                </a:solidFill>
                <a:latin typeface="Times New Roman" panose="02020603050405020304" pitchFamily="18" charset="0"/>
                <a:ea typeface="Times New Roman" panose="02020603050405020304" pitchFamily="18" charset="0"/>
              </a:rPr>
              <a:t>-</a:t>
            </a:r>
            <a:r>
              <a:rPr lang="en-US" sz="2700" spc="8" dirty="0" err="1">
                <a:solidFill>
                  <a:srgbClr val="000000"/>
                </a:solidFill>
                <a:latin typeface="Times New Roman" panose="02020603050405020304" pitchFamily="18" charset="0"/>
                <a:ea typeface="Times New Roman" panose="02020603050405020304" pitchFamily="18" charset="0"/>
              </a:rPr>
              <a:t>kemden</a:t>
            </a:r>
            <a:r>
              <a:rPr lang="en-US" sz="2700" spc="8" dirty="0">
                <a:solidFill>
                  <a:srgbClr val="000000"/>
                </a:solidFill>
                <a:latin typeface="Times New Roman" panose="02020603050405020304" pitchFamily="18" charset="0"/>
                <a:ea typeface="Times New Roman" panose="02020603050405020304" pitchFamily="18" charset="0"/>
              </a:rPr>
              <a:t> we </a:t>
            </a:r>
            <a:r>
              <a:rPr lang="en-US" sz="2700" spc="8" dirty="0" err="1">
                <a:solidFill>
                  <a:srgbClr val="000000"/>
                </a:solidFill>
                <a:latin typeface="Times New Roman" panose="02020603050405020304" pitchFamily="18" charset="0"/>
                <a:ea typeface="Times New Roman" panose="02020603050405020304" pitchFamily="18" charset="0"/>
              </a:rPr>
              <a:t>tapgyrla</a:t>
            </a:r>
            <a:r>
              <a:rPr lang="ru-RU" sz="2700" spc="8" dirty="0">
                <a:solidFill>
                  <a:srgbClr val="000000"/>
                </a:solidFill>
                <a:latin typeface="Times New Roman" panose="02020603050405020304" pitchFamily="18" charset="0"/>
                <a:ea typeface="Times New Roman" panose="02020603050405020304" pitchFamily="18" charset="0"/>
              </a:rPr>
              <a:t>ý</a:t>
            </a:r>
            <a:r>
              <a:rPr lang="en-US" sz="2700" spc="8" dirty="0" err="1">
                <a:solidFill>
                  <a:srgbClr val="000000"/>
                </a:solidFill>
                <a:latin typeface="Times New Roman" panose="02020603050405020304" pitchFamily="18" charset="0"/>
                <a:ea typeface="Times New Roman" panose="02020603050405020304" pitchFamily="18" charset="0"/>
              </a:rPr>
              <a:t>yn</a:t>
            </a:r>
            <a:r>
              <a:rPr lang="en-US" sz="2700" spc="8" dirty="0">
                <a:solidFill>
                  <a:srgbClr val="000000"/>
                </a:solidFill>
                <a:latin typeface="Times New Roman" panose="02020603050405020304" pitchFamily="18" charset="0"/>
                <a:ea typeface="Times New Roman" panose="02020603050405020304" pitchFamily="18" charset="0"/>
              </a:rPr>
              <a:t> bazar </a:t>
            </a:r>
            <a:r>
              <a:rPr lang="en-US" sz="2700" spc="8" dirty="0" err="1">
                <a:solidFill>
                  <a:srgbClr val="000000"/>
                </a:solidFill>
                <a:latin typeface="Times New Roman" panose="02020603050405020304" pitchFamily="18" charset="0"/>
                <a:ea typeface="Times New Roman" panose="02020603050405020304" pitchFamily="18" charset="0"/>
              </a:rPr>
              <a:t>gatna</a:t>
            </a:r>
            <a:r>
              <a:rPr lang="ru-RU" sz="2700" spc="8" dirty="0">
                <a:solidFill>
                  <a:srgbClr val="000000"/>
                </a:solidFill>
                <a:latin typeface="Times New Roman" panose="02020603050405020304" pitchFamily="18" charset="0"/>
                <a:ea typeface="Times New Roman" panose="02020603050405020304" pitchFamily="18" charset="0"/>
              </a:rPr>
              <a:t>ş</a:t>
            </a:r>
            <a:r>
              <a:rPr lang="en-US" sz="2700" spc="8" dirty="0" err="1">
                <a:solidFill>
                  <a:srgbClr val="000000"/>
                </a:solidFill>
                <a:latin typeface="Times New Roman" panose="02020603050405020304" pitchFamily="18" charset="0"/>
                <a:ea typeface="Times New Roman" panose="02020603050405020304" pitchFamily="18" charset="0"/>
              </a:rPr>
              <a:t>yklaryna</a:t>
            </a:r>
            <a:r>
              <a:rPr lang="en-US"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ge</a:t>
            </a:r>
            <a:r>
              <a:rPr lang="ru-RU" sz="2700" spc="8" dirty="0">
                <a:solidFill>
                  <a:srgbClr val="000000"/>
                </a:solidFill>
                <a:latin typeface="Times New Roman" panose="02020603050405020304" pitchFamily="18" charset="0"/>
                <a:ea typeface="Times New Roman" panose="02020603050405020304" pitchFamily="18" charset="0"/>
              </a:rPr>
              <a:t>ç</a:t>
            </a:r>
            <a:r>
              <a:rPr lang="en-US" sz="2700" spc="8" dirty="0" err="1">
                <a:solidFill>
                  <a:srgbClr val="000000"/>
                </a:solidFill>
                <a:latin typeface="Times New Roman" panose="02020603050405020304" pitchFamily="18" charset="0"/>
                <a:ea typeface="Times New Roman" panose="02020603050405020304" pitchFamily="18" charset="0"/>
              </a:rPr>
              <a:t>mek</a:t>
            </a:r>
            <a:r>
              <a:rPr lang="ru-RU" sz="2700" spc="8"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sy</a:t>
            </a:r>
            <a:r>
              <a:rPr lang="ru-RU" sz="2700" spc="8" dirty="0">
                <a:solidFill>
                  <a:srgbClr val="000000"/>
                </a:solidFill>
                <a:latin typeface="Times New Roman" panose="02020603050405020304" pitchFamily="18" charset="0"/>
                <a:ea typeface="Times New Roman" panose="02020603050405020304" pitchFamily="18" charset="0"/>
              </a:rPr>
              <a:t>ý</a:t>
            </a:r>
            <a:r>
              <a:rPr lang="en-US" sz="2700" spc="8" dirty="0" err="1">
                <a:solidFill>
                  <a:srgbClr val="000000"/>
                </a:solidFill>
                <a:latin typeface="Times New Roman" panose="02020603050405020304" pitchFamily="18" charset="0"/>
                <a:ea typeface="Times New Roman" panose="02020603050405020304" pitchFamily="18" charset="0"/>
              </a:rPr>
              <a:t>asy</a:t>
            </a:r>
            <a:r>
              <a:rPr lang="en-US"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durnuklylygy</a:t>
            </a:r>
            <a:r>
              <a:rPr lang="ru-RU"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howpsuzlygy</a:t>
            </a:r>
            <a:r>
              <a:rPr lang="ru-RU"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durmu</a:t>
            </a:r>
            <a:r>
              <a:rPr lang="ru-RU" sz="2700" spc="8" dirty="0">
                <a:solidFill>
                  <a:srgbClr val="000000"/>
                </a:solidFill>
                <a:latin typeface="Times New Roman" panose="02020603050405020304" pitchFamily="18" charset="0"/>
                <a:ea typeface="Times New Roman" panose="02020603050405020304" pitchFamily="18" charset="0"/>
              </a:rPr>
              <a:t>ş </a:t>
            </a:r>
            <a:r>
              <a:rPr lang="en-US" sz="2700" spc="8" dirty="0" err="1">
                <a:solidFill>
                  <a:srgbClr val="000000"/>
                </a:solidFill>
                <a:latin typeface="Times New Roman" panose="02020603050405020304" pitchFamily="18" charset="0"/>
                <a:ea typeface="Times New Roman" panose="02020603050405020304" pitchFamily="18" charset="0"/>
              </a:rPr>
              <a:t>adalatlylygyny</a:t>
            </a:r>
            <a:r>
              <a:rPr lang="en-US" sz="2700" spc="8" dirty="0">
                <a:solidFill>
                  <a:srgbClr val="000000"/>
                </a:solidFill>
                <a:latin typeface="Times New Roman" panose="02020603050405020304" pitchFamily="18" charset="0"/>
                <a:ea typeface="Times New Roman" panose="02020603050405020304" pitchFamily="18" charset="0"/>
              </a:rPr>
              <a:t> we </a:t>
            </a:r>
            <a:r>
              <a:rPr lang="en-US" sz="2700" spc="30" dirty="0" err="1">
                <a:solidFill>
                  <a:srgbClr val="000000"/>
                </a:solidFill>
                <a:latin typeface="Times New Roman" panose="02020603050405020304" pitchFamily="18" charset="0"/>
                <a:ea typeface="Times New Roman" panose="02020603050405020304" pitchFamily="18" charset="0"/>
              </a:rPr>
              <a:t>jemgy</a:t>
            </a:r>
            <a:r>
              <a:rPr lang="ru-RU" sz="2700" spc="30" dirty="0">
                <a:solidFill>
                  <a:srgbClr val="000000"/>
                </a:solidFill>
                <a:latin typeface="Times New Roman" panose="02020603050405020304" pitchFamily="18" charset="0"/>
                <a:ea typeface="Times New Roman" panose="02020603050405020304" pitchFamily="18" charset="0"/>
              </a:rPr>
              <a:t>-ý</a:t>
            </a:r>
            <a:r>
              <a:rPr lang="en-US" sz="2700" spc="30" dirty="0">
                <a:solidFill>
                  <a:srgbClr val="000000"/>
                </a:solidFill>
                <a:latin typeface="Times New Roman" panose="02020603050405020304" pitchFamily="18" charset="0"/>
                <a:ea typeface="Times New Roman" panose="02020603050405020304" pitchFamily="18" charset="0"/>
              </a:rPr>
              <a:t>et</a:t>
            </a:r>
            <a:r>
              <a:rPr lang="ru-RU" sz="2700" spc="30" dirty="0">
                <a:solidFill>
                  <a:srgbClr val="000000"/>
                </a:solidFill>
                <a:latin typeface="Times New Roman" panose="02020603050405020304" pitchFamily="18" charset="0"/>
                <a:ea typeface="Times New Roman" panose="02020603050405020304" pitchFamily="18" charset="0"/>
              </a:rPr>
              <a:t>ç</a:t>
            </a:r>
            <a:r>
              <a:rPr lang="en-US" sz="2700" spc="30" dirty="0" err="1">
                <a:solidFill>
                  <a:srgbClr val="000000"/>
                </a:solidFill>
                <a:latin typeface="Times New Roman" panose="02020603050405020304" pitchFamily="18" charset="0"/>
                <a:ea typeface="Times New Roman" panose="02020603050405020304" pitchFamily="18" charset="0"/>
              </a:rPr>
              <a:t>ilik</a:t>
            </a:r>
            <a:r>
              <a:rPr lang="en-US" sz="2700" spc="30" dirty="0">
                <a:solidFill>
                  <a:srgbClr val="000000"/>
                </a:solidFill>
                <a:latin typeface="Times New Roman" panose="02020603050405020304" pitchFamily="18" charset="0"/>
                <a:ea typeface="Times New Roman" panose="02020603050405020304" pitchFamily="18" charset="0"/>
              </a:rPr>
              <a:t> </a:t>
            </a:r>
            <a:r>
              <a:rPr lang="en-US" sz="2700" spc="30" dirty="0" err="1">
                <a:solidFill>
                  <a:srgbClr val="000000"/>
                </a:solidFill>
                <a:latin typeface="Times New Roman" panose="02020603050405020304" pitchFamily="18" charset="0"/>
                <a:ea typeface="Times New Roman" panose="02020603050405020304" pitchFamily="18" charset="0"/>
              </a:rPr>
              <a:t>tertibini</a:t>
            </a:r>
            <a:r>
              <a:rPr lang="ru-RU" sz="2700" spc="30" dirty="0">
                <a:solidFill>
                  <a:srgbClr val="000000"/>
                </a:solidFill>
                <a:latin typeface="Times New Roman" panose="02020603050405020304" pitchFamily="18" charset="0"/>
                <a:ea typeface="Times New Roman" panose="02020603050405020304" pitchFamily="18" charset="0"/>
              </a:rPr>
              <a:t> ü</a:t>
            </a:r>
            <a:r>
              <a:rPr lang="en-US" sz="2700" spc="30" dirty="0" err="1">
                <a:solidFill>
                  <a:srgbClr val="000000"/>
                </a:solidFill>
                <a:latin typeface="Times New Roman" panose="02020603050405020304" pitchFamily="18" charset="0"/>
                <a:ea typeface="Times New Roman" panose="02020603050405020304" pitchFamily="18" charset="0"/>
              </a:rPr>
              <a:t>pj</a:t>
            </a:r>
            <a:r>
              <a:rPr lang="ru-RU" sz="2700" spc="30" dirty="0">
                <a:solidFill>
                  <a:srgbClr val="000000"/>
                </a:solidFill>
                <a:latin typeface="Times New Roman" panose="02020603050405020304" pitchFamily="18" charset="0"/>
                <a:ea typeface="Times New Roman" panose="02020603050405020304" pitchFamily="18" charset="0"/>
              </a:rPr>
              <a:t>ü</a:t>
            </a:r>
            <a:r>
              <a:rPr lang="en-US" sz="2700" spc="30" dirty="0">
                <a:solidFill>
                  <a:srgbClr val="000000"/>
                </a:solidFill>
                <a:latin typeface="Times New Roman" panose="02020603050405020304" pitchFamily="18" charset="0"/>
                <a:ea typeface="Times New Roman" panose="02020603050405020304" pitchFamily="18" charset="0"/>
              </a:rPr>
              <a:t>n </a:t>
            </a:r>
            <a:r>
              <a:rPr lang="en-US" sz="2700" spc="30" dirty="0" err="1">
                <a:solidFill>
                  <a:srgbClr val="000000"/>
                </a:solidFill>
                <a:latin typeface="Times New Roman" panose="02020603050405020304" pitchFamily="18" charset="0"/>
                <a:ea typeface="Times New Roman" panose="02020603050405020304" pitchFamily="18" charset="0"/>
              </a:rPr>
              <a:t>ed</a:t>
            </a:r>
            <a:r>
              <a:rPr lang="ru-RU" sz="2700" spc="30" dirty="0" err="1">
                <a:solidFill>
                  <a:srgbClr val="000000"/>
                </a:solidFill>
                <a:latin typeface="Times New Roman" panose="02020603050405020304" pitchFamily="18" charset="0"/>
                <a:ea typeface="Times New Roman" panose="02020603050405020304" pitchFamily="18" charset="0"/>
              </a:rPr>
              <a:t>ýä</a:t>
            </a:r>
            <a:r>
              <a:rPr lang="en-US" sz="2700" spc="30" dirty="0">
                <a:solidFill>
                  <a:srgbClr val="000000"/>
                </a:solidFill>
                <a:latin typeface="Times New Roman" panose="02020603050405020304" pitchFamily="18" charset="0"/>
                <a:ea typeface="Times New Roman" panose="02020603050405020304" pitchFamily="18" charset="0"/>
              </a:rPr>
              <a:t>n</a:t>
            </a:r>
            <a:r>
              <a:rPr lang="ru-RU" sz="2700" spc="30" dirty="0">
                <a:solidFill>
                  <a:srgbClr val="000000"/>
                </a:solidFill>
                <a:latin typeface="Times New Roman" panose="02020603050405020304" pitchFamily="18" charset="0"/>
                <a:ea typeface="Times New Roman" panose="02020603050405020304" pitchFamily="18" charset="0"/>
              </a:rPr>
              <a:t>, </a:t>
            </a:r>
            <a:r>
              <a:rPr lang="en-US" sz="2700" spc="30" dirty="0">
                <a:solidFill>
                  <a:srgbClr val="000000"/>
                </a:solidFill>
                <a:latin typeface="Times New Roman" panose="02020603050405020304" pitchFamily="18" charset="0"/>
                <a:ea typeface="Times New Roman" panose="02020603050405020304" pitchFamily="18" charset="0"/>
              </a:rPr>
              <a:t>g</a:t>
            </a:r>
            <a:r>
              <a:rPr lang="ru-RU" sz="2700" spc="30" dirty="0" err="1">
                <a:solidFill>
                  <a:srgbClr val="000000"/>
                </a:solidFill>
                <a:latin typeface="Times New Roman" panose="02020603050405020304" pitchFamily="18" charset="0"/>
                <a:ea typeface="Times New Roman" panose="02020603050405020304" pitchFamily="18" charset="0"/>
              </a:rPr>
              <a:t>üýç</a:t>
            </a:r>
            <a:r>
              <a:rPr lang="en-US" sz="2700" spc="30" dirty="0">
                <a:solidFill>
                  <a:srgbClr val="000000"/>
                </a:solidFill>
                <a:latin typeface="Times New Roman" panose="02020603050405020304" pitchFamily="18" charset="0"/>
                <a:ea typeface="Times New Roman" panose="02020603050405020304" pitchFamily="18" charset="0"/>
              </a:rPr>
              <a:t>li we </a:t>
            </a:r>
            <a:r>
              <a:rPr lang="en-US" sz="2700" spc="30" dirty="0" err="1">
                <a:solidFill>
                  <a:srgbClr val="000000"/>
                </a:solidFill>
                <a:latin typeface="Times New Roman" panose="02020603050405020304" pitchFamily="18" charset="0"/>
                <a:ea typeface="Times New Roman" panose="02020603050405020304" pitchFamily="18" charset="0"/>
              </a:rPr>
              <a:t>netijeli</a:t>
            </a:r>
            <a:r>
              <a:rPr lang="en-US" sz="2700" spc="30" dirty="0">
                <a:solidFill>
                  <a:srgbClr val="000000"/>
                </a:solidFill>
                <a:latin typeface="Times New Roman" panose="02020603050405020304" pitchFamily="18" charset="0"/>
                <a:ea typeface="Times New Roman" panose="02020603050405020304" pitchFamily="18" charset="0"/>
              </a:rPr>
              <a:t> d</a:t>
            </a:r>
            <a:r>
              <a:rPr lang="ru-RU" sz="2700" spc="30" dirty="0">
                <a:solidFill>
                  <a:srgbClr val="000000"/>
                </a:solidFill>
                <a:latin typeface="Times New Roman" panose="02020603050405020304" pitchFamily="18" charset="0"/>
                <a:ea typeface="Times New Roman" panose="02020603050405020304" pitchFamily="18" charset="0"/>
              </a:rPr>
              <a:t>ö</a:t>
            </a:r>
            <a:r>
              <a:rPr lang="en-US" sz="2700" spc="30" dirty="0" err="1">
                <a:solidFill>
                  <a:srgbClr val="000000"/>
                </a:solidFill>
                <a:latin typeface="Times New Roman" panose="02020603050405020304" pitchFamily="18" charset="0"/>
                <a:ea typeface="Times New Roman" panose="02020603050405020304" pitchFamily="18" charset="0"/>
              </a:rPr>
              <a:t>wlet</a:t>
            </a:r>
            <a:r>
              <a:rPr lang="en-US" sz="2700" spc="30" dirty="0">
                <a:solidFill>
                  <a:srgbClr val="000000"/>
                </a:solidFill>
                <a:latin typeface="Times New Roman" panose="02020603050405020304" pitchFamily="18" charset="0"/>
                <a:ea typeface="Times New Roman" panose="02020603050405020304" pitchFamily="18" charset="0"/>
              </a:rPr>
              <a:t> h</a:t>
            </a:r>
            <a:r>
              <a:rPr lang="ru-RU" sz="2700" spc="30" dirty="0">
                <a:solidFill>
                  <a:srgbClr val="000000"/>
                </a:solidFill>
                <a:latin typeface="Times New Roman" panose="02020603050405020304" pitchFamily="18" charset="0"/>
                <a:ea typeface="Times New Roman" panose="02020603050405020304" pitchFamily="18" charset="0"/>
              </a:rPr>
              <a:t>ä</a:t>
            </a:r>
            <a:r>
              <a:rPr lang="en-US" sz="2700" spc="30" dirty="0" err="1">
                <a:solidFill>
                  <a:srgbClr val="000000"/>
                </a:solidFill>
                <a:latin typeface="Times New Roman" panose="02020603050405020304" pitchFamily="18" charset="0"/>
                <a:ea typeface="Times New Roman" panose="02020603050405020304" pitchFamily="18" charset="0"/>
              </a:rPr>
              <a:t>ki</a:t>
            </a:r>
            <a:r>
              <a:rPr lang="en-US" sz="2700" spc="-8" dirty="0" err="1">
                <a:solidFill>
                  <a:srgbClr val="000000"/>
                </a:solidFill>
                <a:latin typeface="Times New Roman" panose="02020603050405020304" pitchFamily="18" charset="0"/>
                <a:ea typeface="Times New Roman" panose="02020603050405020304" pitchFamily="18" charset="0"/>
              </a:rPr>
              <a:t>mi</a:t>
            </a:r>
            <a:r>
              <a:rPr lang="ru-RU" sz="2700" spc="-8" dirty="0">
                <a:solidFill>
                  <a:srgbClr val="000000"/>
                </a:solidFill>
                <a:latin typeface="Times New Roman" panose="02020603050405020304" pitchFamily="18" charset="0"/>
                <a:ea typeface="Times New Roman" panose="02020603050405020304" pitchFamily="18" charset="0"/>
              </a:rPr>
              <a:t>ý</a:t>
            </a:r>
            <a:r>
              <a:rPr lang="en-US" sz="2700" spc="-8" dirty="0" err="1">
                <a:solidFill>
                  <a:srgbClr val="000000"/>
                </a:solidFill>
                <a:latin typeface="Times New Roman" panose="02020603050405020304" pitchFamily="18" charset="0"/>
                <a:ea typeface="Times New Roman" panose="02020603050405020304" pitchFamily="18" charset="0"/>
              </a:rPr>
              <a:t>eti</a:t>
            </a:r>
            <a:r>
              <a:rPr lang="ru-RU" sz="2700" spc="-8"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en-US" sz="2700" spc="-4" dirty="0" err="1">
                <a:solidFill>
                  <a:srgbClr val="000000"/>
                </a:solidFill>
                <a:latin typeface="Times New Roman" panose="02020603050405020304" pitchFamily="18" charset="0"/>
                <a:ea typeface="Times New Roman" panose="02020603050405020304" pitchFamily="18" charset="0"/>
              </a:rPr>
              <a:t>milli</a:t>
            </a:r>
            <a:r>
              <a:rPr lang="en-US" sz="2700" spc="-4" dirty="0">
                <a:solidFill>
                  <a:srgbClr val="000000"/>
                </a:solidFill>
                <a:latin typeface="Times New Roman" panose="02020603050405020304" pitchFamily="18" charset="0"/>
                <a:ea typeface="Times New Roman" panose="02020603050405020304" pitchFamily="18" charset="0"/>
              </a:rPr>
              <a:t> </a:t>
            </a:r>
            <a:r>
              <a:rPr lang="en-US" sz="2700" spc="-4" dirty="0" err="1">
                <a:solidFill>
                  <a:srgbClr val="000000"/>
                </a:solidFill>
                <a:latin typeface="Times New Roman" panose="02020603050405020304" pitchFamily="18" charset="0"/>
                <a:ea typeface="Times New Roman" panose="02020603050405020304" pitchFamily="18" charset="0"/>
              </a:rPr>
              <a:t>ykdysady</a:t>
            </a:r>
            <a:r>
              <a:rPr lang="ru-RU" sz="2700" spc="-4" dirty="0">
                <a:solidFill>
                  <a:srgbClr val="000000"/>
                </a:solidFill>
                <a:latin typeface="Times New Roman" panose="02020603050405020304" pitchFamily="18" charset="0"/>
                <a:ea typeface="Times New Roman" panose="02020603050405020304" pitchFamily="18" charset="0"/>
              </a:rPr>
              <a:t>ý</a:t>
            </a:r>
            <a:r>
              <a:rPr lang="en-US" sz="2700" spc="-4" dirty="0" err="1">
                <a:solidFill>
                  <a:srgbClr val="000000"/>
                </a:solidFill>
                <a:latin typeface="Times New Roman" panose="02020603050405020304" pitchFamily="18" charset="0"/>
                <a:ea typeface="Times New Roman" panose="02020603050405020304" pitchFamily="18" charset="0"/>
              </a:rPr>
              <a:t>eti</a:t>
            </a:r>
            <a:r>
              <a:rPr lang="ru-RU" sz="2700" spc="-4" dirty="0">
                <a:solidFill>
                  <a:srgbClr val="000000"/>
                </a:solidFill>
                <a:latin typeface="Times New Roman" panose="02020603050405020304" pitchFamily="18" charset="0"/>
                <a:ea typeface="Times New Roman" panose="02020603050405020304" pitchFamily="18" charset="0"/>
              </a:rPr>
              <a:t>ň </a:t>
            </a:r>
            <a:r>
              <a:rPr lang="en-US" sz="2700" spc="-4" dirty="0" err="1">
                <a:solidFill>
                  <a:srgbClr val="000000"/>
                </a:solidFill>
                <a:latin typeface="Times New Roman" panose="02020603050405020304" pitchFamily="18" charset="0"/>
                <a:ea typeface="Times New Roman" panose="02020603050405020304" pitchFamily="18" charset="0"/>
              </a:rPr>
              <a:t>ba</a:t>
            </a:r>
            <a:r>
              <a:rPr lang="ru-RU" sz="2700" spc="-4" dirty="0">
                <a:solidFill>
                  <a:srgbClr val="000000"/>
                </a:solidFill>
                <a:latin typeface="Times New Roman" panose="02020603050405020304" pitchFamily="18" charset="0"/>
                <a:ea typeface="Times New Roman" panose="02020603050405020304" pitchFamily="18" charset="0"/>
              </a:rPr>
              <a:t>ş</a:t>
            </a:r>
            <a:r>
              <a:rPr lang="en-US" sz="2700" spc="-4" dirty="0" err="1">
                <a:solidFill>
                  <a:srgbClr val="000000"/>
                </a:solidFill>
                <a:latin typeface="Times New Roman" panose="02020603050405020304" pitchFamily="18" charset="0"/>
                <a:ea typeface="Times New Roman" panose="02020603050405020304" pitchFamily="18" charset="0"/>
              </a:rPr>
              <a:t>ga</a:t>
            </a:r>
            <a:r>
              <a:rPr lang="ru-RU" sz="2700" spc="-4" dirty="0">
                <a:solidFill>
                  <a:srgbClr val="000000"/>
                </a:solidFill>
                <a:latin typeface="Times New Roman" panose="02020603050405020304" pitchFamily="18" charset="0"/>
                <a:ea typeface="Times New Roman" panose="02020603050405020304" pitchFamily="18" charset="0"/>
              </a:rPr>
              <a:t> ý</a:t>
            </a:r>
            <a:r>
              <a:rPr lang="en-US" sz="2700" spc="-4" dirty="0" err="1">
                <a:solidFill>
                  <a:srgbClr val="000000"/>
                </a:solidFill>
                <a:latin typeface="Times New Roman" panose="02020603050405020304" pitchFamily="18" charset="0"/>
                <a:ea typeface="Times New Roman" panose="02020603050405020304" pitchFamily="18" charset="0"/>
              </a:rPr>
              <a:t>agda</a:t>
            </a:r>
            <a:r>
              <a:rPr lang="ru-RU" sz="2700" spc="-4" dirty="0">
                <a:solidFill>
                  <a:srgbClr val="000000"/>
                </a:solidFill>
                <a:latin typeface="Times New Roman" panose="02020603050405020304" pitchFamily="18" charset="0"/>
                <a:ea typeface="Times New Roman" panose="02020603050405020304" pitchFamily="18" charset="0"/>
              </a:rPr>
              <a:t>ý</a:t>
            </a:r>
            <a:r>
              <a:rPr lang="en-US" sz="2700" spc="-4" dirty="0">
                <a:solidFill>
                  <a:srgbClr val="000000"/>
                </a:solidFill>
                <a:latin typeface="Times New Roman" panose="02020603050405020304" pitchFamily="18" charset="0"/>
                <a:ea typeface="Times New Roman" panose="02020603050405020304" pitchFamily="18" charset="0"/>
              </a:rPr>
              <a:t>a </a:t>
            </a:r>
            <a:r>
              <a:rPr lang="en-US" sz="2700" spc="-4" dirty="0" err="1">
                <a:solidFill>
                  <a:srgbClr val="000000"/>
                </a:solidFill>
                <a:latin typeface="Times New Roman" panose="02020603050405020304" pitchFamily="18" charset="0"/>
                <a:ea typeface="Times New Roman" panose="02020603050405020304" pitchFamily="18" charset="0"/>
              </a:rPr>
              <a:t>ge</a:t>
            </a:r>
            <a:r>
              <a:rPr lang="ru-RU" sz="2700" spc="-4" dirty="0" err="1">
                <a:solidFill>
                  <a:srgbClr val="000000"/>
                </a:solidFill>
                <a:latin typeface="Times New Roman" panose="02020603050405020304" pitchFamily="18" charset="0"/>
                <a:ea typeface="Times New Roman" panose="02020603050405020304" pitchFamily="18" charset="0"/>
              </a:rPr>
              <a:t>çýä</a:t>
            </a:r>
            <a:r>
              <a:rPr lang="en-US" sz="2700" spc="-4" dirty="0">
                <a:solidFill>
                  <a:srgbClr val="000000"/>
                </a:solidFill>
                <a:latin typeface="Times New Roman" panose="02020603050405020304" pitchFamily="18" charset="0"/>
                <a:ea typeface="Times New Roman" panose="02020603050405020304" pitchFamily="18" charset="0"/>
              </a:rPr>
              <a:t>n d</a:t>
            </a:r>
            <a:r>
              <a:rPr lang="ru-RU" sz="2700" spc="-4" dirty="0">
                <a:solidFill>
                  <a:srgbClr val="000000"/>
                </a:solidFill>
                <a:latin typeface="Times New Roman" panose="02020603050405020304" pitchFamily="18" charset="0"/>
                <a:ea typeface="Times New Roman" panose="02020603050405020304" pitchFamily="18" charset="0"/>
              </a:rPr>
              <a:t>ö</a:t>
            </a:r>
            <a:r>
              <a:rPr lang="en-US" sz="2700" spc="-4" dirty="0" err="1">
                <a:solidFill>
                  <a:srgbClr val="000000"/>
                </a:solidFill>
                <a:latin typeface="Times New Roman" panose="02020603050405020304" pitchFamily="18" charset="0"/>
                <a:ea typeface="Times New Roman" panose="02020603050405020304" pitchFamily="18" charset="0"/>
              </a:rPr>
              <a:t>wr</a:t>
            </a:r>
            <a:r>
              <a:rPr lang="ru-RU" sz="2700" spc="-4" dirty="0">
                <a:solidFill>
                  <a:srgbClr val="000000"/>
                </a:solidFill>
                <a:latin typeface="Times New Roman" panose="02020603050405020304" pitchFamily="18" charset="0"/>
                <a:ea typeface="Times New Roman" panose="02020603050405020304" pitchFamily="18" charset="0"/>
              </a:rPr>
              <a:t>ü</a:t>
            </a:r>
            <a:r>
              <a:rPr lang="en-US" sz="2700" spc="-4" dirty="0" err="1">
                <a:solidFill>
                  <a:srgbClr val="000000"/>
                </a:solidFill>
                <a:latin typeface="Times New Roman" panose="02020603050405020304" pitchFamily="18" charset="0"/>
                <a:ea typeface="Times New Roman" panose="02020603050405020304" pitchFamily="18" charset="0"/>
              </a:rPr>
              <a:t>nde</a:t>
            </a:r>
            <a:r>
              <a:rPr lang="en-US" sz="2700" spc="-4" dirty="0">
                <a:solidFill>
                  <a:srgbClr val="000000"/>
                </a:solidFill>
                <a:latin typeface="Times New Roman" panose="02020603050405020304" pitchFamily="18" charset="0"/>
                <a:ea typeface="Times New Roman" panose="02020603050405020304" pitchFamily="18" charset="0"/>
              </a:rPr>
              <a:t> </a:t>
            </a:r>
            <a:r>
              <a:rPr lang="en-US" sz="2700" spc="-4" dirty="0" err="1">
                <a:solidFill>
                  <a:srgbClr val="000000"/>
                </a:solidFill>
                <a:latin typeface="Times New Roman" panose="02020603050405020304" pitchFamily="18" charset="0"/>
                <a:ea typeface="Times New Roman" panose="02020603050405020304" pitchFamily="18" charset="0"/>
              </a:rPr>
              <a:t>durmu</a:t>
            </a:r>
            <a:r>
              <a:rPr lang="ru-RU" sz="2700" spc="-4" dirty="0">
                <a:solidFill>
                  <a:srgbClr val="000000"/>
                </a:solidFill>
                <a:latin typeface="Times New Roman" panose="02020603050405020304" pitchFamily="18" charset="0"/>
                <a:ea typeface="Times New Roman" panose="02020603050405020304" pitchFamily="18" charset="0"/>
              </a:rPr>
              <a:t>ş </a:t>
            </a:r>
            <a:r>
              <a:rPr lang="en-US" sz="2700" spc="-4" dirty="0" err="1" smtClean="0">
                <a:solidFill>
                  <a:srgbClr val="000000"/>
                </a:solidFill>
                <a:latin typeface="Times New Roman" panose="02020603050405020304" pitchFamily="18" charset="0"/>
                <a:ea typeface="Times New Roman" panose="02020603050405020304" pitchFamily="18" charset="0"/>
              </a:rPr>
              <a:t>ke</a:t>
            </a:r>
            <a:r>
              <a:rPr lang="en-US" sz="2700" spc="8" dirty="0" err="1" smtClean="0">
                <a:solidFill>
                  <a:srgbClr val="000000"/>
                </a:solidFill>
                <a:latin typeface="Times New Roman" panose="02020603050405020304" pitchFamily="18" charset="0"/>
                <a:ea typeface="Times New Roman" panose="02020603050405020304" pitchFamily="18" charset="0"/>
              </a:rPr>
              <a:t>pillik</a:t>
            </a:r>
            <a:r>
              <a:rPr lang="tk-TM" sz="2700" spc="8" dirty="0" smtClean="0">
                <a:solidFill>
                  <a:srgbClr val="000000"/>
                </a:solidFill>
                <a:latin typeface="Times New Roman" panose="02020603050405020304" pitchFamily="18" charset="0"/>
                <a:ea typeface="Times New Roman" panose="02020603050405020304" pitchFamily="18" charset="0"/>
              </a:rPr>
              <a:t>-</a:t>
            </a:r>
            <a:r>
              <a:rPr lang="en-US" sz="2700" spc="8" dirty="0" err="1" smtClean="0">
                <a:solidFill>
                  <a:srgbClr val="000000"/>
                </a:solidFill>
                <a:latin typeface="Times New Roman" panose="02020603050405020304" pitchFamily="18" charset="0"/>
                <a:ea typeface="Times New Roman" panose="02020603050405020304" pitchFamily="18" charset="0"/>
              </a:rPr>
              <a:t>lerini</a:t>
            </a:r>
            <a:r>
              <a:rPr lang="ru-RU" sz="2700" spc="8" dirty="0" smtClean="0">
                <a:solidFill>
                  <a:srgbClr val="000000"/>
                </a:solidFill>
                <a:latin typeface="Times New Roman" panose="02020603050405020304" pitchFamily="18" charset="0"/>
                <a:ea typeface="Times New Roman" panose="02020603050405020304" pitchFamily="18" charset="0"/>
              </a:rPr>
              <a:t> </a:t>
            </a:r>
            <a:r>
              <a:rPr lang="ru-RU" sz="2700" spc="8" dirty="0">
                <a:solidFill>
                  <a:srgbClr val="000000"/>
                </a:solidFill>
                <a:latin typeface="Times New Roman" panose="02020603050405020304" pitchFamily="18" charset="0"/>
                <a:ea typeface="Times New Roman" panose="02020603050405020304" pitchFamily="18" charset="0"/>
              </a:rPr>
              <a:t>ü</a:t>
            </a:r>
            <a:r>
              <a:rPr lang="en-US" sz="2700" spc="8" dirty="0" err="1">
                <a:solidFill>
                  <a:srgbClr val="000000"/>
                </a:solidFill>
                <a:latin typeface="Times New Roman" panose="02020603050405020304" pitchFamily="18" charset="0"/>
                <a:ea typeface="Times New Roman" panose="02020603050405020304" pitchFamily="18" charset="0"/>
              </a:rPr>
              <a:t>pj</a:t>
            </a:r>
            <a:r>
              <a:rPr lang="ru-RU" sz="2700" spc="8" dirty="0">
                <a:solidFill>
                  <a:srgbClr val="000000"/>
                </a:solidFill>
                <a:latin typeface="Times New Roman" panose="02020603050405020304" pitchFamily="18" charset="0"/>
                <a:ea typeface="Times New Roman" panose="02020603050405020304" pitchFamily="18" charset="0"/>
              </a:rPr>
              <a:t>ü</a:t>
            </a:r>
            <a:r>
              <a:rPr lang="en-US" sz="2700" spc="8" dirty="0">
                <a:solidFill>
                  <a:srgbClr val="000000"/>
                </a:solidFill>
                <a:latin typeface="Times New Roman" panose="02020603050405020304" pitchFamily="18" charset="0"/>
                <a:ea typeface="Times New Roman" panose="02020603050405020304" pitchFamily="18" charset="0"/>
              </a:rPr>
              <a:t>n </a:t>
            </a:r>
            <a:r>
              <a:rPr lang="en-US" sz="2700" spc="8" dirty="0" err="1">
                <a:solidFill>
                  <a:srgbClr val="000000"/>
                </a:solidFill>
                <a:latin typeface="Times New Roman" panose="02020603050405020304" pitchFamily="18" charset="0"/>
                <a:ea typeface="Times New Roman" panose="02020603050405020304" pitchFamily="18" charset="0"/>
              </a:rPr>
              <a:t>etmek</a:t>
            </a:r>
            <a:r>
              <a:rPr lang="en-US"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bo</a:t>
            </a:r>
            <a:r>
              <a:rPr lang="ru-RU" sz="2700" spc="8" dirty="0">
                <a:solidFill>
                  <a:srgbClr val="000000"/>
                </a:solidFill>
                <a:latin typeface="Times New Roman" panose="02020603050405020304" pitchFamily="18" charset="0"/>
                <a:ea typeface="Times New Roman" panose="02020603050405020304" pitchFamily="18" charset="0"/>
              </a:rPr>
              <a:t>ý</a:t>
            </a:r>
            <a:r>
              <a:rPr lang="en-US" sz="2700" spc="8" dirty="0">
                <a:solidFill>
                  <a:srgbClr val="000000"/>
                </a:solidFill>
                <a:latin typeface="Times New Roman" panose="02020603050405020304" pitchFamily="18" charset="0"/>
                <a:ea typeface="Times New Roman" panose="02020603050405020304" pitchFamily="18" charset="0"/>
              </a:rPr>
              <a:t>un</a:t>
            </a:r>
            <a:r>
              <a:rPr lang="ru-RU" sz="2700" spc="8" dirty="0">
                <a:solidFill>
                  <a:srgbClr val="000000"/>
                </a:solidFill>
                <a:latin typeface="Times New Roman" panose="02020603050405020304" pitchFamily="18" charset="0"/>
                <a:ea typeface="Times New Roman" panose="02020603050405020304" pitchFamily="18" charset="0"/>
              </a:rPr>
              <a:t>ç</a:t>
            </a:r>
            <a:r>
              <a:rPr lang="en-US" sz="2700" spc="8" dirty="0">
                <a:solidFill>
                  <a:srgbClr val="000000"/>
                </a:solidFill>
                <a:latin typeface="Times New Roman" panose="02020603050405020304" pitchFamily="18" charset="0"/>
                <a:ea typeface="Times New Roman" panose="02020603050405020304" pitchFamily="18" charset="0"/>
              </a:rPr>
              <a:t>a </a:t>
            </a:r>
            <a:r>
              <a:rPr lang="en-US" sz="2700" spc="8" dirty="0" err="1">
                <a:solidFill>
                  <a:srgbClr val="000000"/>
                </a:solidFill>
                <a:latin typeface="Times New Roman" panose="02020603050405020304" pitchFamily="18" charset="0"/>
                <a:ea typeface="Times New Roman" panose="02020603050405020304" pitchFamily="18" charset="0"/>
              </a:rPr>
              <a:t>maddy</a:t>
            </a:r>
            <a:r>
              <a:rPr lang="en-US"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esas</a:t>
            </a:r>
            <a:r>
              <a:rPr lang="en-US" sz="2700" spc="8" dirty="0">
                <a:solidFill>
                  <a:srgbClr val="000000"/>
                </a:solidFill>
                <a:latin typeface="Times New Roman" panose="02020603050405020304" pitchFamily="18" charset="0"/>
                <a:ea typeface="Times New Roman" panose="02020603050405020304" pitchFamily="18" charset="0"/>
              </a:rPr>
              <a:t> h</a:t>
            </a:r>
            <a:r>
              <a:rPr lang="ru-RU" sz="2700" spc="8" dirty="0">
                <a:solidFill>
                  <a:srgbClr val="000000"/>
                </a:solidFill>
                <a:latin typeface="Times New Roman" panose="02020603050405020304" pitchFamily="18" charset="0"/>
                <a:ea typeface="Times New Roman" panose="02020603050405020304" pitchFamily="18" charset="0"/>
              </a:rPr>
              <a:t>ö</a:t>
            </a:r>
            <a:r>
              <a:rPr lang="en-US" sz="2700" spc="8" dirty="0">
                <a:solidFill>
                  <a:srgbClr val="000000"/>
                </a:solidFill>
                <a:latin typeface="Times New Roman" panose="02020603050405020304" pitchFamily="18" charset="0"/>
                <a:ea typeface="Times New Roman" panose="02020603050405020304" pitchFamily="18" charset="0"/>
              </a:rPr>
              <a:t>km</a:t>
            </a:r>
            <a:r>
              <a:rPr lang="ru-RU" sz="2700" spc="8" dirty="0">
                <a:solidFill>
                  <a:srgbClr val="000000"/>
                </a:solidFill>
                <a:latin typeface="Times New Roman" panose="02020603050405020304" pitchFamily="18" charset="0"/>
                <a:ea typeface="Times New Roman" panose="02020603050405020304" pitchFamily="18" charset="0"/>
              </a:rPr>
              <a:t>ü</a:t>
            </a:r>
            <a:r>
              <a:rPr lang="en-US" sz="2700" spc="8" dirty="0" err="1">
                <a:solidFill>
                  <a:srgbClr val="000000"/>
                </a:solidFill>
                <a:latin typeface="Times New Roman" panose="02020603050405020304" pitchFamily="18" charset="0"/>
                <a:ea typeface="Times New Roman" panose="02020603050405020304" pitchFamily="18" charset="0"/>
              </a:rPr>
              <a:t>nde</a:t>
            </a:r>
            <a:r>
              <a:rPr lang="en-US" sz="2700" spc="8" dirty="0">
                <a:solidFill>
                  <a:srgbClr val="000000"/>
                </a:solidFill>
                <a:latin typeface="Times New Roman" panose="02020603050405020304" pitchFamily="18" charset="0"/>
                <a:ea typeface="Times New Roman" panose="02020603050405020304" pitchFamily="18" charset="0"/>
              </a:rPr>
              <a:t> d</a:t>
            </a:r>
            <a:r>
              <a:rPr lang="ru-RU" sz="2700" spc="8" dirty="0">
                <a:solidFill>
                  <a:srgbClr val="000000"/>
                </a:solidFill>
                <a:latin typeface="Times New Roman" panose="02020603050405020304" pitchFamily="18" charset="0"/>
                <a:ea typeface="Times New Roman" panose="02020603050405020304" pitchFamily="18" charset="0"/>
              </a:rPr>
              <a:t>ö</a:t>
            </a:r>
            <a:r>
              <a:rPr lang="en-US" sz="2700" spc="8" dirty="0" err="1">
                <a:solidFill>
                  <a:srgbClr val="000000"/>
                </a:solidFill>
                <a:latin typeface="Times New Roman" panose="02020603050405020304" pitchFamily="18" charset="0"/>
                <a:ea typeface="Times New Roman" panose="02020603050405020304" pitchFamily="18" charset="0"/>
              </a:rPr>
              <a:t>wlet</a:t>
            </a:r>
            <a:r>
              <a:rPr lang="en-US" sz="2700" spc="8" dirty="0">
                <a:solidFill>
                  <a:srgbClr val="000000"/>
                </a:solidFill>
                <a:latin typeface="Times New Roman" panose="02020603050405020304" pitchFamily="18" charset="0"/>
                <a:ea typeface="Times New Roman" panose="02020603050405020304" pitchFamily="18" charset="0"/>
              </a:rPr>
              <a:t> e</a:t>
            </a:r>
            <a:r>
              <a:rPr lang="ru-RU" sz="2700" spc="8" dirty="0">
                <a:solidFill>
                  <a:srgbClr val="000000"/>
                </a:solidFill>
                <a:latin typeface="Times New Roman" panose="02020603050405020304" pitchFamily="18" charset="0"/>
                <a:ea typeface="Times New Roman" panose="02020603050405020304" pitchFamily="18" charset="0"/>
              </a:rPr>
              <a:t>ý</a:t>
            </a:r>
            <a:r>
              <a:rPr lang="en-US" sz="2700" spc="8" dirty="0">
                <a:solidFill>
                  <a:srgbClr val="000000"/>
                </a:solidFill>
                <a:latin typeface="Times New Roman" panose="02020603050405020304" pitchFamily="18" charset="0"/>
                <a:ea typeface="Times New Roman" panose="02020603050405020304" pitchFamily="18" charset="0"/>
              </a:rPr>
              <a:t>e</a:t>
            </a:r>
            <a:r>
              <a:rPr lang="ru-RU" sz="2700" spc="8" dirty="0">
                <a:solidFill>
                  <a:srgbClr val="000000"/>
                </a:solidFill>
                <a:latin typeface="Times New Roman" panose="02020603050405020304" pitchFamily="18" charset="0"/>
                <a:ea typeface="Times New Roman" panose="02020603050405020304" pitchFamily="18" charset="0"/>
              </a:rPr>
              <a:t>ç</a:t>
            </a:r>
            <a:r>
              <a:rPr lang="en-US" sz="2700" spc="8" dirty="0" err="1" smtClean="0">
                <a:solidFill>
                  <a:srgbClr val="000000"/>
                </a:solidFill>
                <a:latin typeface="Times New Roman" panose="02020603050405020304" pitchFamily="18" charset="0"/>
                <a:ea typeface="Times New Roman" panose="02020603050405020304" pitchFamily="18" charset="0"/>
              </a:rPr>
              <a:t>i</a:t>
            </a:r>
            <a:r>
              <a:rPr lang="en-US" sz="2700" dirty="0" err="1" smtClean="0">
                <a:solidFill>
                  <a:srgbClr val="000000"/>
                </a:solidFill>
                <a:latin typeface="Times New Roman" panose="02020603050405020304" pitchFamily="18" charset="0"/>
                <a:ea typeface="Times New Roman" panose="02020603050405020304" pitchFamily="18" charset="0"/>
              </a:rPr>
              <a:t>ligini</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smtClean="0">
                <a:solidFill>
                  <a:srgbClr val="000000"/>
                </a:solidFill>
                <a:latin typeface="Times New Roman" panose="02020603050405020304" pitchFamily="18" charset="0"/>
                <a:ea typeface="Times New Roman" panose="02020603050405020304" pitchFamily="18" charset="0"/>
              </a:rPr>
              <a:t>sak</a:t>
            </a:r>
            <a:r>
              <a:rPr lang="tk-TM" sz="2700" dirty="0" smtClean="0">
                <a:solidFill>
                  <a:srgbClr val="000000"/>
                </a:solidFill>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lamak</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en-US" sz="2700" spc="-4" dirty="0">
                <a:solidFill>
                  <a:srgbClr val="000000"/>
                </a:solidFill>
                <a:latin typeface="Times New Roman" panose="02020603050405020304" pitchFamily="18" charset="0"/>
                <a:ea typeface="Times New Roman" panose="02020603050405020304" pitchFamily="18" charset="0"/>
              </a:rPr>
              <a:t>e</a:t>
            </a:r>
            <a:r>
              <a:rPr lang="ru-RU" sz="2700" spc="-4" dirty="0">
                <a:solidFill>
                  <a:srgbClr val="000000"/>
                </a:solidFill>
                <a:latin typeface="Times New Roman" panose="02020603050405020304" pitchFamily="18" charset="0"/>
                <a:ea typeface="Times New Roman" panose="02020603050405020304" pitchFamily="18" charset="0"/>
              </a:rPr>
              <a:t>ý</a:t>
            </a:r>
            <a:r>
              <a:rPr lang="en-US" sz="2700" spc="-4" dirty="0">
                <a:solidFill>
                  <a:srgbClr val="000000"/>
                </a:solidFill>
                <a:latin typeface="Times New Roman" panose="02020603050405020304" pitchFamily="18" charset="0"/>
                <a:ea typeface="Times New Roman" panose="02020603050405020304" pitchFamily="18" charset="0"/>
              </a:rPr>
              <a:t>e</a:t>
            </a:r>
            <a:r>
              <a:rPr lang="ru-RU" sz="2700" spc="-4" dirty="0">
                <a:solidFill>
                  <a:srgbClr val="000000"/>
                </a:solidFill>
                <a:latin typeface="Times New Roman" panose="02020603050405020304" pitchFamily="18" charset="0"/>
                <a:ea typeface="Times New Roman" panose="02020603050405020304" pitchFamily="18" charset="0"/>
              </a:rPr>
              <a:t>ç</a:t>
            </a:r>
            <a:r>
              <a:rPr lang="en-US" sz="2700" spc="-4" dirty="0" err="1">
                <a:solidFill>
                  <a:srgbClr val="000000"/>
                </a:solidFill>
                <a:latin typeface="Times New Roman" panose="02020603050405020304" pitchFamily="18" charset="0"/>
                <a:ea typeface="Times New Roman" panose="02020603050405020304" pitchFamily="18" charset="0"/>
              </a:rPr>
              <a:t>iligi</a:t>
            </a:r>
            <a:r>
              <a:rPr lang="ru-RU" sz="2700" spc="-4" dirty="0">
                <a:solidFill>
                  <a:srgbClr val="000000"/>
                </a:solidFill>
                <a:latin typeface="Times New Roman" panose="02020603050405020304" pitchFamily="18" charset="0"/>
                <a:ea typeface="Times New Roman" panose="02020603050405020304" pitchFamily="18" charset="0"/>
              </a:rPr>
              <a:t>ň ä</a:t>
            </a:r>
            <a:r>
              <a:rPr lang="en-US" sz="2700" spc="-4" dirty="0" err="1">
                <a:solidFill>
                  <a:srgbClr val="000000"/>
                </a:solidFill>
                <a:latin typeface="Times New Roman" panose="02020603050405020304" pitchFamily="18" charset="0"/>
                <a:ea typeface="Times New Roman" panose="02020603050405020304" pitchFamily="18" charset="0"/>
              </a:rPr>
              <a:t>hli</a:t>
            </a:r>
            <a:r>
              <a:rPr lang="en-US" sz="2700" spc="-4" dirty="0">
                <a:solidFill>
                  <a:srgbClr val="000000"/>
                </a:solidFill>
                <a:latin typeface="Times New Roman" panose="02020603050405020304" pitchFamily="18" charset="0"/>
                <a:ea typeface="Times New Roman" panose="02020603050405020304" pitchFamily="18" charset="0"/>
              </a:rPr>
              <a:t> g</a:t>
            </a:r>
            <a:r>
              <a:rPr lang="ru-RU" sz="2700" spc="-4" dirty="0">
                <a:solidFill>
                  <a:srgbClr val="000000"/>
                </a:solidFill>
                <a:latin typeface="Times New Roman" panose="02020603050405020304" pitchFamily="18" charset="0"/>
                <a:ea typeface="Times New Roman" panose="02020603050405020304" pitchFamily="18" charset="0"/>
              </a:rPr>
              <a:t>ö</a:t>
            </a:r>
            <a:r>
              <a:rPr lang="en-US" sz="2700" spc="-4" dirty="0" err="1">
                <a:solidFill>
                  <a:srgbClr val="000000"/>
                </a:solidFill>
                <a:latin typeface="Times New Roman" panose="02020603050405020304" pitchFamily="18" charset="0"/>
                <a:ea typeface="Times New Roman" panose="02020603050405020304" pitchFamily="18" charset="0"/>
              </a:rPr>
              <a:t>rn</a:t>
            </a:r>
            <a:r>
              <a:rPr lang="ru-RU" sz="2700" spc="-4" dirty="0" err="1">
                <a:solidFill>
                  <a:srgbClr val="000000"/>
                </a:solidFill>
                <a:latin typeface="Times New Roman" panose="02020603050405020304" pitchFamily="18" charset="0"/>
                <a:ea typeface="Times New Roman" panose="02020603050405020304" pitchFamily="18" charset="0"/>
              </a:rPr>
              <a:t>üş</a:t>
            </a:r>
            <a:r>
              <a:rPr lang="en-US" sz="2700" spc="-4" dirty="0" err="1">
                <a:solidFill>
                  <a:srgbClr val="000000"/>
                </a:solidFill>
                <a:latin typeface="Times New Roman" panose="02020603050405020304" pitchFamily="18" charset="0"/>
                <a:ea typeface="Times New Roman" panose="02020603050405020304" pitchFamily="18" charset="0"/>
              </a:rPr>
              <a:t>lerini</a:t>
            </a:r>
            <a:r>
              <a:rPr lang="ru-RU" sz="2700" spc="-4" dirty="0">
                <a:solidFill>
                  <a:srgbClr val="000000"/>
                </a:solidFill>
                <a:latin typeface="Times New Roman" panose="02020603050405020304" pitchFamily="18" charset="0"/>
                <a:ea typeface="Times New Roman" panose="02020603050405020304" pitchFamily="18" charset="0"/>
              </a:rPr>
              <a:t>ň </a:t>
            </a:r>
            <a:r>
              <a:rPr lang="en-US" sz="2700" spc="-4" dirty="0">
                <a:solidFill>
                  <a:srgbClr val="000000"/>
                </a:solidFill>
                <a:latin typeface="Times New Roman" panose="02020603050405020304" pitchFamily="18" charset="0"/>
                <a:ea typeface="Times New Roman" panose="02020603050405020304" pitchFamily="18" charset="0"/>
              </a:rPr>
              <a:t>de</a:t>
            </a:r>
            <a:r>
              <a:rPr lang="ru-RU" sz="2700" spc="-4" dirty="0">
                <a:solidFill>
                  <a:srgbClr val="000000"/>
                </a:solidFill>
                <a:latin typeface="Times New Roman" panose="02020603050405020304" pitchFamily="18" charset="0"/>
                <a:ea typeface="Times New Roman" panose="02020603050405020304" pitchFamily="18" charset="0"/>
              </a:rPr>
              <a:t>ň</a:t>
            </a:r>
            <a:r>
              <a:rPr lang="en-US" sz="2700" spc="-4" dirty="0" err="1">
                <a:solidFill>
                  <a:srgbClr val="000000"/>
                </a:solidFill>
                <a:latin typeface="Times New Roman" panose="02020603050405020304" pitchFamily="18" charset="0"/>
                <a:ea typeface="Times New Roman" panose="02020603050405020304" pitchFamily="18" charset="0"/>
              </a:rPr>
              <a:t>ligi</a:t>
            </a:r>
            <a:r>
              <a:rPr lang="ru-RU" sz="2700" spc="-4" dirty="0">
                <a:solidFill>
                  <a:srgbClr val="000000"/>
                </a:solidFill>
                <a:latin typeface="Times New Roman" panose="02020603050405020304" pitchFamily="18" charset="0"/>
                <a:ea typeface="Times New Roman" panose="02020603050405020304" pitchFamily="18" charset="0"/>
              </a:rPr>
              <a:t>, </a:t>
            </a:r>
            <a:r>
              <a:rPr lang="en-US" sz="2700" spc="-4" dirty="0" err="1">
                <a:solidFill>
                  <a:srgbClr val="000000"/>
                </a:solidFill>
                <a:latin typeface="Times New Roman" panose="02020603050405020304" pitchFamily="18" charset="0"/>
                <a:ea typeface="Times New Roman" panose="02020603050405020304" pitchFamily="18" charset="0"/>
              </a:rPr>
              <a:t>onu</a:t>
            </a:r>
            <a:r>
              <a:rPr lang="ru-RU" sz="2700" spc="-4" dirty="0">
                <a:solidFill>
                  <a:srgbClr val="000000"/>
                </a:solidFill>
                <a:latin typeface="Times New Roman" panose="02020603050405020304" pitchFamily="18" charset="0"/>
                <a:ea typeface="Times New Roman" panose="02020603050405020304" pitchFamily="18" charset="0"/>
              </a:rPr>
              <a:t>ň </a:t>
            </a:r>
            <a:r>
              <a:rPr lang="en-US" sz="2700" spc="-4" dirty="0" err="1">
                <a:solidFill>
                  <a:srgbClr val="000000"/>
                </a:solidFill>
                <a:latin typeface="Times New Roman" panose="02020603050405020304" pitchFamily="18" charset="0"/>
                <a:ea typeface="Times New Roman" panose="02020603050405020304" pitchFamily="18" charset="0"/>
              </a:rPr>
              <a:t>esasynda</a:t>
            </a:r>
            <a:r>
              <a:rPr lang="en-US" sz="2700" spc="-4" dirty="0">
                <a:solidFill>
                  <a:srgbClr val="000000"/>
                </a:solidFill>
                <a:latin typeface="Times New Roman" panose="02020603050405020304" pitchFamily="18" charset="0"/>
                <a:ea typeface="Times New Roman" panose="02020603050405020304" pitchFamily="18" charset="0"/>
              </a:rPr>
              <a:t> </a:t>
            </a:r>
            <a:r>
              <a:rPr lang="en-US" sz="2700" spc="-4" dirty="0" err="1">
                <a:solidFill>
                  <a:srgbClr val="000000"/>
                </a:solidFill>
                <a:latin typeface="Times New Roman" panose="02020603050405020304" pitchFamily="18" charset="0"/>
                <a:ea typeface="Times New Roman" panose="02020603050405020304" pitchFamily="18" charset="0"/>
              </a:rPr>
              <a:t>ykdysady</a:t>
            </a:r>
            <a:r>
              <a:rPr lang="ru-RU" sz="2700" spc="-4" dirty="0">
                <a:solidFill>
                  <a:srgbClr val="000000"/>
                </a:solidFill>
                <a:latin typeface="Times New Roman" panose="02020603050405020304" pitchFamily="18" charset="0"/>
                <a:ea typeface="Times New Roman" panose="02020603050405020304" pitchFamily="18" charset="0"/>
              </a:rPr>
              <a:t>ý</a:t>
            </a:r>
            <a:r>
              <a:rPr lang="en-US" sz="2700" spc="-4" dirty="0" err="1">
                <a:solidFill>
                  <a:srgbClr val="000000"/>
                </a:solidFill>
                <a:latin typeface="Times New Roman" panose="02020603050405020304" pitchFamily="18" charset="0"/>
                <a:ea typeface="Times New Roman" panose="02020603050405020304" pitchFamily="18" charset="0"/>
              </a:rPr>
              <a:t>eti</a:t>
            </a:r>
            <a:r>
              <a:rPr lang="en-US" sz="2700" spc="-4" dirty="0">
                <a:solidFill>
                  <a:srgbClr val="000000"/>
                </a:solidFill>
                <a:latin typeface="Times New Roman" panose="02020603050405020304" pitchFamily="18" charset="0"/>
                <a:ea typeface="Times New Roman" panose="02020603050405020304" pitchFamily="18" charset="0"/>
              </a:rPr>
              <a:t> </a:t>
            </a:r>
            <a:r>
              <a:rPr lang="ru-RU" sz="2700" spc="8" dirty="0">
                <a:solidFill>
                  <a:srgbClr val="000000"/>
                </a:solidFill>
                <a:latin typeface="Times New Roman" panose="02020603050405020304" pitchFamily="18" charset="0"/>
                <a:ea typeface="Times New Roman" panose="02020603050405020304" pitchFamily="18" charset="0"/>
              </a:rPr>
              <a:t>ö</a:t>
            </a:r>
            <a:r>
              <a:rPr lang="en-US" sz="2700" spc="8" dirty="0" err="1">
                <a:solidFill>
                  <a:srgbClr val="000000"/>
                </a:solidFill>
                <a:latin typeface="Times New Roman" panose="02020603050405020304" pitchFamily="18" charset="0"/>
                <a:ea typeface="Times New Roman" panose="02020603050405020304" pitchFamily="18" charset="0"/>
              </a:rPr>
              <a:t>sd</a:t>
            </a:r>
            <a:r>
              <a:rPr lang="ru-RU" sz="2700" spc="8" dirty="0">
                <a:solidFill>
                  <a:srgbClr val="000000"/>
                </a:solidFill>
                <a:latin typeface="Times New Roman" panose="02020603050405020304" pitchFamily="18" charset="0"/>
                <a:ea typeface="Times New Roman" panose="02020603050405020304" pitchFamily="18" charset="0"/>
              </a:rPr>
              <a:t>ü</a:t>
            </a:r>
            <a:r>
              <a:rPr lang="en-US" sz="2700" spc="8" dirty="0" smtClean="0">
                <a:solidFill>
                  <a:srgbClr val="000000"/>
                </a:solidFill>
                <a:latin typeface="Times New Roman" panose="02020603050405020304" pitchFamily="18" charset="0"/>
                <a:ea typeface="Times New Roman" panose="02020603050405020304" pitchFamily="18" charset="0"/>
              </a:rPr>
              <a:t>r</a:t>
            </a:r>
            <a:r>
              <a:rPr lang="tk-TM" sz="2700" spc="8" dirty="0" smtClean="0">
                <a:solidFill>
                  <a:srgbClr val="000000"/>
                </a:solidFill>
                <a:latin typeface="Times New Roman" panose="02020603050405020304" pitchFamily="18" charset="0"/>
                <a:ea typeface="Times New Roman" panose="02020603050405020304" pitchFamily="18" charset="0"/>
              </a:rPr>
              <a:t>-</a:t>
            </a:r>
            <a:r>
              <a:rPr lang="en-US" sz="2700" spc="8" dirty="0" err="1" smtClean="0">
                <a:solidFill>
                  <a:srgbClr val="000000"/>
                </a:solidFill>
                <a:latin typeface="Times New Roman" panose="02020603050405020304" pitchFamily="18" charset="0"/>
                <a:ea typeface="Times New Roman" panose="02020603050405020304" pitchFamily="18" charset="0"/>
              </a:rPr>
              <a:t>megi</a:t>
            </a:r>
            <a:r>
              <a:rPr lang="ru-RU" sz="2700" spc="8" dirty="0">
                <a:solidFill>
                  <a:srgbClr val="000000"/>
                </a:solidFill>
                <a:latin typeface="Times New Roman" panose="02020603050405020304" pitchFamily="18" charset="0"/>
                <a:ea typeface="Times New Roman" panose="02020603050405020304" pitchFamily="18" charset="0"/>
              </a:rPr>
              <a:t>ň - </a:t>
            </a:r>
            <a:r>
              <a:rPr lang="en-US" sz="2700" spc="8" dirty="0" err="1">
                <a:solidFill>
                  <a:srgbClr val="000000"/>
                </a:solidFill>
                <a:latin typeface="Times New Roman" panose="02020603050405020304" pitchFamily="18" charset="0"/>
                <a:ea typeface="Times New Roman" panose="02020603050405020304" pitchFamily="18" charset="0"/>
              </a:rPr>
              <a:t>hojalygy</a:t>
            </a:r>
            <a:r>
              <a:rPr lang="en-US"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netijeli</a:t>
            </a:r>
            <a:r>
              <a:rPr lang="ru-RU" sz="2700" spc="8" dirty="0">
                <a:solidFill>
                  <a:srgbClr val="000000"/>
                </a:solidFill>
                <a:latin typeface="Times New Roman" panose="02020603050405020304" pitchFamily="18" charset="0"/>
                <a:ea typeface="Times New Roman" panose="02020603050405020304" pitchFamily="18" charset="0"/>
              </a:rPr>
              <a:t> </a:t>
            </a:r>
            <a:r>
              <a:rPr lang="ru-RU" sz="2700" spc="8" dirty="0" err="1">
                <a:solidFill>
                  <a:srgbClr val="000000"/>
                </a:solidFill>
                <a:latin typeface="Times New Roman" panose="02020603050405020304" pitchFamily="18" charset="0"/>
                <a:ea typeface="Times New Roman" panose="02020603050405020304" pitchFamily="18" charset="0"/>
              </a:rPr>
              <a:t>ýö</a:t>
            </a:r>
            <a:r>
              <a:rPr lang="en-US" sz="2700" spc="8" dirty="0" err="1">
                <a:solidFill>
                  <a:srgbClr val="000000"/>
                </a:solidFill>
                <a:latin typeface="Times New Roman" panose="02020603050405020304" pitchFamily="18" charset="0"/>
                <a:ea typeface="Times New Roman" panose="02020603050405020304" pitchFamily="18" charset="0"/>
              </a:rPr>
              <a:t>retmegi</a:t>
            </a:r>
            <a:r>
              <a:rPr lang="ru-RU" sz="2700" spc="8" dirty="0">
                <a:solidFill>
                  <a:srgbClr val="000000"/>
                </a:solidFill>
                <a:latin typeface="Times New Roman" panose="02020603050405020304" pitchFamily="18" charset="0"/>
                <a:ea typeface="Times New Roman" panose="02020603050405020304" pitchFamily="18" charset="0"/>
              </a:rPr>
              <a:t>ň </a:t>
            </a:r>
            <a:r>
              <a:rPr lang="en-US" sz="2700" spc="8" dirty="0" err="1">
                <a:solidFill>
                  <a:srgbClr val="000000"/>
                </a:solidFill>
                <a:latin typeface="Times New Roman" panose="02020603050405020304" pitchFamily="18" charset="0"/>
                <a:ea typeface="Times New Roman" panose="02020603050405020304" pitchFamily="18" charset="0"/>
              </a:rPr>
              <a:t>ba</a:t>
            </a:r>
            <a:r>
              <a:rPr lang="ru-RU" sz="2700" spc="8" dirty="0">
                <a:solidFill>
                  <a:srgbClr val="000000"/>
                </a:solidFill>
                <a:latin typeface="Times New Roman" panose="02020603050405020304" pitchFamily="18" charset="0"/>
                <a:ea typeface="Times New Roman" panose="02020603050405020304" pitchFamily="18" charset="0"/>
              </a:rPr>
              <a:t>ş ö</a:t>
            </a:r>
            <a:r>
              <a:rPr lang="en-US" sz="2700" spc="8" dirty="0">
                <a:solidFill>
                  <a:srgbClr val="000000"/>
                </a:solidFill>
                <a:latin typeface="Times New Roman" panose="02020603050405020304" pitchFamily="18" charset="0"/>
                <a:ea typeface="Times New Roman" panose="02020603050405020304" pitchFamily="18" charset="0"/>
              </a:rPr>
              <a:t>l</a:t>
            </a:r>
            <a:r>
              <a:rPr lang="ru-RU" sz="2700" spc="8" dirty="0">
                <a:solidFill>
                  <a:srgbClr val="000000"/>
                </a:solidFill>
                <a:latin typeface="Times New Roman" panose="02020603050405020304" pitchFamily="18" charset="0"/>
                <a:ea typeface="Times New Roman" panose="02020603050405020304" pitchFamily="18" charset="0"/>
              </a:rPr>
              <a:t>ç</a:t>
            </a:r>
            <a:r>
              <a:rPr lang="en-US" sz="2700" spc="8" dirty="0" err="1">
                <a:solidFill>
                  <a:srgbClr val="000000"/>
                </a:solidFill>
                <a:latin typeface="Times New Roman" panose="02020603050405020304" pitchFamily="18" charset="0"/>
                <a:ea typeface="Times New Roman" panose="02020603050405020304" pitchFamily="18" charset="0"/>
              </a:rPr>
              <a:t>egleri</a:t>
            </a:r>
            <a:r>
              <a:rPr lang="ru-RU" sz="2700" spc="8" dirty="0">
                <a:solidFill>
                  <a:srgbClr val="000000"/>
                </a:solidFill>
                <a:latin typeface="Times New Roman" panose="02020603050405020304" pitchFamily="18" charset="0"/>
                <a:ea typeface="Times New Roman" panose="02020603050405020304" pitchFamily="18" charset="0"/>
              </a:rPr>
              <a:t> ý</a:t>
            </a:r>
            <a:r>
              <a:rPr lang="en-US" sz="2700" spc="8" dirty="0" err="1">
                <a:solidFill>
                  <a:srgbClr val="000000"/>
                </a:solidFill>
                <a:latin typeface="Times New Roman" panose="02020603050405020304" pitchFamily="18" charset="0"/>
                <a:ea typeface="Times New Roman" panose="02020603050405020304" pitchFamily="18" charset="0"/>
              </a:rPr>
              <a:t>atyr</a:t>
            </a:r>
            <a:r>
              <a:rPr lang="ru-RU" sz="2700" spc="8"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smtClean="0">
                <a:latin typeface="Times New Roman" panose="02020603050405020304" pitchFamily="18" charset="0"/>
                <a:ea typeface="Times New Roman" panose="02020603050405020304" pitchFamily="18" charset="0"/>
              </a:rPr>
              <a:t>-</a:t>
            </a:r>
            <a:r>
              <a:rPr lang="en-US" sz="2700" dirty="0" err="1" smtClean="0">
                <a:solidFill>
                  <a:srgbClr val="000000"/>
                </a:solidFill>
                <a:latin typeface="Times New Roman" panose="02020603050405020304" pitchFamily="18" charset="0"/>
                <a:ea typeface="Times New Roman" panose="02020603050405020304" pitchFamily="18" charset="0"/>
              </a:rPr>
              <a:t>saglygy</a:t>
            </a:r>
            <a:r>
              <a:rPr lang="en-US" sz="2700" dirty="0" smtClean="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gora</a:t>
            </a:r>
            <a:r>
              <a:rPr lang="ru-RU" sz="2700" dirty="0" err="1">
                <a:solidFill>
                  <a:srgbClr val="000000"/>
                </a:solidFill>
                <a:latin typeface="Times New Roman" panose="02020603050405020304" pitchFamily="18" charset="0"/>
                <a:ea typeface="Times New Roman" panose="02020603050405020304" pitchFamily="18" charset="0"/>
              </a:rPr>
              <a:t>ýş</a:t>
            </a:r>
            <a:r>
              <a:rPr lang="en-US" sz="2700" dirty="0">
                <a:solidFill>
                  <a:srgbClr val="000000"/>
                </a:solidFill>
                <a:latin typeface="Times New Roman" panose="02020603050405020304" pitchFamily="18" charset="0"/>
                <a:ea typeface="Times New Roman" panose="02020603050405020304" pitchFamily="18" charset="0"/>
              </a:rPr>
              <a:t>a</a:t>
            </a:r>
            <a:r>
              <a:rPr lang="ru-RU"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bilime</a:t>
            </a:r>
            <a:r>
              <a:rPr lang="ru-RU" sz="2700" dirty="0">
                <a:solidFill>
                  <a:srgbClr val="000000"/>
                </a:solidFill>
                <a:latin typeface="Times New Roman" panose="02020603050405020304" pitchFamily="18" charset="0"/>
                <a:ea typeface="Times New Roman" panose="02020603050405020304" pitchFamily="18" charset="0"/>
              </a:rPr>
              <a:t>, ş</a:t>
            </a:r>
            <a:r>
              <a:rPr lang="en-US" sz="2700" dirty="0" err="1">
                <a:solidFill>
                  <a:srgbClr val="000000"/>
                </a:solidFill>
                <a:latin typeface="Times New Roman" panose="02020603050405020304" pitchFamily="18" charset="0"/>
                <a:ea typeface="Times New Roman" panose="02020603050405020304" pitchFamily="18" charset="0"/>
              </a:rPr>
              <a:t>ahsy</a:t>
            </a:r>
            <a:r>
              <a:rPr lang="ru-RU" sz="2700" dirty="0">
                <a:solidFill>
                  <a:srgbClr val="000000"/>
                </a:solidFill>
                <a:latin typeface="Times New Roman" panose="02020603050405020304" pitchFamily="18" charset="0"/>
                <a:ea typeface="Times New Roman" panose="02020603050405020304" pitchFamily="18" charset="0"/>
              </a:rPr>
              <a:t>ý</a:t>
            </a:r>
            <a:r>
              <a:rPr lang="en-US" sz="2700" dirty="0" err="1">
                <a:solidFill>
                  <a:srgbClr val="000000"/>
                </a:solidFill>
                <a:latin typeface="Times New Roman" panose="02020603050405020304" pitchFamily="18" charset="0"/>
                <a:ea typeface="Times New Roman" panose="02020603050405020304" pitchFamily="18" charset="0"/>
              </a:rPr>
              <a:t>eti</a:t>
            </a:r>
            <a:r>
              <a:rPr lang="ru-RU" sz="2700" dirty="0">
                <a:solidFill>
                  <a:srgbClr val="000000"/>
                </a:solidFill>
                <a:latin typeface="Times New Roman" panose="02020603050405020304" pitchFamily="18" charset="0"/>
                <a:ea typeface="Times New Roman" panose="02020603050405020304" pitchFamily="18" charset="0"/>
              </a:rPr>
              <a:t>ň </a:t>
            </a:r>
            <a:r>
              <a:rPr lang="en-US" sz="2700" dirty="0">
                <a:solidFill>
                  <a:srgbClr val="000000"/>
                </a:solidFill>
                <a:latin typeface="Times New Roman" panose="02020603050405020304" pitchFamily="18" charset="0"/>
                <a:ea typeface="Times New Roman" panose="02020603050405020304" pitchFamily="18" charset="0"/>
              </a:rPr>
              <a:t>h</a:t>
            </a:r>
            <a:r>
              <a:rPr lang="ru-RU" sz="2700" dirty="0">
                <a:solidFill>
                  <a:srgbClr val="000000"/>
                </a:solidFill>
                <a:latin typeface="Times New Roman" panose="02020603050405020304" pitchFamily="18" charset="0"/>
                <a:ea typeface="Times New Roman" panose="02020603050405020304" pitchFamily="18" charset="0"/>
              </a:rPr>
              <a:t>ü</a:t>
            </a:r>
            <a:r>
              <a:rPr lang="en-US" sz="2700" dirty="0">
                <a:solidFill>
                  <a:srgbClr val="000000"/>
                </a:solidFill>
                <a:latin typeface="Times New Roman" panose="02020603050405020304" pitchFamily="18" charset="0"/>
                <a:ea typeface="Times New Roman" panose="02020603050405020304" pitchFamily="18" charset="0"/>
              </a:rPr>
              <a:t>n</a:t>
            </a:r>
            <a:r>
              <a:rPr lang="ru-RU" sz="2700" dirty="0">
                <a:solidFill>
                  <a:srgbClr val="000000"/>
                </a:solidFill>
                <a:latin typeface="Times New Roman" panose="02020603050405020304" pitchFamily="18" charset="0"/>
                <a:ea typeface="Times New Roman" panose="02020603050405020304" pitchFamily="18" charset="0"/>
              </a:rPr>
              <a:t>ä</a:t>
            </a:r>
            <a:r>
              <a:rPr lang="en-US" sz="2700" dirty="0">
                <a:solidFill>
                  <a:srgbClr val="000000"/>
                </a:solidFill>
                <a:latin typeface="Times New Roman" panose="02020603050405020304" pitchFamily="18" charset="0"/>
                <a:ea typeface="Times New Roman" panose="02020603050405020304" pitchFamily="18" charset="0"/>
              </a:rPr>
              <a:t>r we </a:t>
            </a:r>
            <a:r>
              <a:rPr lang="en-US" sz="2700" dirty="0" err="1">
                <a:solidFill>
                  <a:srgbClr val="000000"/>
                </a:solidFill>
                <a:latin typeface="Times New Roman" panose="02020603050405020304" pitchFamily="18" charset="0"/>
                <a:ea typeface="Times New Roman" panose="02020603050405020304" pitchFamily="18" charset="0"/>
              </a:rPr>
              <a:t>medeni</a:t>
            </a:r>
            <a:r>
              <a:rPr lang="ru-RU" sz="2700" dirty="0">
                <a:solidFill>
                  <a:srgbClr val="000000"/>
                </a:solidFill>
                <a:latin typeface="Times New Roman" panose="02020603050405020304" pitchFamily="18" charset="0"/>
                <a:ea typeface="Times New Roman" panose="02020603050405020304" pitchFamily="18" charset="0"/>
              </a:rPr>
              <a:t> ö</a:t>
            </a:r>
            <a:r>
              <a:rPr lang="en-US" sz="2700" dirty="0">
                <a:solidFill>
                  <a:srgbClr val="000000"/>
                </a:solidFill>
                <a:latin typeface="Times New Roman" panose="02020603050405020304" pitchFamily="18" charset="0"/>
                <a:ea typeface="Times New Roman" panose="02020603050405020304" pitchFamily="18" charset="0"/>
              </a:rPr>
              <a:t>s</a:t>
            </a:r>
            <a:r>
              <a:rPr lang="ru-RU" sz="2700" dirty="0" err="1">
                <a:solidFill>
                  <a:srgbClr val="000000"/>
                </a:solidFill>
                <a:latin typeface="Times New Roman" panose="02020603050405020304" pitchFamily="18" charset="0"/>
                <a:ea typeface="Times New Roman" panose="02020603050405020304" pitchFamily="18" charset="0"/>
              </a:rPr>
              <a:t>üş</a:t>
            </a:r>
            <a:r>
              <a:rPr lang="en-US" sz="2700" dirty="0" err="1">
                <a:solidFill>
                  <a:srgbClr val="000000"/>
                </a:solidFill>
                <a:latin typeface="Times New Roman" panose="02020603050405020304" pitchFamily="18" charset="0"/>
                <a:ea typeface="Times New Roman" panose="02020603050405020304" pitchFamily="18" charset="0"/>
              </a:rPr>
              <a:t>ine</a:t>
            </a:r>
            <a:r>
              <a:rPr lang="en-US" sz="2700" dirty="0">
                <a:solidFill>
                  <a:srgbClr val="000000"/>
                </a:solidFill>
                <a:latin typeface="Times New Roman" panose="02020603050405020304" pitchFamily="18" charset="0"/>
                <a:ea typeface="Times New Roman" panose="02020603050405020304" pitchFamily="18" charset="0"/>
              </a:rPr>
              <a:t> </a:t>
            </a:r>
            <a:r>
              <a:rPr lang="en-US" sz="2700" dirty="0" err="1">
                <a:solidFill>
                  <a:srgbClr val="000000"/>
                </a:solidFill>
                <a:latin typeface="Times New Roman" panose="02020603050405020304" pitchFamily="18" charset="0"/>
                <a:ea typeface="Times New Roman" panose="02020603050405020304" pitchFamily="18" charset="0"/>
              </a:rPr>
              <a:t>iri</a:t>
            </a:r>
            <a:r>
              <a:rPr lang="en-US" sz="2700" dirty="0">
                <a:solidFill>
                  <a:srgbClr val="000000"/>
                </a:solidFill>
                <a:latin typeface="Times New Roman" panose="02020603050405020304" pitchFamily="18" charset="0"/>
                <a:ea typeface="Times New Roman" panose="02020603050405020304" pitchFamily="18" charset="0"/>
              </a:rPr>
              <a:t> </a:t>
            </a:r>
            <a:r>
              <a:rPr lang="en-US" sz="2700" spc="4" dirty="0">
                <a:solidFill>
                  <a:srgbClr val="000000"/>
                </a:solidFill>
                <a:latin typeface="Times New Roman" panose="02020603050405020304" pitchFamily="18" charset="0"/>
                <a:ea typeface="Times New Roman" panose="02020603050405020304" pitchFamily="18" charset="0"/>
              </a:rPr>
              <a:t>m</a:t>
            </a:r>
            <a:r>
              <a:rPr lang="ru-RU" sz="2700" spc="4" dirty="0" err="1" smtClean="0">
                <a:solidFill>
                  <a:srgbClr val="000000"/>
                </a:solidFill>
                <a:latin typeface="Times New Roman" panose="02020603050405020304" pitchFamily="18" charset="0"/>
                <a:ea typeface="Times New Roman" panose="02020603050405020304" pitchFamily="18" charset="0"/>
              </a:rPr>
              <a:t>öç</a:t>
            </a:r>
            <a:r>
              <a:rPr lang="en-US" sz="2700" spc="4" dirty="0" err="1" smtClean="0">
                <a:solidFill>
                  <a:srgbClr val="000000"/>
                </a:solidFill>
                <a:latin typeface="Times New Roman" panose="02020603050405020304" pitchFamily="18" charset="0"/>
                <a:ea typeface="Times New Roman" panose="02020603050405020304" pitchFamily="18" charset="0"/>
              </a:rPr>
              <a:t>berli</a:t>
            </a:r>
            <a:r>
              <a:rPr lang="en-US" sz="2700" spc="4" dirty="0" smtClean="0">
                <a:solidFill>
                  <a:srgbClr val="000000"/>
                </a:solidFill>
                <a:latin typeface="Times New Roman" panose="02020603050405020304" pitchFamily="18" charset="0"/>
                <a:ea typeface="Times New Roman" panose="02020603050405020304" pitchFamily="18" charset="0"/>
              </a:rPr>
              <a:t> </a:t>
            </a:r>
            <a:r>
              <a:rPr lang="en-US" sz="2700" spc="4" dirty="0">
                <a:solidFill>
                  <a:srgbClr val="000000"/>
                </a:solidFill>
                <a:latin typeface="Times New Roman" panose="02020603050405020304" pitchFamily="18" charset="0"/>
                <a:ea typeface="Times New Roman" panose="02020603050405020304" pitchFamily="18" charset="0"/>
              </a:rPr>
              <a:t>ma</a:t>
            </a:r>
            <a:r>
              <a:rPr lang="ru-RU" sz="2700" spc="4" dirty="0">
                <a:solidFill>
                  <a:srgbClr val="000000"/>
                </a:solidFill>
                <a:latin typeface="Times New Roman" panose="02020603050405020304" pitchFamily="18" charset="0"/>
                <a:ea typeface="Times New Roman" panose="02020603050405020304" pitchFamily="18" charset="0"/>
              </a:rPr>
              <a:t>ý</a:t>
            </a:r>
            <a:r>
              <a:rPr lang="en-US" sz="2700" spc="4" dirty="0">
                <a:solidFill>
                  <a:srgbClr val="000000"/>
                </a:solidFill>
                <a:latin typeface="Times New Roman" panose="02020603050405020304" pitchFamily="18" charset="0"/>
                <a:ea typeface="Times New Roman" panose="02020603050405020304" pitchFamily="18" charset="0"/>
              </a:rPr>
              <a:t>a go</a:t>
            </a:r>
            <a:r>
              <a:rPr lang="ru-RU" sz="2700" spc="4" dirty="0">
                <a:solidFill>
                  <a:srgbClr val="000000"/>
                </a:solidFill>
                <a:latin typeface="Times New Roman" panose="02020603050405020304" pitchFamily="18" charset="0"/>
                <a:ea typeface="Times New Roman" panose="02020603050405020304" pitchFamily="18" charset="0"/>
              </a:rPr>
              <a:t>ý</a:t>
            </a:r>
            <a:r>
              <a:rPr lang="en-US" sz="2700" spc="4" dirty="0" err="1">
                <a:solidFill>
                  <a:srgbClr val="000000"/>
                </a:solidFill>
                <a:latin typeface="Times New Roman" panose="02020603050405020304" pitchFamily="18" charset="0"/>
                <a:ea typeface="Times New Roman" panose="02020603050405020304" pitchFamily="18" charset="0"/>
              </a:rPr>
              <a:t>umlary</a:t>
            </a:r>
            <a:r>
              <a:rPr lang="en-US" sz="2700" spc="4" dirty="0">
                <a:solidFill>
                  <a:srgbClr val="000000"/>
                </a:solidFill>
                <a:latin typeface="Times New Roman" panose="02020603050405020304" pitchFamily="18" charset="0"/>
                <a:ea typeface="Times New Roman" panose="02020603050405020304" pitchFamily="18" charset="0"/>
              </a:rPr>
              <a:t> j</a:t>
            </a:r>
            <a:r>
              <a:rPr lang="ru-RU" sz="2700" spc="4" dirty="0">
                <a:solidFill>
                  <a:srgbClr val="000000"/>
                </a:solidFill>
                <a:latin typeface="Times New Roman" panose="02020603050405020304" pitchFamily="18" charset="0"/>
                <a:ea typeface="Times New Roman" panose="02020603050405020304" pitchFamily="18" charset="0"/>
              </a:rPr>
              <a:t>ä</a:t>
            </a:r>
            <a:r>
              <a:rPr lang="en-US" sz="2700" spc="4" dirty="0" err="1">
                <a:solidFill>
                  <a:srgbClr val="000000"/>
                </a:solidFill>
                <a:latin typeface="Times New Roman" panose="02020603050405020304" pitchFamily="18" charset="0"/>
                <a:ea typeface="Times New Roman" panose="02020603050405020304" pitchFamily="18" charset="0"/>
              </a:rPr>
              <a:t>htinde</a:t>
            </a:r>
            <a:r>
              <a:rPr lang="en-US" sz="2700" spc="4" dirty="0">
                <a:solidFill>
                  <a:srgbClr val="000000"/>
                </a:solidFill>
                <a:latin typeface="Times New Roman" panose="02020603050405020304" pitchFamily="18" charset="0"/>
                <a:ea typeface="Times New Roman" panose="02020603050405020304" pitchFamily="18" charset="0"/>
              </a:rPr>
              <a:t> d</a:t>
            </a:r>
            <a:r>
              <a:rPr lang="ru-RU" sz="2700" spc="4" dirty="0">
                <a:solidFill>
                  <a:srgbClr val="000000"/>
                </a:solidFill>
                <a:latin typeface="Times New Roman" panose="02020603050405020304" pitchFamily="18" charset="0"/>
                <a:ea typeface="Times New Roman" panose="02020603050405020304" pitchFamily="18" charset="0"/>
              </a:rPr>
              <a:t>ö</a:t>
            </a:r>
            <a:r>
              <a:rPr lang="en-US" sz="2700" spc="4" dirty="0" err="1">
                <a:solidFill>
                  <a:srgbClr val="000000"/>
                </a:solidFill>
                <a:latin typeface="Times New Roman" panose="02020603050405020304" pitchFamily="18" charset="0"/>
                <a:ea typeface="Times New Roman" panose="02020603050405020304" pitchFamily="18" charset="0"/>
              </a:rPr>
              <a:t>wleti</a:t>
            </a:r>
            <a:r>
              <a:rPr lang="ru-RU" sz="2700" spc="4" dirty="0">
                <a:solidFill>
                  <a:srgbClr val="000000"/>
                </a:solidFill>
                <a:latin typeface="Times New Roman" panose="02020603050405020304" pitchFamily="18" charset="0"/>
                <a:ea typeface="Times New Roman" panose="02020603050405020304" pitchFamily="18" charset="0"/>
              </a:rPr>
              <a:t>ň </a:t>
            </a:r>
            <a:r>
              <a:rPr lang="en-US" sz="2700" spc="4" dirty="0" err="1">
                <a:solidFill>
                  <a:srgbClr val="000000"/>
                </a:solidFill>
                <a:latin typeface="Times New Roman" panose="02020603050405020304" pitchFamily="18" charset="0"/>
                <a:ea typeface="Times New Roman" panose="02020603050405020304" pitchFamily="18" charset="0"/>
              </a:rPr>
              <a:t>durmu</a:t>
            </a:r>
            <a:r>
              <a:rPr lang="ru-RU" sz="2700" spc="4" dirty="0">
                <a:solidFill>
                  <a:srgbClr val="000000"/>
                </a:solidFill>
                <a:latin typeface="Times New Roman" panose="02020603050405020304" pitchFamily="18" charset="0"/>
                <a:ea typeface="Times New Roman" panose="02020603050405020304" pitchFamily="18" charset="0"/>
              </a:rPr>
              <a:t>ş </a:t>
            </a:r>
            <a:r>
              <a:rPr lang="en-US" sz="2700" spc="4" dirty="0" err="1">
                <a:solidFill>
                  <a:srgbClr val="000000"/>
                </a:solidFill>
                <a:latin typeface="Times New Roman" panose="02020603050405020304" pitchFamily="18" charset="0"/>
                <a:ea typeface="Times New Roman" panose="02020603050405020304" pitchFamily="18" charset="0"/>
              </a:rPr>
              <a:t>sy</a:t>
            </a:r>
            <a:r>
              <a:rPr lang="ru-RU" sz="2700" spc="4" dirty="0">
                <a:solidFill>
                  <a:srgbClr val="000000"/>
                </a:solidFill>
                <a:latin typeface="Times New Roman" panose="02020603050405020304" pitchFamily="18" charset="0"/>
                <a:ea typeface="Times New Roman" panose="02020603050405020304" pitchFamily="18" charset="0"/>
              </a:rPr>
              <a:t>ý</a:t>
            </a:r>
            <a:r>
              <a:rPr lang="en-US" sz="2700" spc="4" dirty="0" err="1">
                <a:solidFill>
                  <a:srgbClr val="000000"/>
                </a:solidFill>
                <a:latin typeface="Times New Roman" panose="02020603050405020304" pitchFamily="18" charset="0"/>
                <a:ea typeface="Times New Roman" panose="02020603050405020304" pitchFamily="18" charset="0"/>
              </a:rPr>
              <a:t>asatyny</a:t>
            </a:r>
            <a:r>
              <a:rPr lang="ru-RU" sz="2700" spc="4" dirty="0">
                <a:solidFill>
                  <a:srgbClr val="000000"/>
                </a:solidFill>
                <a:latin typeface="Times New Roman" panose="02020603050405020304" pitchFamily="18" charset="0"/>
                <a:ea typeface="Times New Roman" panose="02020603050405020304" pitchFamily="18" charset="0"/>
              </a:rPr>
              <a:t>ň </a:t>
            </a:r>
            <a:r>
              <a:rPr lang="en-US" sz="2700" spc="4" dirty="0" err="1" smtClean="0">
                <a:solidFill>
                  <a:srgbClr val="000000"/>
                </a:solidFill>
                <a:latin typeface="Times New Roman" panose="02020603050405020304" pitchFamily="18" charset="0"/>
                <a:ea typeface="Times New Roman" panose="02020603050405020304" pitchFamily="18" charset="0"/>
              </a:rPr>
              <a:t>neti</a:t>
            </a:r>
            <a:r>
              <a:rPr lang="en-US" sz="2700" spc="8" dirty="0" err="1" smtClean="0">
                <a:solidFill>
                  <a:srgbClr val="000000"/>
                </a:solidFill>
                <a:latin typeface="Times New Roman" panose="02020603050405020304" pitchFamily="18" charset="0"/>
                <a:ea typeface="Times New Roman" panose="02020603050405020304" pitchFamily="18" charset="0"/>
              </a:rPr>
              <a:t>jeliligi</a:t>
            </a:r>
            <a:r>
              <a:rPr lang="ru-RU" sz="2700" spc="8" dirty="0">
                <a:solidFill>
                  <a:srgbClr val="000000"/>
                </a:solidFill>
                <a:latin typeface="Times New Roman" panose="02020603050405020304" pitchFamily="18" charset="0"/>
                <a:ea typeface="Times New Roman" panose="02020603050405020304" pitchFamily="18" charset="0"/>
              </a:rPr>
              <a:t>, ş</a:t>
            </a:r>
            <a:r>
              <a:rPr lang="en-US" sz="2700" spc="8" dirty="0">
                <a:solidFill>
                  <a:srgbClr val="000000"/>
                </a:solidFill>
                <a:latin typeface="Times New Roman" panose="02020603050405020304" pitchFamily="18" charset="0"/>
                <a:ea typeface="Times New Roman" panose="02020603050405020304" pitchFamily="18" charset="0"/>
              </a:rPr>
              <a:t>e</a:t>
            </a:r>
            <a:r>
              <a:rPr lang="ru-RU" sz="2700" spc="8" dirty="0">
                <a:solidFill>
                  <a:srgbClr val="000000"/>
                </a:solidFill>
                <a:latin typeface="Times New Roman" panose="02020603050405020304" pitchFamily="18" charset="0"/>
                <a:ea typeface="Times New Roman" panose="02020603050405020304" pitchFamily="18" charset="0"/>
              </a:rPr>
              <a:t>ý</a:t>
            </a:r>
            <a:r>
              <a:rPr lang="en-US" sz="2700" spc="8" dirty="0">
                <a:solidFill>
                  <a:srgbClr val="000000"/>
                </a:solidFill>
                <a:latin typeface="Times New Roman" panose="02020603050405020304" pitchFamily="18" charset="0"/>
                <a:ea typeface="Times New Roman" panose="02020603050405020304" pitchFamily="18" charset="0"/>
              </a:rPr>
              <a:t>le hem </a:t>
            </a:r>
            <a:r>
              <a:rPr lang="en-US" sz="2700" spc="8" dirty="0" err="1">
                <a:solidFill>
                  <a:srgbClr val="000000"/>
                </a:solidFill>
                <a:latin typeface="Times New Roman" panose="02020603050405020304" pitchFamily="18" charset="0"/>
                <a:ea typeface="Times New Roman" panose="02020603050405020304" pitchFamily="18" charset="0"/>
              </a:rPr>
              <a:t>ilaty</a:t>
            </a:r>
            <a:r>
              <a:rPr lang="ru-RU" sz="2700" spc="8" dirty="0">
                <a:solidFill>
                  <a:srgbClr val="000000"/>
                </a:solidFill>
                <a:latin typeface="Times New Roman" panose="02020603050405020304" pitchFamily="18" charset="0"/>
                <a:ea typeface="Times New Roman" panose="02020603050405020304" pitchFamily="18" charset="0"/>
              </a:rPr>
              <a:t>ň </a:t>
            </a:r>
            <a:r>
              <a:rPr lang="en-US" sz="2700" spc="8" dirty="0" err="1">
                <a:solidFill>
                  <a:srgbClr val="000000"/>
                </a:solidFill>
                <a:latin typeface="Times New Roman" panose="02020603050405020304" pitchFamily="18" charset="0"/>
                <a:ea typeface="Times New Roman" panose="02020603050405020304" pitchFamily="18" charset="0"/>
              </a:rPr>
              <a:t>salgyla</a:t>
            </a:r>
            <a:r>
              <a:rPr lang="ru-RU" sz="2700" spc="8" dirty="0">
                <a:solidFill>
                  <a:srgbClr val="000000"/>
                </a:solidFill>
                <a:latin typeface="Times New Roman" panose="02020603050405020304" pitchFamily="18" charset="0"/>
                <a:ea typeface="Times New Roman" panose="02020603050405020304" pitchFamily="18" charset="0"/>
              </a:rPr>
              <a:t>ý</a:t>
            </a:r>
            <a:r>
              <a:rPr lang="en-US" sz="2700" spc="8" dirty="0" err="1">
                <a:solidFill>
                  <a:srgbClr val="000000"/>
                </a:solidFill>
                <a:latin typeface="Times New Roman" panose="02020603050405020304" pitchFamily="18" charset="0"/>
                <a:ea typeface="Times New Roman" panose="02020603050405020304" pitchFamily="18" charset="0"/>
              </a:rPr>
              <a:t>yn</a:t>
            </a:r>
            <a:r>
              <a:rPr lang="en-US" sz="2700" spc="8" dirty="0">
                <a:solidFill>
                  <a:srgbClr val="000000"/>
                </a:solidFill>
                <a:latin typeface="Times New Roman" panose="02020603050405020304" pitchFamily="18" charset="0"/>
                <a:ea typeface="Times New Roman" panose="02020603050405020304" pitchFamily="18" charset="0"/>
              </a:rPr>
              <a:t> </a:t>
            </a:r>
            <a:r>
              <a:rPr lang="en-US" sz="2700" spc="8" dirty="0" err="1">
                <a:solidFill>
                  <a:srgbClr val="000000"/>
                </a:solidFill>
                <a:latin typeface="Times New Roman" panose="02020603050405020304" pitchFamily="18" charset="0"/>
                <a:ea typeface="Times New Roman" panose="02020603050405020304" pitchFamily="18" charset="0"/>
              </a:rPr>
              <a:t>durmu</a:t>
            </a:r>
            <a:r>
              <a:rPr lang="ru-RU" sz="2700" spc="8" dirty="0">
                <a:solidFill>
                  <a:srgbClr val="000000"/>
                </a:solidFill>
                <a:latin typeface="Times New Roman" panose="02020603050405020304" pitchFamily="18" charset="0"/>
                <a:ea typeface="Times New Roman" panose="02020603050405020304" pitchFamily="18" charset="0"/>
              </a:rPr>
              <a:t>ş </a:t>
            </a:r>
            <a:r>
              <a:rPr lang="en-US" sz="2700" spc="8" dirty="0" err="1">
                <a:solidFill>
                  <a:srgbClr val="000000"/>
                </a:solidFill>
                <a:latin typeface="Times New Roman" panose="02020603050405020304" pitchFamily="18" charset="0"/>
                <a:ea typeface="Times New Roman" panose="02020603050405020304" pitchFamily="18" charset="0"/>
              </a:rPr>
              <a:t>goldawy</a:t>
            </a:r>
            <a:r>
              <a:rPr lang="ru-RU" sz="2700" spc="8"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spc="4" dirty="0" err="1">
                <a:solidFill>
                  <a:srgbClr val="000000"/>
                </a:solidFill>
                <a:latin typeface="Times New Roman" panose="02020603050405020304" pitchFamily="18" charset="0"/>
                <a:ea typeface="Times New Roman" panose="02020603050405020304" pitchFamily="18" charset="0"/>
              </a:rPr>
              <a:t>milli</a:t>
            </a:r>
            <a:r>
              <a:rPr lang="ru-RU" sz="2700" spc="4" dirty="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serişdeleri</a:t>
            </a:r>
            <a:r>
              <a:rPr lang="ru-RU" sz="2700" spc="4" dirty="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netijeli</a:t>
            </a:r>
            <a:r>
              <a:rPr lang="ru-RU" sz="2700" spc="4" dirty="0">
                <a:solidFill>
                  <a:srgbClr val="000000"/>
                </a:solidFill>
                <a:latin typeface="Times New Roman" panose="02020603050405020304" pitchFamily="18" charset="0"/>
                <a:ea typeface="Times New Roman" panose="02020603050405020304" pitchFamily="18" charset="0"/>
              </a:rPr>
              <a:t> </a:t>
            </a:r>
            <a:r>
              <a:rPr lang="ru-RU" sz="2700" spc="4" dirty="0" err="1">
                <a:solidFill>
                  <a:srgbClr val="000000"/>
                </a:solidFill>
                <a:latin typeface="Times New Roman" panose="02020603050405020304" pitchFamily="18" charset="0"/>
                <a:ea typeface="Times New Roman" panose="02020603050405020304" pitchFamily="18" charset="0"/>
              </a:rPr>
              <a:t>peýdalanmak</a:t>
            </a:r>
            <a:r>
              <a:rPr lang="ru-RU" sz="2700" spc="4" dirty="0">
                <a:solidFill>
                  <a:srgbClr val="000000"/>
                </a:solidFill>
                <a:latin typeface="Times New Roman" panose="02020603050405020304" pitchFamily="18" charset="0"/>
                <a:ea typeface="Times New Roman" panose="02020603050405020304" pitchFamily="18" charset="0"/>
              </a:rPr>
              <a:t>.</a:t>
            </a:r>
            <a:endParaRPr lang="ru-RU" sz="2700" dirty="0"/>
          </a:p>
        </p:txBody>
      </p:sp>
    </p:spTree>
    <p:extLst>
      <p:ext uri="{BB962C8B-B14F-4D97-AF65-F5344CB8AC3E}">
        <p14:creationId xmlns:p14="http://schemas.microsoft.com/office/powerpoint/2010/main" val="27680004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5321" y="379563"/>
            <a:ext cx="11277600" cy="6478437"/>
          </a:xfrm>
        </p:spPr>
        <p:txBody>
          <a:bodyPr>
            <a:noAutofit/>
          </a:bodyPr>
          <a:lstStyle/>
          <a:p>
            <a:pPr marR="16193">
              <a:lnSpc>
                <a:spcPct val="115000"/>
              </a:lnSpc>
              <a:tabLst>
                <a:tab pos="342900" algn="l"/>
              </a:tabLst>
            </a:pPr>
            <a:r>
              <a:rPr lang="ru-RU" sz="135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Ýurdy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durmuş-ykdysady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taýdan</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ösdürmek</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boýunça</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Türkmenis</a:t>
            </a:r>
            <a:r>
              <a:rPr lang="ru-RU" sz="1900" spc="-15" dirty="0" err="1">
                <a:solidFill>
                  <a:srgbClr val="000000"/>
                </a:solidFill>
                <a:latin typeface="Times New Roman" panose="02020603050405020304" pitchFamily="18" charset="0"/>
                <a:ea typeface="Times New Roman" panose="02020603050405020304" pitchFamily="18" charset="0"/>
              </a:rPr>
              <a:t>tanyň</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smtClean="0">
                <a:solidFill>
                  <a:srgbClr val="000000"/>
                </a:solidFill>
                <a:latin typeface="Times New Roman" panose="02020603050405020304" pitchFamily="18" charset="0"/>
                <a:ea typeface="Times New Roman" panose="02020603050405020304" pitchFamily="18" charset="0"/>
              </a:rPr>
              <a:t>nusgasynyň</a:t>
            </a:r>
            <a:r>
              <a:rPr lang="ru-RU" sz="1900" spc="-15" dirty="0" smtClean="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esasy</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maksatlaýyn</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ugurlary</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şu</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aşakdakylardan</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ybarat</a:t>
            </a:r>
            <a:r>
              <a:rPr lang="ru-RU" sz="1900" spc="-15"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ykdysady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ösüşiň</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ýokary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depginlerini</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üpjün</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etmek</a:t>
            </a:r>
            <a:r>
              <a:rPr lang="ru-RU" sz="1900" spc="8"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transmilli</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ulag</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kommunikasiýalaryny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telekeçiligiň</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erkin</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ykdy</a:t>
            </a:r>
            <a:r>
              <a:rPr lang="ru-RU" sz="1900" dirty="0" err="1">
                <a:solidFill>
                  <a:srgbClr val="000000"/>
                </a:solidFill>
                <a:latin typeface="Times New Roman" panose="02020603050405020304" pitchFamily="18" charset="0"/>
                <a:ea typeface="Times New Roman" panose="02020603050405020304" pitchFamily="18" charset="0"/>
              </a:rPr>
              <a:t>sady</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zolaklaryny</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we</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halkara</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syýahatçylyk</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smtClean="0">
                <a:solidFill>
                  <a:srgbClr val="000000"/>
                </a:solidFill>
                <a:latin typeface="Times New Roman" panose="02020603050405020304" pitchFamily="18" charset="0"/>
                <a:ea typeface="Times New Roman" panose="02020603050405020304" pitchFamily="18" charset="0"/>
              </a:rPr>
              <a:t>zolak</a:t>
            </a:r>
            <a:r>
              <a:rPr lang="ru-RU" sz="1900" dirty="0" err="1">
                <a:solidFill>
                  <a:srgbClr val="000000"/>
                </a:solidFill>
                <a:latin typeface="Times New Roman" panose="02020603050405020304" pitchFamily="18" charset="0"/>
                <a:ea typeface="Times New Roman" panose="02020603050405020304" pitchFamily="18" charset="0"/>
              </a:rPr>
              <a:t>-</a:t>
            </a:r>
            <a:r>
              <a:rPr lang="ru-RU" sz="1900" dirty="0" err="1" smtClean="0">
                <a:solidFill>
                  <a:srgbClr val="000000"/>
                </a:solidFill>
                <a:latin typeface="Times New Roman" panose="02020603050405020304" pitchFamily="18" charset="0"/>
                <a:ea typeface="Times New Roman" panose="02020603050405020304" pitchFamily="18" charset="0"/>
              </a:rPr>
              <a:t>laryny</a:t>
            </a:r>
            <a:r>
              <a:rPr lang="ru-RU" sz="1900"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mundan</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beýläk-de</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pugtalandyrmak</a:t>
            </a:r>
            <a:r>
              <a:rPr lang="ru-RU" sz="1900" spc="8"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ykdysadyýetiň</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düýpli</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diwersifikasiýasy</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ýokary</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tehnologiýaly</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26" dirty="0" err="1" smtClean="0">
                <a:solidFill>
                  <a:srgbClr val="000000"/>
                </a:solidFill>
                <a:latin typeface="Times New Roman" panose="02020603050405020304" pitchFamily="18" charset="0"/>
                <a:ea typeface="Times New Roman" panose="02020603050405020304" pitchFamily="18" charset="0"/>
              </a:rPr>
              <a:t>gaýtadan</a:t>
            </a:r>
            <a:r>
              <a:rPr lang="ru-RU" sz="1900" spc="26" dirty="0" smtClean="0">
                <a:solidFill>
                  <a:srgbClr val="000000"/>
                </a:solidFill>
                <a:latin typeface="Times New Roman" panose="02020603050405020304" pitchFamily="18" charset="0"/>
                <a:ea typeface="Times New Roman" panose="02020603050405020304" pitchFamily="18" charset="0"/>
              </a:rPr>
              <a:t> </a:t>
            </a:r>
            <a:r>
              <a:rPr lang="ru-RU" sz="1900" spc="26" dirty="0" err="1">
                <a:solidFill>
                  <a:srgbClr val="000000"/>
                </a:solidFill>
                <a:latin typeface="Times New Roman" panose="02020603050405020304" pitchFamily="18" charset="0"/>
                <a:ea typeface="Times New Roman" panose="02020603050405020304" pitchFamily="18" charset="0"/>
              </a:rPr>
              <a:t>işleýän</a:t>
            </a:r>
            <a:r>
              <a:rPr lang="ru-RU" sz="1900" spc="26" dirty="0">
                <a:solidFill>
                  <a:srgbClr val="000000"/>
                </a:solidFill>
                <a:latin typeface="Times New Roman" panose="02020603050405020304" pitchFamily="18" charset="0"/>
                <a:ea typeface="Times New Roman" panose="02020603050405020304" pitchFamily="18" charset="0"/>
              </a:rPr>
              <a:t> </a:t>
            </a:r>
            <a:r>
              <a:rPr lang="ru-RU" sz="1900" spc="26" dirty="0" err="1">
                <a:solidFill>
                  <a:srgbClr val="000000"/>
                </a:solidFill>
                <a:latin typeface="Times New Roman" panose="02020603050405020304" pitchFamily="18" charset="0"/>
                <a:ea typeface="Times New Roman" panose="02020603050405020304" pitchFamily="18" charset="0"/>
              </a:rPr>
              <a:t>pudaklaryň</a:t>
            </a:r>
            <a:r>
              <a:rPr lang="ru-RU" sz="1900" spc="26" dirty="0">
                <a:solidFill>
                  <a:srgbClr val="000000"/>
                </a:solidFill>
                <a:latin typeface="Times New Roman" panose="02020603050405020304" pitchFamily="18" charset="0"/>
                <a:ea typeface="Times New Roman" panose="02020603050405020304" pitchFamily="18" charset="0"/>
              </a:rPr>
              <a:t>, </a:t>
            </a:r>
            <a:r>
              <a:rPr lang="ru-RU" sz="1900" spc="26" dirty="0" err="1">
                <a:solidFill>
                  <a:srgbClr val="000000"/>
                </a:solidFill>
                <a:latin typeface="Times New Roman" panose="02020603050405020304" pitchFamily="18" charset="0"/>
                <a:ea typeface="Times New Roman" panose="02020603050405020304" pitchFamily="18" charset="0"/>
              </a:rPr>
              <a:t>şeýle</a:t>
            </a:r>
            <a:r>
              <a:rPr lang="ru-RU" sz="1900" spc="26" dirty="0">
                <a:solidFill>
                  <a:srgbClr val="000000"/>
                </a:solidFill>
                <a:latin typeface="Times New Roman" panose="02020603050405020304" pitchFamily="18" charset="0"/>
                <a:ea typeface="Times New Roman" panose="02020603050405020304" pitchFamily="18" charset="0"/>
              </a:rPr>
              <a:t> </a:t>
            </a:r>
            <a:r>
              <a:rPr lang="ru-RU" sz="1900" spc="26" dirty="0" err="1">
                <a:solidFill>
                  <a:srgbClr val="000000"/>
                </a:solidFill>
                <a:latin typeface="Times New Roman" panose="02020603050405020304" pitchFamily="18" charset="0"/>
                <a:ea typeface="Times New Roman" panose="02020603050405020304" pitchFamily="18" charset="0"/>
              </a:rPr>
              <a:t>hem</a:t>
            </a:r>
            <a:r>
              <a:rPr lang="ru-RU" sz="1900" spc="26" dirty="0">
                <a:solidFill>
                  <a:srgbClr val="000000"/>
                </a:solidFill>
                <a:latin typeface="Times New Roman" panose="02020603050405020304" pitchFamily="18" charset="0"/>
                <a:ea typeface="Times New Roman" panose="02020603050405020304" pitchFamily="18" charset="0"/>
              </a:rPr>
              <a:t> </a:t>
            </a:r>
            <a:r>
              <a:rPr lang="ru-RU" sz="1900" spc="26" dirty="0" err="1" smtClean="0">
                <a:solidFill>
                  <a:srgbClr val="000000"/>
                </a:solidFill>
                <a:latin typeface="Times New Roman" panose="02020603050405020304" pitchFamily="18" charset="0"/>
                <a:ea typeface="Times New Roman" panose="02020603050405020304" pitchFamily="18" charset="0"/>
              </a:rPr>
              <a:t>ekolo-giki</a:t>
            </a:r>
            <a:r>
              <a:rPr lang="ru-RU" sz="1900" spc="26" dirty="0" smtClean="0">
                <a:solidFill>
                  <a:srgbClr val="000000"/>
                </a:solidFill>
                <a:latin typeface="Times New Roman" panose="02020603050405020304" pitchFamily="18" charset="0"/>
                <a:ea typeface="Times New Roman" panose="02020603050405020304" pitchFamily="18" charset="0"/>
              </a:rPr>
              <a:t> </a:t>
            </a:r>
            <a:r>
              <a:rPr lang="ru-RU" sz="1900" spc="26" dirty="0" err="1">
                <a:solidFill>
                  <a:srgbClr val="000000"/>
                </a:solidFill>
                <a:latin typeface="Times New Roman" panose="02020603050405020304" pitchFamily="18" charset="0"/>
                <a:ea typeface="Times New Roman" panose="02020603050405020304" pitchFamily="18" charset="0"/>
              </a:rPr>
              <a:t>taýdan</a:t>
            </a:r>
            <a:r>
              <a:rPr lang="ru-RU" sz="1900" spc="26" dirty="0">
                <a:solidFill>
                  <a:srgbClr val="000000"/>
                </a:solidFill>
                <a:latin typeface="Times New Roman" panose="02020603050405020304" pitchFamily="18" charset="0"/>
                <a:ea typeface="Times New Roman" panose="02020603050405020304" pitchFamily="18" charset="0"/>
              </a:rPr>
              <a:t> </a:t>
            </a:r>
            <a:r>
              <a:rPr lang="ru-RU" sz="1900" spc="26" dirty="0" err="1">
                <a:solidFill>
                  <a:srgbClr val="000000"/>
                </a:solidFill>
                <a:latin typeface="Times New Roman" panose="02020603050405020304" pitchFamily="18" charset="0"/>
                <a:ea typeface="Times New Roman" panose="02020603050405020304" pitchFamily="18" charset="0"/>
              </a:rPr>
              <a:t>howpsuz</a:t>
            </a:r>
            <a:r>
              <a:rPr lang="ru-RU" sz="1900" spc="26" dirty="0">
                <a:solidFill>
                  <a:srgbClr val="000000"/>
                </a:solidFill>
                <a:latin typeface="Times New Roman" panose="02020603050405020304" pitchFamily="18" charset="0"/>
                <a:ea typeface="Times New Roman" panose="02020603050405020304" pitchFamily="18" charset="0"/>
              </a:rPr>
              <a:t> </a:t>
            </a:r>
            <a:r>
              <a:rPr lang="ru-RU" sz="1900" spc="4" dirty="0" err="1" smtClean="0">
                <a:solidFill>
                  <a:srgbClr val="000000"/>
                </a:solidFill>
                <a:latin typeface="Times New Roman" panose="02020603050405020304" pitchFamily="18" charset="0"/>
                <a:ea typeface="Times New Roman" panose="02020603050405020304" pitchFamily="18" charset="0"/>
              </a:rPr>
              <a:t>tehnologiýalaryň</a:t>
            </a:r>
            <a:r>
              <a:rPr lang="ru-RU" sz="1900" spc="4" dirty="0" smtClean="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ykdysady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ösüşe</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goşandyny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artdyrmak</a:t>
            </a:r>
            <a:r>
              <a:rPr lang="ru-RU" sz="1900" spc="4"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dünýä</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bazarynda</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bäsleşige</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ukyply</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önümleri</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çykarýan</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önümçili</a:t>
            </a:r>
            <a:r>
              <a:rPr lang="ru-RU" sz="1900" spc="-4" dirty="0" err="1">
                <a:solidFill>
                  <a:srgbClr val="000000"/>
                </a:solidFill>
                <a:latin typeface="Times New Roman" panose="02020603050405020304" pitchFamily="18" charset="0"/>
                <a:ea typeface="Times New Roman" panose="02020603050405020304" pitchFamily="18" charset="0"/>
              </a:rPr>
              <a:t>gini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guramak</a:t>
            </a:r>
            <a:r>
              <a:rPr lang="ru-RU" sz="1900" spc="-4"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döwlet</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eýeçiliginiň</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dolandyrylyşynyň</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görnüşlerini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we</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usullaryny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düýpli</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kämilleşdirmek</a:t>
            </a:r>
            <a:r>
              <a:rPr lang="ru-RU" sz="1900"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durmuş</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taýdan</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möhüm</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we</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geljegi</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uly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bolan</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hereket</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edýän</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smtClean="0">
                <a:solidFill>
                  <a:srgbClr val="000000"/>
                </a:solidFill>
                <a:latin typeface="Times New Roman" panose="02020603050405020304" pitchFamily="18" charset="0"/>
                <a:ea typeface="Times New Roman" panose="02020603050405020304" pitchFamily="18" charset="0"/>
              </a:rPr>
              <a:t>kärhanalarda</a:t>
            </a:r>
            <a:r>
              <a:rPr lang="ru-RU" sz="1900" spc="8" dirty="0" smtClean="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işçi</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orunlaryny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saklamagyň</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täze</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iş</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orunlaryny</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8" dirty="0" err="1">
                <a:solidFill>
                  <a:srgbClr val="000000"/>
                </a:solidFill>
                <a:latin typeface="Times New Roman" panose="02020603050405020304" pitchFamily="18" charset="0"/>
                <a:ea typeface="Times New Roman" panose="02020603050405020304" pitchFamily="18" charset="0"/>
              </a:rPr>
              <a:t>döretmegiň</a:t>
            </a:r>
            <a:r>
              <a:rPr lang="ru-RU" sz="1900" spc="8"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kadrlary</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taýýarlamagyň</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we</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ilatyň</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iş</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bilen</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netijeli</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üpjünçiligini</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smtClean="0">
                <a:solidFill>
                  <a:srgbClr val="000000"/>
                </a:solidFill>
                <a:latin typeface="Times New Roman" panose="02020603050405020304" pitchFamily="18" charset="0"/>
                <a:ea typeface="Times New Roman" panose="02020603050405020304" pitchFamily="18" charset="0"/>
              </a:rPr>
              <a:t>ga</a:t>
            </a:r>
            <a:r>
              <a:rPr lang="ru-RU" sz="1900" spc="-4" dirty="0" err="1" smtClean="0">
                <a:solidFill>
                  <a:srgbClr val="000000"/>
                </a:solidFill>
                <a:latin typeface="Times New Roman" panose="02020603050405020304" pitchFamily="18" charset="0"/>
                <a:ea typeface="Times New Roman" panose="02020603050405020304" pitchFamily="18" charset="0"/>
              </a:rPr>
              <a:t>zanmak</a:t>
            </a:r>
            <a:r>
              <a:rPr lang="ru-RU" sz="1900" spc="-4"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ýokary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zähmet</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öndürijiligini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gazanmagyň</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esasy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hökmünde</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saglygy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goraýşy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bilimi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ylmy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ösdürmegiň</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ileri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tutulmagy</a:t>
            </a:r>
            <a:r>
              <a:rPr lang="ru-RU" sz="1900" spc="4"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pensiýa</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üpjünçiliginiň</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salgylaýyn</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kömegi</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güýçlendirmek</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esasynda</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mätäçlik</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çekýänleriň</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durmuş</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smtClean="0">
                <a:solidFill>
                  <a:srgbClr val="000000"/>
                </a:solidFill>
                <a:latin typeface="Times New Roman" panose="02020603050405020304" pitchFamily="18" charset="0"/>
                <a:ea typeface="Times New Roman" panose="02020603050405020304" pitchFamily="18" charset="0"/>
              </a:rPr>
              <a:t>goraglyly-gynyň</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ýeňillikler</a:t>
            </a:r>
            <a:r>
              <a:rPr lang="ru-RU" sz="1900" spc="11" dirty="0">
                <a:solidFill>
                  <a:srgbClr val="000000"/>
                </a:solidFill>
                <a:latin typeface="Times New Roman" panose="02020603050405020304" pitchFamily="18" charset="0"/>
                <a:ea typeface="Times New Roman" panose="02020603050405020304" pitchFamily="18" charset="0"/>
              </a:rPr>
              <a:t> </a:t>
            </a:r>
            <a:r>
              <a:rPr lang="ru-RU" sz="1900" spc="11" dirty="0" err="1">
                <a:solidFill>
                  <a:srgbClr val="000000"/>
                </a:solidFill>
                <a:latin typeface="Times New Roman" panose="02020603050405020304" pitchFamily="18" charset="0"/>
                <a:ea typeface="Times New Roman" panose="02020603050405020304" pitchFamily="18" charset="0"/>
              </a:rPr>
              <a:t>ulga</a:t>
            </a:r>
            <a:r>
              <a:rPr lang="ru-RU" sz="1900" dirty="0" err="1">
                <a:solidFill>
                  <a:srgbClr val="000000"/>
                </a:solidFill>
                <a:latin typeface="Times New Roman" panose="02020603050405020304" pitchFamily="18" charset="0"/>
                <a:ea typeface="Times New Roman" panose="02020603050405020304" pitchFamily="18" charset="0"/>
              </a:rPr>
              <a:t>mynyň</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netijeliliginiň</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durmuş</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hyzmatyny</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gowulandyrmagyň</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derejesini</a:t>
            </a:r>
            <a:r>
              <a:rPr lang="ru-RU" sz="1900"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ýokarlandyrmak</a:t>
            </a:r>
            <a:r>
              <a:rPr lang="ru-RU" sz="1900" spc="4"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dirty="0">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ekologiki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howpsuzlygy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gyşarnyksyz</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üpjün</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etmek</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ekologiki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taý</a:t>
            </a:r>
            <a:r>
              <a:rPr lang="ru-RU" sz="1900" spc="4" dirty="0" err="1">
                <a:solidFill>
                  <a:srgbClr val="000000"/>
                </a:solidFill>
                <a:latin typeface="Times New Roman" panose="02020603050405020304" pitchFamily="18" charset="0"/>
                <a:ea typeface="Times New Roman" panose="02020603050405020304" pitchFamily="18" charset="0"/>
              </a:rPr>
              <a:t>dan</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arassa</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önümleriň</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önümçiligi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üçin</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ykdysady</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şertleri</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a:solidFill>
                  <a:srgbClr val="000000"/>
                </a:solidFill>
                <a:latin typeface="Times New Roman" panose="02020603050405020304" pitchFamily="18" charset="0"/>
                <a:ea typeface="Times New Roman" panose="02020603050405020304" pitchFamily="18" charset="0"/>
              </a:rPr>
              <a:t>we</a:t>
            </a:r>
            <a:r>
              <a:rPr lang="ru-RU" sz="1900" spc="4" dirty="0">
                <a:solidFill>
                  <a:srgbClr val="000000"/>
                </a:solidFill>
                <a:latin typeface="Times New Roman" panose="02020603050405020304" pitchFamily="18" charset="0"/>
                <a:ea typeface="Times New Roman" panose="02020603050405020304" pitchFamily="18" charset="0"/>
              </a:rPr>
              <a:t> </a:t>
            </a:r>
            <a:r>
              <a:rPr lang="ru-RU" sz="1900" spc="4" dirty="0" err="1" smtClean="0">
                <a:solidFill>
                  <a:srgbClr val="000000"/>
                </a:solidFill>
                <a:latin typeface="Times New Roman" panose="02020603050405020304" pitchFamily="18" charset="0"/>
                <a:ea typeface="Times New Roman" panose="02020603050405020304" pitchFamily="18" charset="0"/>
              </a:rPr>
              <a:t>höweslen</a:t>
            </a:r>
            <a:r>
              <a:rPr lang="ru-RU" sz="1900" dirty="0" err="1" smtClean="0">
                <a:solidFill>
                  <a:srgbClr val="000000"/>
                </a:solidFill>
                <a:latin typeface="Times New Roman" panose="02020603050405020304" pitchFamily="18" charset="0"/>
                <a:ea typeface="Times New Roman" panose="02020603050405020304" pitchFamily="18" charset="0"/>
              </a:rPr>
              <a:t>dirmeleri</a:t>
            </a:r>
            <a:r>
              <a:rPr lang="ru-RU" sz="1900" dirty="0" smtClean="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döretmek</a:t>
            </a:r>
            <a:r>
              <a:rPr lang="ru-RU" sz="1900" dirty="0">
                <a:solidFill>
                  <a:srgbClr val="000000"/>
                </a:solidFill>
                <a:latin typeface="Times New Roman" panose="02020603050405020304" pitchFamily="18" charset="0"/>
                <a:ea typeface="Times New Roman" panose="02020603050405020304" pitchFamily="18" charset="0"/>
              </a:rPr>
              <a:t>.</a:t>
            </a:r>
            <a:endParaRPr lang="ru-RU" sz="1900" dirty="0"/>
          </a:p>
        </p:txBody>
      </p:sp>
    </p:spTree>
    <p:extLst>
      <p:ext uri="{BB962C8B-B14F-4D97-AF65-F5344CB8AC3E}">
        <p14:creationId xmlns:p14="http://schemas.microsoft.com/office/powerpoint/2010/main" val="26231164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5283" y="741872"/>
            <a:ext cx="9523562" cy="6116128"/>
          </a:xfrm>
        </p:spPr>
        <p:txBody>
          <a:bodyPr>
            <a:normAutofit fontScale="90000"/>
          </a:bodyPr>
          <a:lstStyle/>
          <a:p>
            <a:pPr>
              <a:lnSpc>
                <a:spcPct val="115000"/>
              </a:lnSpc>
              <a:spcBef>
                <a:spcPts val="900"/>
              </a:spcBef>
              <a:spcAft>
                <a:spcPts val="225"/>
              </a:spcAft>
            </a:pPr>
            <a:r>
              <a:rPr lang="ru-RU" sz="1650" b="1" kern="1600" spc="-8" dirty="0">
                <a:latin typeface="Times New Roman" panose="02020603050405020304" pitchFamily="18" charset="0"/>
                <a:cs typeface="Arial" panose="020B0604020202020204" pitchFamily="34" charset="0"/>
              </a:rPr>
              <a:t>            </a:t>
            </a:r>
            <a:r>
              <a:rPr lang="ru-RU" sz="2200" b="1" kern="1600" spc="-8" dirty="0">
                <a:latin typeface="Times New Roman" panose="02020603050405020304" pitchFamily="18" charset="0"/>
                <a:cs typeface="Arial" panose="020B0604020202020204" pitchFamily="34" charset="0"/>
              </a:rPr>
              <a:t>2.3. </a:t>
            </a:r>
            <a:r>
              <a:rPr lang="en-US" sz="2200" b="1" kern="1600" spc="-8" dirty="0">
                <a:latin typeface="Times New Roman" panose="02020603050405020304" pitchFamily="18" charset="0"/>
                <a:cs typeface="Arial" panose="020B0604020202020204" pitchFamily="34" charset="0"/>
              </a:rPr>
              <a:t>T</a:t>
            </a:r>
            <a:r>
              <a:rPr lang="ru-RU" sz="2200" b="1" kern="1600" spc="-8" dirty="0">
                <a:latin typeface="Times New Roman" panose="02020603050405020304" pitchFamily="18" charset="0"/>
                <a:cs typeface="Arial" panose="020B0604020202020204" pitchFamily="34" charset="0"/>
              </a:rPr>
              <a:t>ü</a:t>
            </a:r>
            <a:r>
              <a:rPr lang="en-US" sz="2200" b="1" kern="1600" spc="-8" dirty="0" err="1">
                <a:latin typeface="Times New Roman" panose="02020603050405020304" pitchFamily="18" charset="0"/>
                <a:cs typeface="Arial" panose="020B0604020202020204" pitchFamily="34" charset="0"/>
              </a:rPr>
              <a:t>rkmenistany</a:t>
            </a:r>
            <a:r>
              <a:rPr lang="ru-RU" sz="2200" b="1" kern="1600" spc="-8" dirty="0">
                <a:latin typeface="Times New Roman" panose="02020603050405020304" pitchFamily="18" charset="0"/>
                <a:cs typeface="Arial" panose="020B0604020202020204" pitchFamily="34" charset="0"/>
              </a:rPr>
              <a:t>ň </a:t>
            </a:r>
            <a:r>
              <a:rPr lang="en-US" sz="2200" b="1" kern="1600" spc="-8" dirty="0" err="1">
                <a:latin typeface="Times New Roman" panose="02020603050405020304" pitchFamily="18" charset="0"/>
                <a:cs typeface="Arial" panose="020B0604020202020204" pitchFamily="34" charset="0"/>
              </a:rPr>
              <a:t>ykdysady</a:t>
            </a:r>
            <a:r>
              <a:rPr lang="ru-RU" sz="2200" b="1" kern="1600" spc="-8" dirty="0">
                <a:latin typeface="Times New Roman" panose="02020603050405020304" pitchFamily="18" charset="0"/>
                <a:cs typeface="Arial" panose="020B0604020202020204" pitchFamily="34" charset="0"/>
              </a:rPr>
              <a:t> ö</a:t>
            </a:r>
            <a:r>
              <a:rPr lang="en-US" sz="2200" b="1" kern="1600" spc="-8" dirty="0">
                <a:latin typeface="Times New Roman" panose="02020603050405020304" pitchFamily="18" charset="0"/>
                <a:cs typeface="Arial" panose="020B0604020202020204" pitchFamily="34" charset="0"/>
              </a:rPr>
              <a:t>s</a:t>
            </a:r>
            <a:r>
              <a:rPr lang="ru-RU" sz="2200" b="1" kern="1600" spc="-8" dirty="0" err="1">
                <a:latin typeface="Times New Roman" panose="02020603050405020304" pitchFamily="18" charset="0"/>
                <a:cs typeface="Arial" panose="020B0604020202020204" pitchFamily="34" charset="0"/>
              </a:rPr>
              <a:t>üş</a:t>
            </a:r>
            <a:r>
              <a:rPr lang="en-US" sz="2200" b="1" kern="1600" spc="-8" dirty="0" err="1">
                <a:latin typeface="Times New Roman" panose="02020603050405020304" pitchFamily="18" charset="0"/>
                <a:cs typeface="Arial" panose="020B0604020202020204" pitchFamily="34" charset="0"/>
              </a:rPr>
              <a:t>ini</a:t>
            </a:r>
            <a:r>
              <a:rPr lang="ru-RU" sz="2200" b="1" kern="1600" spc="-8" dirty="0">
                <a:latin typeface="Times New Roman" panose="02020603050405020304" pitchFamily="18" charset="0"/>
                <a:cs typeface="Arial" panose="020B0604020202020204" pitchFamily="34" charset="0"/>
              </a:rPr>
              <a:t>ň </a:t>
            </a:r>
            <a:r>
              <a:rPr lang="en-US" sz="2200" b="1" kern="1600" spc="-8" dirty="0" err="1">
                <a:latin typeface="Times New Roman" panose="02020603050405020304" pitchFamily="18" charset="0"/>
                <a:cs typeface="Arial" panose="020B0604020202020204" pitchFamily="34" charset="0"/>
              </a:rPr>
              <a:t>durmu</a:t>
            </a:r>
            <a:r>
              <a:rPr lang="ru-RU" sz="2200" b="1" kern="1600" spc="-8" dirty="0">
                <a:latin typeface="Times New Roman" panose="02020603050405020304" pitchFamily="18" charset="0"/>
                <a:cs typeface="Arial" panose="020B0604020202020204" pitchFamily="34" charset="0"/>
              </a:rPr>
              <a:t>ş</a:t>
            </a:r>
            <a:r>
              <a:rPr lang="en-US" sz="2200" b="1" kern="1600" spc="-8" dirty="0">
                <a:latin typeface="Times New Roman" panose="02020603050405020304" pitchFamily="18" charset="0"/>
                <a:cs typeface="Arial" panose="020B0604020202020204" pitchFamily="34" charset="0"/>
              </a:rPr>
              <a:t>a g</a:t>
            </a:r>
            <a:r>
              <a:rPr lang="ru-RU" sz="2200" b="1" kern="1600" spc="-8" dirty="0">
                <a:latin typeface="Times New Roman" panose="02020603050405020304" pitchFamily="18" charset="0"/>
                <a:cs typeface="Arial" panose="020B0604020202020204" pitchFamily="34" charset="0"/>
              </a:rPr>
              <a:t>ö</a:t>
            </a:r>
            <a:r>
              <a:rPr lang="en-US" sz="2200" b="1" kern="1600" spc="-8" dirty="0">
                <a:latin typeface="Times New Roman" panose="02020603050405020304" pitchFamily="18" charset="0"/>
                <a:cs typeface="Arial" panose="020B0604020202020204" pitchFamily="34" charset="0"/>
              </a:rPr>
              <a:t>n</a:t>
            </a:r>
            <a:r>
              <a:rPr lang="ru-RU" sz="2200" b="1" kern="1600" spc="-8" dirty="0">
                <a:latin typeface="Times New Roman" panose="02020603050405020304" pitchFamily="18" charset="0"/>
                <a:cs typeface="Arial" panose="020B0604020202020204" pitchFamily="34" charset="0"/>
              </a:rPr>
              <a:t>ü</a:t>
            </a:r>
            <a:r>
              <a:rPr lang="en-US" sz="2200" b="1" kern="1600" spc="-8" dirty="0" err="1">
                <a:latin typeface="Times New Roman" panose="02020603050405020304" pitchFamily="18" charset="0"/>
                <a:cs typeface="Arial" panose="020B0604020202020204" pitchFamily="34" charset="0"/>
              </a:rPr>
              <a:t>kdirili</a:t>
            </a:r>
            <a:r>
              <a:rPr lang="ru-RU" sz="2200" b="1" kern="1600" spc="-8" dirty="0">
                <a:latin typeface="Times New Roman" panose="02020603050405020304" pitchFamily="18" charset="0"/>
                <a:cs typeface="Arial" panose="020B0604020202020204" pitchFamily="34" charset="0"/>
              </a:rPr>
              <a:t>ş</a:t>
            </a:r>
            <a:r>
              <a:rPr lang="en-US" sz="2200" b="1" kern="1600" spc="-8" dirty="0" err="1" smtClean="0">
                <a:latin typeface="Times New Roman" panose="02020603050405020304" pitchFamily="18" charset="0"/>
                <a:cs typeface="Arial" panose="020B0604020202020204" pitchFamily="34" charset="0"/>
              </a:rPr>
              <a:t>i</a:t>
            </a:r>
            <a:r>
              <a:rPr lang="tk-TM" sz="2200" b="1" kern="1600" spc="-8" dirty="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Durmu</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a:solidFill>
                  <a:srgbClr val="000000"/>
                </a:solidFill>
                <a:latin typeface="Times New Roman" panose="02020603050405020304" pitchFamily="18" charset="0"/>
                <a:ea typeface="Times New Roman" panose="02020603050405020304" pitchFamily="18" charset="0"/>
              </a:rPr>
              <a:t>a g</a:t>
            </a:r>
            <a:r>
              <a:rPr lang="ru-RU" sz="2200" spc="4" dirty="0">
                <a:solidFill>
                  <a:srgbClr val="000000"/>
                </a:solidFill>
                <a:latin typeface="Times New Roman" panose="02020603050405020304" pitchFamily="18" charset="0"/>
                <a:ea typeface="Times New Roman" panose="02020603050405020304" pitchFamily="18" charset="0"/>
              </a:rPr>
              <a:t>ö</a:t>
            </a:r>
            <a:r>
              <a:rPr lang="en-US" sz="2200" spc="4" dirty="0">
                <a:solidFill>
                  <a:srgbClr val="000000"/>
                </a:solidFill>
                <a:latin typeface="Times New Roman" panose="02020603050405020304" pitchFamily="18" charset="0"/>
                <a:ea typeface="Times New Roman" panose="02020603050405020304" pitchFamily="18" charset="0"/>
              </a:rPr>
              <a:t>n</a:t>
            </a:r>
            <a:r>
              <a:rPr lang="ru-RU" sz="2200" spc="4" dirty="0">
                <a:solidFill>
                  <a:srgbClr val="000000"/>
                </a:solidFill>
                <a:latin typeface="Times New Roman" panose="02020603050405020304" pitchFamily="18" charset="0"/>
                <a:ea typeface="Times New Roman" panose="02020603050405020304" pitchFamily="18" charset="0"/>
              </a:rPr>
              <a:t>ü</a:t>
            </a:r>
            <a:r>
              <a:rPr lang="en-US" sz="2200" spc="4" dirty="0" err="1">
                <a:solidFill>
                  <a:srgbClr val="000000"/>
                </a:solidFill>
                <a:latin typeface="Times New Roman" panose="02020603050405020304" pitchFamily="18" charset="0"/>
                <a:ea typeface="Times New Roman" panose="02020603050405020304" pitchFamily="18" charset="0"/>
              </a:rPr>
              <a:t>kdirilen</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gary</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err="1">
                <a:solidFill>
                  <a:srgbClr val="000000"/>
                </a:solidFill>
                <a:latin typeface="Times New Roman" panose="02020603050405020304" pitchFamily="18" charset="0"/>
                <a:ea typeface="Times New Roman" panose="02020603050405020304" pitchFamily="18" charset="0"/>
              </a:rPr>
              <a:t>yk</a:t>
            </a:r>
            <a:r>
              <a:rPr lang="en-US" sz="2200" spc="4" dirty="0">
                <a:solidFill>
                  <a:srgbClr val="000000"/>
                </a:solidFill>
                <a:latin typeface="Times New Roman" panose="02020603050405020304" pitchFamily="18" charset="0"/>
                <a:ea typeface="Times New Roman" panose="02020603050405020304" pitchFamily="18" charset="0"/>
              </a:rPr>
              <a:t> g</a:t>
            </a:r>
            <a:r>
              <a:rPr lang="ru-RU" sz="2200" spc="4" dirty="0">
                <a:solidFill>
                  <a:srgbClr val="000000"/>
                </a:solidFill>
                <a:latin typeface="Times New Roman" panose="02020603050405020304" pitchFamily="18" charset="0"/>
                <a:ea typeface="Times New Roman" panose="02020603050405020304" pitchFamily="18" charset="0"/>
              </a:rPr>
              <a:t>ö</a:t>
            </a:r>
            <a:r>
              <a:rPr lang="en-US" sz="2200" spc="4" dirty="0" err="1">
                <a:solidFill>
                  <a:srgbClr val="000000"/>
                </a:solidFill>
                <a:latin typeface="Times New Roman" panose="02020603050405020304" pitchFamily="18" charset="0"/>
                <a:ea typeface="Times New Roman" panose="02020603050405020304" pitchFamily="18" charset="0"/>
              </a:rPr>
              <a:t>rn</a:t>
            </a:r>
            <a:r>
              <a:rPr lang="ru-RU" sz="2200" spc="4" dirty="0" err="1">
                <a:solidFill>
                  <a:srgbClr val="000000"/>
                </a:solidFill>
                <a:latin typeface="Times New Roman" panose="02020603050405020304" pitchFamily="18" charset="0"/>
                <a:ea typeface="Times New Roman" panose="02020603050405020304" pitchFamily="18" charset="0"/>
              </a:rPr>
              <a:t>üş</a:t>
            </a:r>
            <a:r>
              <a:rPr lang="en-US" sz="2200" spc="4" dirty="0">
                <a:solidFill>
                  <a:srgbClr val="000000"/>
                </a:solidFill>
                <a:latin typeface="Times New Roman" panose="02020603050405020304" pitchFamily="18" charset="0"/>
                <a:ea typeface="Times New Roman" panose="02020603050405020304" pitchFamily="18" charset="0"/>
              </a:rPr>
              <a:t>li bazar </a:t>
            </a:r>
            <a:r>
              <a:rPr lang="en-US" sz="2200" spc="4" dirty="0" err="1">
                <a:solidFill>
                  <a:srgbClr val="000000"/>
                </a:solidFill>
                <a:latin typeface="Times New Roman" panose="02020603050405020304" pitchFamily="18" charset="0"/>
                <a:ea typeface="Times New Roman" panose="02020603050405020304" pitchFamily="18" charset="0"/>
              </a:rPr>
              <a:t>ykdysady</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ulgamy</a:t>
            </a:r>
            <a:r>
              <a:rPr lang="en-US" sz="2200" spc="4" dirty="0">
                <a:solidFill>
                  <a:srgbClr val="000000"/>
                </a:solidFill>
                <a:latin typeface="Times New Roman" panose="02020603050405020304" pitchFamily="18" charset="0"/>
                <a:ea typeface="Times New Roman" panose="02020603050405020304" pitchFamily="18" charset="0"/>
              </a:rPr>
              <a:t> bazar </a:t>
            </a:r>
            <a:r>
              <a:rPr lang="en-US" sz="2200" spc="4" dirty="0" err="1">
                <a:solidFill>
                  <a:srgbClr val="000000"/>
                </a:solidFill>
                <a:latin typeface="Times New Roman" panose="02020603050405020304" pitchFamily="18" charset="0"/>
                <a:ea typeface="Times New Roman" panose="02020603050405020304" pitchFamily="18" charset="0"/>
              </a:rPr>
              <a:t>gatna</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err="1">
                <a:solidFill>
                  <a:srgbClr val="000000"/>
                </a:solidFill>
                <a:latin typeface="Times New Roman" panose="02020603050405020304" pitchFamily="18" charset="0"/>
                <a:ea typeface="Times New Roman" panose="02020603050405020304" pitchFamily="18" charset="0"/>
              </a:rPr>
              <a:t>yklaryna</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ge</a:t>
            </a:r>
            <a:r>
              <a:rPr lang="ru-RU" sz="2200" spc="4" dirty="0">
                <a:solidFill>
                  <a:srgbClr val="000000"/>
                </a:solidFill>
                <a:latin typeface="Times New Roman" panose="02020603050405020304" pitchFamily="18" charset="0"/>
                <a:ea typeface="Times New Roman" panose="02020603050405020304" pitchFamily="18" charset="0"/>
              </a:rPr>
              <a:t>ç</a:t>
            </a:r>
            <a:r>
              <a:rPr lang="en-US" sz="2200" spc="4" dirty="0" err="1">
                <a:solidFill>
                  <a:srgbClr val="000000"/>
                </a:solidFill>
                <a:latin typeface="Times New Roman" panose="02020603050405020304" pitchFamily="18" charset="0"/>
                <a:ea typeface="Times New Roman" panose="02020603050405020304" pitchFamily="18" charset="0"/>
              </a:rPr>
              <a:t>ilen</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halatynda</a:t>
            </a:r>
            <a:r>
              <a:rPr lang="ru-RU" sz="2200" spc="4" dirty="0">
                <a:solidFill>
                  <a:srgbClr val="000000"/>
                </a:solidFill>
                <a:latin typeface="Times New Roman" panose="02020603050405020304" pitchFamily="18" charset="0"/>
                <a:ea typeface="Times New Roman" panose="02020603050405020304" pitchFamily="18" charset="0"/>
              </a:rPr>
              <a:t> </a:t>
            </a:r>
            <a:r>
              <a:rPr lang="ru-RU" sz="2200" spc="4" dirty="0" err="1">
                <a:solidFill>
                  <a:srgbClr val="000000"/>
                </a:solidFill>
                <a:latin typeface="Times New Roman" panose="02020603050405020304" pitchFamily="18" charset="0"/>
                <a:ea typeface="Times New Roman" panose="02020603050405020304" pitchFamily="18" charset="0"/>
              </a:rPr>
              <a:t>ýü</a:t>
            </a:r>
            <a:r>
              <a:rPr lang="en-US" sz="2200" spc="4" dirty="0" err="1">
                <a:solidFill>
                  <a:srgbClr val="000000"/>
                </a:solidFill>
                <a:latin typeface="Times New Roman" panose="02020603050405020304" pitchFamily="18" charset="0"/>
                <a:ea typeface="Times New Roman" panose="02020603050405020304" pitchFamily="18" charset="0"/>
              </a:rPr>
              <a:t>ze</a:t>
            </a:r>
            <a:r>
              <a:rPr lang="ru-RU" sz="2200" spc="4" dirty="0">
                <a:solidFill>
                  <a:srgbClr val="000000"/>
                </a:solidFill>
                <a:latin typeface="Times New Roman" panose="02020603050405020304" pitchFamily="18" charset="0"/>
                <a:ea typeface="Times New Roman" panose="02020603050405020304" pitchFamily="18" charset="0"/>
              </a:rPr>
              <a:t> ç</a:t>
            </a:r>
            <a:r>
              <a:rPr lang="en-US" sz="2200" spc="4" dirty="0" err="1">
                <a:solidFill>
                  <a:srgbClr val="000000"/>
                </a:solidFill>
                <a:latin typeface="Times New Roman" panose="02020603050405020304" pitchFamily="18" charset="0"/>
                <a:ea typeface="Times New Roman" panose="02020603050405020304" pitchFamily="18" charset="0"/>
              </a:rPr>
              <a:t>yk</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a:solidFill>
                  <a:srgbClr val="000000"/>
                </a:solidFill>
                <a:latin typeface="Times New Roman" panose="02020603050405020304" pitchFamily="18" charset="0"/>
                <a:ea typeface="Times New Roman" panose="02020603050405020304" pitchFamily="18" charset="0"/>
              </a:rPr>
              <a:t>an </a:t>
            </a:r>
            <a:r>
              <a:rPr lang="en-US" sz="2200" spc="4" dirty="0" err="1">
                <a:solidFill>
                  <a:srgbClr val="000000"/>
                </a:solidFill>
                <a:latin typeface="Times New Roman" panose="02020603050405020304" pitchFamily="18" charset="0"/>
                <a:ea typeface="Times New Roman" panose="02020603050405020304" pitchFamily="18" charset="0"/>
              </a:rPr>
              <a:t>durmu</a:t>
            </a:r>
            <a:r>
              <a:rPr lang="ru-RU" sz="2200" spc="4" dirty="0">
                <a:solidFill>
                  <a:srgbClr val="000000"/>
                </a:solidFill>
                <a:latin typeface="Times New Roman" panose="02020603050405020304" pitchFamily="18" charset="0"/>
                <a:ea typeface="Times New Roman" panose="02020603050405020304" pitchFamily="18" charset="0"/>
              </a:rPr>
              <a:t>ş </a:t>
            </a:r>
            <a:r>
              <a:rPr lang="en-US" sz="2200" spc="4" dirty="0" err="1">
                <a:solidFill>
                  <a:srgbClr val="000000"/>
                </a:solidFill>
                <a:latin typeface="Times New Roman" panose="02020603050405020304" pitchFamily="18" charset="0"/>
                <a:ea typeface="Times New Roman" panose="02020603050405020304" pitchFamily="18" charset="0"/>
              </a:rPr>
              <a:t>mesele</a:t>
            </a:r>
            <a:r>
              <a:rPr lang="en-US" sz="2200" dirty="0" err="1">
                <a:solidFill>
                  <a:srgbClr val="000000"/>
                </a:solidFill>
                <a:latin typeface="Times New Roman" panose="02020603050405020304" pitchFamily="18" charset="0"/>
                <a:ea typeface="Times New Roman" panose="02020603050405020304" pitchFamily="18" charset="0"/>
              </a:rPr>
              <a:t>lerini</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çö</a:t>
            </a:r>
            <a:r>
              <a:rPr lang="en-US" sz="2200" dirty="0" err="1">
                <a:solidFill>
                  <a:srgbClr val="000000"/>
                </a:solidFill>
                <a:latin typeface="Times New Roman" panose="02020603050405020304" pitchFamily="18" charset="0"/>
                <a:ea typeface="Times New Roman" panose="02020603050405020304" pitchFamily="18" charset="0"/>
              </a:rPr>
              <a:t>zm</a:t>
            </a:r>
            <a:r>
              <a:rPr lang="ru-RU" sz="2200" dirty="0">
                <a:solidFill>
                  <a:srgbClr val="000000"/>
                </a:solidFill>
                <a:latin typeface="Times New Roman" panose="02020603050405020304" pitchFamily="18" charset="0"/>
                <a:ea typeface="Times New Roman" panose="02020603050405020304" pitchFamily="18" charset="0"/>
              </a:rPr>
              <a:t>ä</a:t>
            </a:r>
            <a:r>
              <a:rPr lang="en-US" sz="2200" dirty="0" err="1">
                <a:solidFill>
                  <a:srgbClr val="000000"/>
                </a:solidFill>
                <a:latin typeface="Times New Roman" panose="02020603050405020304" pitchFamily="18" charset="0"/>
                <a:ea typeface="Times New Roman" panose="02020603050405020304" pitchFamily="18" charset="0"/>
              </a:rPr>
              <a:t>ge</a:t>
            </a:r>
            <a:r>
              <a:rPr lang="en-US" sz="2200" dirty="0">
                <a:solidFill>
                  <a:srgbClr val="000000"/>
                </a:solidFill>
                <a:latin typeface="Times New Roman" panose="02020603050405020304" pitchFamily="18" charset="0"/>
                <a:ea typeface="Times New Roman" panose="02020603050405020304" pitchFamily="18" charset="0"/>
              </a:rPr>
              <a:t> d</a:t>
            </a:r>
            <a:r>
              <a:rPr lang="ru-RU" sz="2200" dirty="0">
                <a:solidFill>
                  <a:srgbClr val="000000"/>
                </a:solidFill>
                <a:latin typeface="Times New Roman" panose="02020603050405020304" pitchFamily="18" charset="0"/>
                <a:ea typeface="Times New Roman" panose="02020603050405020304" pitchFamily="18" charset="0"/>
              </a:rPr>
              <a:t>ö</a:t>
            </a:r>
            <a:r>
              <a:rPr lang="en-US" sz="2200" dirty="0" err="1">
                <a:solidFill>
                  <a:srgbClr val="000000"/>
                </a:solidFill>
                <a:latin typeface="Times New Roman" panose="02020603050405020304" pitchFamily="18" charset="0"/>
                <a:ea typeface="Times New Roman" panose="02020603050405020304" pitchFamily="18" charset="0"/>
              </a:rPr>
              <a:t>wleti</a:t>
            </a:r>
            <a:r>
              <a:rPr lang="ru-RU" sz="2200" dirty="0">
                <a:solidFill>
                  <a:srgbClr val="000000"/>
                </a:solidFill>
                <a:latin typeface="Times New Roman" panose="02020603050405020304" pitchFamily="18" charset="0"/>
                <a:ea typeface="Times New Roman" panose="02020603050405020304" pitchFamily="18" charset="0"/>
              </a:rPr>
              <a:t>ň </a:t>
            </a:r>
            <a:r>
              <a:rPr lang="en-US" sz="2200" dirty="0" err="1">
                <a:solidFill>
                  <a:srgbClr val="000000"/>
                </a:solidFill>
                <a:latin typeface="Times New Roman" panose="02020603050405020304" pitchFamily="18" charset="0"/>
                <a:ea typeface="Times New Roman" panose="02020603050405020304" pitchFamily="18" charset="0"/>
              </a:rPr>
              <a:t>i</a:t>
            </a:r>
            <a:r>
              <a:rPr lang="ru-RU" sz="2200" dirty="0">
                <a:solidFill>
                  <a:srgbClr val="000000"/>
                </a:solidFill>
                <a:latin typeface="Times New Roman" panose="02020603050405020304" pitchFamily="18" charset="0"/>
                <a:ea typeface="Times New Roman" panose="02020603050405020304" pitchFamily="18" charset="0"/>
              </a:rPr>
              <a:t>ş</a:t>
            </a:r>
            <a:r>
              <a:rPr lang="en-US" sz="2200" dirty="0">
                <a:solidFill>
                  <a:srgbClr val="000000"/>
                </a:solidFill>
                <a:latin typeface="Times New Roman" panose="02020603050405020304" pitchFamily="18" charset="0"/>
                <a:ea typeface="Times New Roman" panose="02020603050405020304" pitchFamily="18" charset="0"/>
              </a:rPr>
              <a:t>je</a:t>
            </a:r>
            <a:r>
              <a:rPr lang="ru-RU" sz="2200" dirty="0">
                <a:solidFill>
                  <a:srgbClr val="000000"/>
                </a:solidFill>
                <a:latin typeface="Times New Roman" panose="02020603050405020304" pitchFamily="18" charset="0"/>
                <a:ea typeface="Times New Roman" panose="02020603050405020304" pitchFamily="18" charset="0"/>
              </a:rPr>
              <a:t>ň </a:t>
            </a:r>
            <a:r>
              <a:rPr lang="en-US" sz="2200" dirty="0" err="1">
                <a:solidFill>
                  <a:srgbClr val="000000"/>
                </a:solidFill>
                <a:latin typeface="Times New Roman" panose="02020603050405020304" pitchFamily="18" charset="0"/>
                <a:ea typeface="Times New Roman" panose="02020603050405020304" pitchFamily="18" charset="0"/>
              </a:rPr>
              <a:t>gatna</a:t>
            </a:r>
            <a:r>
              <a:rPr lang="ru-RU" sz="2200" dirty="0">
                <a:solidFill>
                  <a:srgbClr val="000000"/>
                </a:solidFill>
                <a:latin typeface="Times New Roman" panose="02020603050405020304" pitchFamily="18" charset="0"/>
                <a:ea typeface="Times New Roman" panose="02020603050405020304" pitchFamily="18" charset="0"/>
              </a:rPr>
              <a:t>ş</a:t>
            </a:r>
            <a:r>
              <a:rPr lang="en-US" sz="2200" dirty="0" err="1">
                <a:solidFill>
                  <a:srgbClr val="000000"/>
                </a:solidFill>
                <a:latin typeface="Times New Roman" panose="02020603050405020304" pitchFamily="18" charset="0"/>
                <a:ea typeface="Times New Roman" panose="02020603050405020304" pitchFamily="18" charset="0"/>
              </a:rPr>
              <a:t>magyny</a:t>
            </a:r>
            <a:r>
              <a:rPr lang="en-US" sz="2200" dirty="0">
                <a:solidFill>
                  <a:srgbClr val="000000"/>
                </a:solidFill>
                <a:latin typeface="Times New Roman" panose="02020603050405020304" pitchFamily="18" charset="0"/>
                <a:ea typeface="Times New Roman" panose="02020603050405020304" pitchFamily="18" charset="0"/>
              </a:rPr>
              <a:t> g</a:t>
            </a:r>
            <a:r>
              <a:rPr lang="ru-RU" sz="2200" dirty="0">
                <a:solidFill>
                  <a:srgbClr val="000000"/>
                </a:solidFill>
                <a:latin typeface="Times New Roman" panose="02020603050405020304" pitchFamily="18" charset="0"/>
                <a:ea typeface="Times New Roman" panose="02020603050405020304" pitchFamily="18" charset="0"/>
              </a:rPr>
              <a:t>ö</a:t>
            </a:r>
            <a:r>
              <a:rPr lang="en-US" sz="2200" dirty="0">
                <a:solidFill>
                  <a:srgbClr val="000000"/>
                </a:solidFill>
                <a:latin typeface="Times New Roman" panose="02020603050405020304" pitchFamily="18" charset="0"/>
                <a:ea typeface="Times New Roman" panose="02020603050405020304" pitchFamily="18" charset="0"/>
              </a:rPr>
              <a:t>z</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öňü</a:t>
            </a:r>
            <a:r>
              <a:rPr lang="en-US" sz="2200" dirty="0" err="1">
                <a:solidFill>
                  <a:srgbClr val="000000"/>
                </a:solidFill>
                <a:latin typeface="Times New Roman" panose="02020603050405020304" pitchFamily="18" charset="0"/>
                <a:ea typeface="Times New Roman" panose="02020603050405020304" pitchFamily="18" charset="0"/>
              </a:rPr>
              <a:t>nde</a:t>
            </a:r>
            <a:r>
              <a:rPr lang="en-US" sz="2200" dirty="0">
                <a:solidFill>
                  <a:srgbClr val="000000"/>
                </a:solidFill>
                <a:latin typeface="Times New Roman" panose="02020603050405020304" pitchFamily="18" charset="0"/>
                <a:ea typeface="Times New Roman" panose="02020603050405020304" pitchFamily="18" charset="0"/>
              </a:rPr>
              <a:t> tut</a:t>
            </a:r>
            <a:r>
              <a:rPr lang="ru-RU"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ar</a:t>
            </a:r>
            <a:r>
              <a:rPr lang="ru-RU" sz="2200"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spc="8" dirty="0">
                <a:solidFill>
                  <a:srgbClr val="000000"/>
                </a:solidFill>
                <a:latin typeface="Times New Roman" panose="02020603050405020304" pitchFamily="18" charset="0"/>
                <a:ea typeface="Times New Roman" panose="02020603050405020304" pitchFamily="18" charset="0"/>
              </a:rPr>
              <a:t>    </a:t>
            </a:r>
            <a:r>
              <a:rPr lang="en-US" sz="2200" spc="8" dirty="0">
                <a:solidFill>
                  <a:srgbClr val="000000"/>
                </a:solidFill>
                <a:latin typeface="Times New Roman" panose="02020603050405020304" pitchFamily="18" charset="0"/>
                <a:ea typeface="Times New Roman" panose="02020603050405020304" pitchFamily="18" charset="0"/>
              </a:rPr>
              <a:t>T</a:t>
            </a:r>
            <a:r>
              <a:rPr lang="ru-RU" sz="2200" spc="8" dirty="0">
                <a:solidFill>
                  <a:srgbClr val="000000"/>
                </a:solidFill>
                <a:latin typeface="Times New Roman" panose="02020603050405020304" pitchFamily="18" charset="0"/>
                <a:ea typeface="Times New Roman" panose="02020603050405020304" pitchFamily="18" charset="0"/>
              </a:rPr>
              <a:t>ü</a:t>
            </a:r>
            <a:r>
              <a:rPr lang="en-US" sz="2200" spc="8" dirty="0" err="1">
                <a:solidFill>
                  <a:srgbClr val="000000"/>
                </a:solidFill>
                <a:latin typeface="Times New Roman" panose="02020603050405020304" pitchFamily="18" charset="0"/>
                <a:ea typeface="Times New Roman" panose="02020603050405020304" pitchFamily="18" charset="0"/>
              </a:rPr>
              <a:t>rkmenistanda</a:t>
            </a:r>
            <a:r>
              <a:rPr lang="en-US"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sy</a:t>
            </a:r>
            <a:r>
              <a:rPr lang="ru-RU" sz="2200" spc="8" dirty="0">
                <a:solidFill>
                  <a:srgbClr val="000000"/>
                </a:solidFill>
                <a:latin typeface="Times New Roman" panose="02020603050405020304" pitchFamily="18" charset="0"/>
                <a:ea typeface="Times New Roman" panose="02020603050405020304" pitchFamily="18" charset="0"/>
              </a:rPr>
              <a:t>ý</a:t>
            </a:r>
            <a:r>
              <a:rPr lang="en-US" sz="2200" spc="8" dirty="0" err="1">
                <a:solidFill>
                  <a:srgbClr val="000000"/>
                </a:solidFill>
                <a:latin typeface="Times New Roman" panose="02020603050405020304" pitchFamily="18" charset="0"/>
                <a:ea typeface="Times New Roman" panose="02020603050405020304" pitchFamily="18" charset="0"/>
              </a:rPr>
              <a:t>asatda</a:t>
            </a:r>
            <a:r>
              <a:rPr lang="ru-RU"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ykdysady</a:t>
            </a:r>
            <a:r>
              <a:rPr lang="ru-RU" sz="2200" spc="8" dirty="0">
                <a:solidFill>
                  <a:srgbClr val="000000"/>
                </a:solidFill>
                <a:latin typeface="Times New Roman" panose="02020603050405020304" pitchFamily="18" charset="0"/>
                <a:ea typeface="Times New Roman" panose="02020603050405020304" pitchFamily="18" charset="0"/>
              </a:rPr>
              <a:t>ý</a:t>
            </a:r>
            <a:r>
              <a:rPr lang="en-US" sz="2200" spc="8" dirty="0" err="1">
                <a:solidFill>
                  <a:srgbClr val="000000"/>
                </a:solidFill>
                <a:latin typeface="Times New Roman" panose="02020603050405020304" pitchFamily="18" charset="0"/>
                <a:ea typeface="Times New Roman" panose="02020603050405020304" pitchFamily="18" charset="0"/>
              </a:rPr>
              <a:t>etde</a:t>
            </a:r>
            <a:r>
              <a:rPr lang="en-US" sz="2200" spc="8" dirty="0">
                <a:solidFill>
                  <a:srgbClr val="000000"/>
                </a:solidFill>
                <a:latin typeface="Times New Roman" panose="02020603050405020304" pitchFamily="18" charset="0"/>
                <a:ea typeface="Times New Roman" panose="02020603050405020304" pitchFamily="18" charset="0"/>
              </a:rPr>
              <a:t> we </a:t>
            </a:r>
            <a:r>
              <a:rPr lang="en-US" sz="2200" spc="8" dirty="0" err="1">
                <a:solidFill>
                  <a:srgbClr val="000000"/>
                </a:solidFill>
                <a:latin typeface="Times New Roman" panose="02020603050405020304" pitchFamily="18" charset="0"/>
                <a:ea typeface="Times New Roman" panose="02020603050405020304" pitchFamily="18" charset="0"/>
              </a:rPr>
              <a:t>medeni</a:t>
            </a:r>
            <a:r>
              <a:rPr lang="ru-RU" sz="2200" spc="8" dirty="0">
                <a:solidFill>
                  <a:srgbClr val="000000"/>
                </a:solidFill>
                <a:latin typeface="Times New Roman" panose="02020603050405020304" pitchFamily="18" charset="0"/>
                <a:ea typeface="Times New Roman" panose="02020603050405020304" pitchFamily="18" charset="0"/>
              </a:rPr>
              <a:t>ý</a:t>
            </a:r>
            <a:r>
              <a:rPr lang="en-US" sz="2200" spc="8" dirty="0" err="1">
                <a:solidFill>
                  <a:srgbClr val="000000"/>
                </a:solidFill>
                <a:latin typeface="Times New Roman" panose="02020603050405020304" pitchFamily="18" charset="0"/>
                <a:ea typeface="Times New Roman" panose="02020603050405020304" pitchFamily="18" charset="0"/>
              </a:rPr>
              <a:t>etde</a:t>
            </a:r>
            <a:r>
              <a:rPr lang="ru-RU" sz="2200" spc="8" dirty="0">
                <a:solidFill>
                  <a:srgbClr val="000000"/>
                </a:solidFill>
                <a:latin typeface="Times New Roman" panose="02020603050405020304" pitchFamily="18" charset="0"/>
                <a:ea typeface="Times New Roman" panose="02020603050405020304" pitchFamily="18" charset="0"/>
              </a:rPr>
              <a:t> ä</a:t>
            </a:r>
            <a:r>
              <a:rPr lang="en-US" sz="2200" spc="8" dirty="0" err="1">
                <a:solidFill>
                  <a:srgbClr val="000000"/>
                </a:solidFill>
                <a:latin typeface="Times New Roman" panose="02020603050405020304" pitchFamily="18" charset="0"/>
                <a:ea typeface="Times New Roman" panose="02020603050405020304" pitchFamily="18" charset="0"/>
              </a:rPr>
              <a:t>hli</a:t>
            </a:r>
            <a:r>
              <a:rPr lang="en-US" sz="2200" spc="8"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amala</a:t>
            </a:r>
            <a:r>
              <a:rPr lang="en-US" sz="2200" dirty="0">
                <a:solidFill>
                  <a:srgbClr val="000000"/>
                </a:solidFill>
                <a:latin typeface="Times New Roman" panose="02020603050405020304" pitchFamily="18" charset="0"/>
                <a:ea typeface="Times New Roman" panose="02020603050405020304" pitchFamily="18" charset="0"/>
              </a:rPr>
              <a:t> a</a:t>
            </a:r>
            <a:r>
              <a:rPr lang="ru-RU" sz="2200" dirty="0">
                <a:solidFill>
                  <a:srgbClr val="000000"/>
                </a:solidFill>
                <a:latin typeface="Times New Roman" panose="02020603050405020304" pitchFamily="18" charset="0"/>
                <a:ea typeface="Times New Roman" panose="02020603050405020304" pitchFamily="18" charset="0"/>
              </a:rPr>
              <a:t>ş</a:t>
            </a:r>
            <a:r>
              <a:rPr lang="en-US" sz="2200" dirty="0" err="1">
                <a:solidFill>
                  <a:srgbClr val="000000"/>
                </a:solidFill>
                <a:latin typeface="Times New Roman" panose="02020603050405020304" pitchFamily="18" charset="0"/>
                <a:ea typeface="Times New Roman" panose="02020603050405020304" pitchFamily="18" charset="0"/>
              </a:rPr>
              <a:t>yryl</a:t>
            </a:r>
            <a:r>
              <a:rPr lang="ru-RU" sz="2200" dirty="0">
                <a:solidFill>
                  <a:srgbClr val="000000"/>
                </a:solidFill>
                <a:latin typeface="Times New Roman" panose="02020603050405020304" pitchFamily="18" charset="0"/>
                <a:ea typeface="Times New Roman" panose="02020603050405020304" pitchFamily="18" charset="0"/>
              </a:rPr>
              <a:t>ý</a:t>
            </a:r>
            <a:r>
              <a:rPr lang="en-US" sz="2200" dirty="0">
                <a:solidFill>
                  <a:srgbClr val="000000"/>
                </a:solidFill>
                <a:latin typeface="Times New Roman" panose="02020603050405020304" pitchFamily="18" charset="0"/>
                <a:ea typeface="Times New Roman" panose="02020603050405020304" pitchFamily="18" charset="0"/>
              </a:rPr>
              <a:t>an</a:t>
            </a:r>
            <a:r>
              <a:rPr lang="ru-RU" sz="2200" dirty="0">
                <a:solidFill>
                  <a:srgbClr val="000000"/>
                </a:solidFill>
                <a:latin typeface="Times New Roman" panose="02020603050405020304" pitchFamily="18" charset="0"/>
                <a:ea typeface="Times New Roman" panose="02020603050405020304" pitchFamily="18" charset="0"/>
              </a:rPr>
              <a:t> ö</a:t>
            </a:r>
            <a:r>
              <a:rPr lang="en-US" sz="2200" dirty="0" err="1" smtClean="0">
                <a:solidFill>
                  <a:srgbClr val="000000"/>
                </a:solidFill>
                <a:latin typeface="Times New Roman" panose="02020603050405020304" pitchFamily="18" charset="0"/>
                <a:ea typeface="Times New Roman" panose="02020603050405020304" pitchFamily="18" charset="0"/>
              </a:rPr>
              <a:t>zgert</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meler</a:t>
            </a:r>
            <a:r>
              <a:rPr lang="en-US" sz="2200" dirty="0" smtClean="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adamy</a:t>
            </a:r>
            <a:r>
              <a:rPr lang="ru-RU" sz="2200" dirty="0">
                <a:solidFill>
                  <a:srgbClr val="000000"/>
                </a:solidFill>
                <a:latin typeface="Times New Roman" panose="02020603050405020304" pitchFamily="18" charset="0"/>
                <a:ea typeface="Times New Roman" panose="02020603050405020304" pitchFamily="18" charset="0"/>
              </a:rPr>
              <a:t>ň </a:t>
            </a:r>
            <a:r>
              <a:rPr lang="en-US" sz="2200" dirty="0" err="1">
                <a:solidFill>
                  <a:srgbClr val="000000"/>
                </a:solidFill>
                <a:latin typeface="Times New Roman" panose="02020603050405020304" pitchFamily="18" charset="0"/>
                <a:ea typeface="Times New Roman" panose="02020603050405020304" pitchFamily="18" charset="0"/>
              </a:rPr>
              <a:t>mynasyp</a:t>
            </a:r>
            <a:r>
              <a:rPr lang="ru-RU" sz="2200" dirty="0">
                <a:solidFill>
                  <a:srgbClr val="000000"/>
                </a:solidFill>
                <a:latin typeface="Times New Roman" panose="02020603050405020304" pitchFamily="18" charset="0"/>
                <a:ea typeface="Times New Roman" panose="02020603050405020304" pitchFamily="18" charset="0"/>
              </a:rPr>
              <a:t> ý</a:t>
            </a:r>
            <a:r>
              <a:rPr lang="en-US" sz="2200" dirty="0">
                <a:solidFill>
                  <a:srgbClr val="000000"/>
                </a:solidFill>
                <a:latin typeface="Times New Roman" panose="02020603050405020304" pitchFamily="18" charset="0"/>
                <a:ea typeface="Times New Roman" panose="02020603050405020304" pitchFamily="18" charset="0"/>
              </a:rPr>
              <a:t>a</a:t>
            </a:r>
            <a:r>
              <a:rPr lang="ru-RU" sz="2200" dirty="0">
                <a:solidFill>
                  <a:srgbClr val="000000"/>
                </a:solidFill>
                <a:latin typeface="Times New Roman" panose="02020603050405020304" pitchFamily="18" charset="0"/>
                <a:ea typeface="Times New Roman" panose="02020603050405020304" pitchFamily="18" charset="0"/>
              </a:rPr>
              <a:t>ş</a:t>
            </a:r>
            <a:r>
              <a:rPr lang="en-US" sz="2200" dirty="0">
                <a:solidFill>
                  <a:srgbClr val="000000"/>
                </a:solidFill>
                <a:latin typeface="Times New Roman" panose="02020603050405020304" pitchFamily="18" charset="0"/>
                <a:ea typeface="Times New Roman" panose="02020603050405020304" pitchFamily="18" charset="0"/>
              </a:rPr>
              <a:t>a</a:t>
            </a:r>
            <a:r>
              <a:rPr lang="ru-RU" sz="2200" dirty="0" err="1">
                <a:solidFill>
                  <a:srgbClr val="000000"/>
                </a:solidFill>
                <a:latin typeface="Times New Roman" panose="02020603050405020304" pitchFamily="18" charset="0"/>
                <a:ea typeface="Times New Roman" panose="02020603050405020304" pitchFamily="18" charset="0"/>
              </a:rPr>
              <a:t>ýş</a:t>
            </a:r>
            <a:r>
              <a:rPr lang="en-US" sz="2200" dirty="0" err="1">
                <a:solidFill>
                  <a:srgbClr val="000000"/>
                </a:solidFill>
                <a:latin typeface="Times New Roman" panose="02020603050405020304" pitchFamily="18" charset="0"/>
                <a:ea typeface="Times New Roman" panose="02020603050405020304" pitchFamily="18" charset="0"/>
              </a:rPr>
              <a:t>yny</a:t>
            </a:r>
            <a:r>
              <a:rPr lang="ru-RU"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abadan</a:t>
            </a:r>
            <a:r>
              <a:rPr lang="ru-RU" sz="2200" dirty="0">
                <a:solidFill>
                  <a:srgbClr val="000000"/>
                </a:solidFill>
                <a:latin typeface="Times New Roman" panose="02020603050405020304" pitchFamily="18" charset="0"/>
                <a:ea typeface="Times New Roman" panose="02020603050405020304" pitchFamily="18" charset="0"/>
              </a:rPr>
              <a:t>ç</a:t>
            </a:r>
            <a:r>
              <a:rPr lang="en-US" sz="2200" dirty="0" err="1">
                <a:solidFill>
                  <a:srgbClr val="000000"/>
                </a:solidFill>
                <a:latin typeface="Times New Roman" panose="02020603050405020304" pitchFamily="18" charset="0"/>
                <a:ea typeface="Times New Roman" panose="02020603050405020304" pitchFamily="18" charset="0"/>
              </a:rPr>
              <a:t>y</a:t>
            </a:r>
            <a:r>
              <a:rPr lang="en-US" sz="2200" spc="-8" dirty="0" err="1">
                <a:solidFill>
                  <a:srgbClr val="000000"/>
                </a:solidFill>
                <a:latin typeface="Times New Roman" panose="02020603050405020304" pitchFamily="18" charset="0"/>
                <a:ea typeface="Times New Roman" panose="02020603050405020304" pitchFamily="18" charset="0"/>
              </a:rPr>
              <a:t>lygyny</a:t>
            </a:r>
            <a:r>
              <a:rPr lang="en-US" sz="2200" spc="-8" dirty="0">
                <a:solidFill>
                  <a:srgbClr val="000000"/>
                </a:solidFill>
                <a:latin typeface="Times New Roman" panose="02020603050405020304" pitchFamily="18" charset="0"/>
                <a:ea typeface="Times New Roman" panose="02020603050405020304" pitchFamily="18" charset="0"/>
              </a:rPr>
              <a:t> we</a:t>
            </a:r>
            <a:r>
              <a:rPr lang="ru-RU" sz="2200" spc="-8" dirty="0">
                <a:solidFill>
                  <a:srgbClr val="000000"/>
                </a:solidFill>
                <a:latin typeface="Times New Roman" panose="02020603050405020304" pitchFamily="18" charset="0"/>
                <a:ea typeface="Times New Roman" panose="02020603050405020304" pitchFamily="18" charset="0"/>
              </a:rPr>
              <a:t> ý</a:t>
            </a:r>
            <a:r>
              <a:rPr lang="en-US" sz="2200" spc="-8" dirty="0" err="1">
                <a:solidFill>
                  <a:srgbClr val="000000"/>
                </a:solidFill>
                <a:latin typeface="Times New Roman" panose="02020603050405020304" pitchFamily="18" charset="0"/>
                <a:ea typeface="Times New Roman" panose="02020603050405020304" pitchFamily="18" charset="0"/>
              </a:rPr>
              <a:t>urdu</a:t>
            </a:r>
            <a:r>
              <a:rPr lang="ru-RU" sz="2200" spc="-8" dirty="0">
                <a:solidFill>
                  <a:srgbClr val="000000"/>
                </a:solidFill>
                <a:latin typeface="Times New Roman" panose="02020603050405020304" pitchFamily="18" charset="0"/>
                <a:ea typeface="Times New Roman" panose="02020603050405020304" pitchFamily="18" charset="0"/>
              </a:rPr>
              <a:t>ň </a:t>
            </a:r>
            <a:r>
              <a:rPr lang="en-US" sz="2200" spc="-8" dirty="0">
                <a:solidFill>
                  <a:srgbClr val="000000"/>
                </a:solidFill>
                <a:latin typeface="Times New Roman" panose="02020603050405020304" pitchFamily="18" charset="0"/>
                <a:ea typeface="Times New Roman" panose="02020603050405020304" pitchFamily="18" charset="0"/>
              </a:rPr>
              <a:t>her </a:t>
            </a:r>
            <a:r>
              <a:rPr lang="en-US" sz="2200" spc="-8" dirty="0" err="1">
                <a:solidFill>
                  <a:srgbClr val="000000"/>
                </a:solidFill>
                <a:latin typeface="Times New Roman" panose="02020603050405020304" pitchFamily="18" charset="0"/>
                <a:ea typeface="Times New Roman" panose="02020603050405020304" pitchFamily="18" charset="0"/>
              </a:rPr>
              <a:t>bir</a:t>
            </a:r>
            <a:r>
              <a:rPr lang="en-US"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ra</a:t>
            </a:r>
            <a:r>
              <a:rPr lang="ru-RU" sz="2200" spc="-8" dirty="0">
                <a:solidFill>
                  <a:srgbClr val="000000"/>
                </a:solidFill>
                <a:latin typeface="Times New Roman" panose="02020603050405020304" pitchFamily="18" charset="0"/>
                <a:ea typeface="Times New Roman" panose="02020603050405020304" pitchFamily="18" charset="0"/>
              </a:rPr>
              <a:t>ý</a:t>
            </a:r>
            <a:r>
              <a:rPr lang="en-US" sz="2200" spc="-8" dirty="0" err="1">
                <a:solidFill>
                  <a:srgbClr val="000000"/>
                </a:solidFill>
                <a:latin typeface="Times New Roman" panose="02020603050405020304" pitchFamily="18" charset="0"/>
                <a:ea typeface="Times New Roman" panose="02020603050405020304" pitchFamily="18" charset="0"/>
              </a:rPr>
              <a:t>atyny</a:t>
            </a:r>
            <a:r>
              <a:rPr lang="ru-RU" sz="2200" spc="-8" dirty="0">
                <a:solidFill>
                  <a:srgbClr val="000000"/>
                </a:solidFill>
                <a:latin typeface="Times New Roman" panose="02020603050405020304" pitchFamily="18" charset="0"/>
                <a:ea typeface="Times New Roman" panose="02020603050405020304" pitchFamily="18" charset="0"/>
              </a:rPr>
              <a:t>ň ş</a:t>
            </a:r>
            <a:r>
              <a:rPr lang="en-US" sz="2200" spc="-8" dirty="0" err="1">
                <a:solidFill>
                  <a:srgbClr val="000000"/>
                </a:solidFill>
                <a:latin typeface="Times New Roman" panose="02020603050405020304" pitchFamily="18" charset="0"/>
                <a:ea typeface="Times New Roman" panose="02020603050405020304" pitchFamily="18" charset="0"/>
              </a:rPr>
              <a:t>ahsy</a:t>
            </a:r>
            <a:r>
              <a:rPr lang="en-US" sz="2200" spc="-8" dirty="0">
                <a:solidFill>
                  <a:srgbClr val="000000"/>
                </a:solidFill>
                <a:latin typeface="Times New Roman" panose="02020603050405020304" pitchFamily="18" charset="0"/>
                <a:ea typeface="Times New Roman" panose="02020603050405020304" pitchFamily="18" charset="0"/>
              </a:rPr>
              <a:t> m</a:t>
            </a:r>
            <a:r>
              <a:rPr lang="ru-RU" sz="2200" spc="-8" dirty="0" smtClean="0">
                <a:solidFill>
                  <a:srgbClr val="000000"/>
                </a:solidFill>
                <a:latin typeface="Times New Roman" panose="02020603050405020304" pitchFamily="18" charset="0"/>
                <a:ea typeface="Times New Roman" panose="02020603050405020304" pitchFamily="18" charset="0"/>
              </a:rPr>
              <a:t>ü-</a:t>
            </a:r>
            <a:r>
              <a:rPr lang="en-US" sz="2200" spc="-8" dirty="0" err="1" smtClean="0">
                <a:solidFill>
                  <a:srgbClr val="000000"/>
                </a:solidFill>
                <a:latin typeface="Times New Roman" panose="02020603050405020304" pitchFamily="18" charset="0"/>
                <a:ea typeface="Times New Roman" panose="02020603050405020304" pitchFamily="18" charset="0"/>
              </a:rPr>
              <a:t>mkin</a:t>
            </a:r>
            <a:r>
              <a:rPr lang="ru-RU" sz="2200" spc="-8" dirty="0">
                <a:solidFill>
                  <a:srgbClr val="000000"/>
                </a:solidFill>
                <a:latin typeface="Times New Roman" panose="02020603050405020304" pitchFamily="18" charset="0"/>
                <a:ea typeface="Times New Roman" panose="02020603050405020304" pitchFamily="18" charset="0"/>
              </a:rPr>
              <a:t>ç</a:t>
            </a:r>
            <a:r>
              <a:rPr lang="en-US" sz="2200" spc="-8" dirty="0" err="1">
                <a:solidFill>
                  <a:srgbClr val="000000"/>
                </a:solidFill>
                <a:latin typeface="Times New Roman" panose="02020603050405020304" pitchFamily="18" charset="0"/>
                <a:ea typeface="Times New Roman" panose="02020603050405020304" pitchFamily="18" charset="0"/>
              </a:rPr>
              <a:t>iligini</a:t>
            </a:r>
            <a:r>
              <a:rPr lang="en-US"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hemmetarap</a:t>
            </a:r>
            <a:r>
              <a:rPr lang="en-US" sz="2200" dirty="0" err="1">
                <a:solidFill>
                  <a:srgbClr val="000000"/>
                </a:solidFill>
                <a:latin typeface="Times New Roman" panose="02020603050405020304" pitchFamily="18" charset="0"/>
                <a:ea typeface="Times New Roman" panose="02020603050405020304" pitchFamily="18" charset="0"/>
              </a:rPr>
              <a:t>la</a:t>
            </a:r>
            <a:r>
              <a:rPr lang="ru-RU"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yn</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erkin</a:t>
            </a:r>
            <a:r>
              <a:rPr lang="ru-RU" sz="2200" dirty="0">
                <a:solidFill>
                  <a:srgbClr val="000000"/>
                </a:solidFill>
                <a:latin typeface="Times New Roman" panose="02020603050405020304" pitchFamily="18" charset="0"/>
                <a:ea typeface="Times New Roman" panose="02020603050405020304" pitchFamily="18" charset="0"/>
              </a:rPr>
              <a:t> ö</a:t>
            </a:r>
            <a:r>
              <a:rPr lang="en-US" sz="2200" dirty="0" err="1">
                <a:solidFill>
                  <a:srgbClr val="000000"/>
                </a:solidFill>
                <a:latin typeface="Times New Roman" panose="02020603050405020304" pitchFamily="18" charset="0"/>
                <a:ea typeface="Times New Roman" panose="02020603050405020304" pitchFamily="18" charset="0"/>
              </a:rPr>
              <a:t>sd</a:t>
            </a:r>
            <a:r>
              <a:rPr lang="ru-RU" sz="2200" dirty="0">
                <a:solidFill>
                  <a:srgbClr val="000000"/>
                </a:solidFill>
                <a:latin typeface="Times New Roman" panose="02020603050405020304" pitchFamily="18" charset="0"/>
                <a:ea typeface="Times New Roman" panose="02020603050405020304" pitchFamily="18" charset="0"/>
              </a:rPr>
              <a:t>ü</a:t>
            </a:r>
            <a:r>
              <a:rPr lang="en-US" sz="2200" dirty="0" err="1">
                <a:solidFill>
                  <a:srgbClr val="000000"/>
                </a:solidFill>
                <a:latin typeface="Times New Roman" panose="02020603050405020304" pitchFamily="18" charset="0"/>
                <a:ea typeface="Times New Roman" panose="02020603050405020304" pitchFamily="18" charset="0"/>
              </a:rPr>
              <a:t>rmegi</a:t>
            </a:r>
            <a:r>
              <a:rPr lang="ru-RU" sz="2200" dirty="0">
                <a:solidFill>
                  <a:srgbClr val="000000"/>
                </a:solidFill>
                <a:latin typeface="Times New Roman" panose="02020603050405020304" pitchFamily="18" charset="0"/>
                <a:ea typeface="Times New Roman" panose="02020603050405020304" pitchFamily="18" charset="0"/>
              </a:rPr>
              <a:t> ü</a:t>
            </a:r>
            <a:r>
              <a:rPr lang="en-US" sz="2200" dirty="0" err="1">
                <a:solidFill>
                  <a:srgbClr val="000000"/>
                </a:solidFill>
                <a:latin typeface="Times New Roman" panose="02020603050405020304" pitchFamily="18" charset="0"/>
                <a:ea typeface="Times New Roman" panose="02020603050405020304" pitchFamily="18" charset="0"/>
              </a:rPr>
              <a:t>pj</a:t>
            </a:r>
            <a:r>
              <a:rPr lang="ru-RU" sz="2200" dirty="0">
                <a:solidFill>
                  <a:srgbClr val="000000"/>
                </a:solidFill>
                <a:latin typeface="Times New Roman" panose="02020603050405020304" pitchFamily="18" charset="0"/>
                <a:ea typeface="Times New Roman" panose="02020603050405020304" pitchFamily="18" charset="0"/>
              </a:rPr>
              <a:t>ü</a:t>
            </a:r>
            <a:r>
              <a:rPr lang="en-US" sz="2200" dirty="0">
                <a:solidFill>
                  <a:srgbClr val="000000"/>
                </a:solidFill>
                <a:latin typeface="Times New Roman" panose="02020603050405020304" pitchFamily="18" charset="0"/>
                <a:ea typeface="Times New Roman" panose="02020603050405020304" pitchFamily="18" charset="0"/>
              </a:rPr>
              <a:t>n </a:t>
            </a:r>
            <a:r>
              <a:rPr lang="en-US" sz="2200" dirty="0" err="1">
                <a:solidFill>
                  <a:srgbClr val="000000"/>
                </a:solidFill>
                <a:latin typeface="Times New Roman" panose="02020603050405020304" pitchFamily="18" charset="0"/>
                <a:ea typeface="Times New Roman" panose="02020603050405020304" pitchFamily="18" charset="0"/>
              </a:rPr>
              <a:t>etmek</a:t>
            </a:r>
            <a:r>
              <a:rPr lang="ru-RU" sz="2200" dirty="0">
                <a:solidFill>
                  <a:srgbClr val="000000"/>
                </a:solidFill>
                <a:latin typeface="Times New Roman" panose="02020603050405020304" pitchFamily="18" charset="0"/>
                <a:ea typeface="Times New Roman" panose="02020603050405020304" pitchFamily="18" charset="0"/>
              </a:rPr>
              <a:t> </a:t>
            </a:r>
            <a:r>
              <a:rPr lang="ru-RU" sz="2200" dirty="0" err="1">
                <a:solidFill>
                  <a:srgbClr val="000000"/>
                </a:solidFill>
                <a:latin typeface="Times New Roman" panose="02020603050405020304" pitchFamily="18" charset="0"/>
                <a:ea typeface="Times New Roman" panose="02020603050405020304" pitchFamily="18" charset="0"/>
              </a:rPr>
              <a:t>üç</a:t>
            </a:r>
            <a:r>
              <a:rPr lang="en-US" sz="2200" dirty="0">
                <a:solidFill>
                  <a:srgbClr val="000000"/>
                </a:solidFill>
                <a:latin typeface="Times New Roman" panose="02020603050405020304" pitchFamily="18" charset="0"/>
                <a:ea typeface="Times New Roman" panose="02020603050405020304" pitchFamily="18" charset="0"/>
              </a:rPr>
              <a:t>in</a:t>
            </a:r>
            <a:r>
              <a:rPr lang="ru-RU" sz="2200" dirty="0">
                <a:solidFill>
                  <a:srgbClr val="000000"/>
                </a:solidFill>
                <a:latin typeface="Times New Roman" panose="02020603050405020304" pitchFamily="18" charset="0"/>
                <a:ea typeface="Times New Roman" panose="02020603050405020304" pitchFamily="18" charset="0"/>
              </a:rPr>
              <a:t> ş</a:t>
            </a:r>
            <a:r>
              <a:rPr lang="en-US" sz="2200" dirty="0" err="1">
                <a:solidFill>
                  <a:srgbClr val="000000"/>
                </a:solidFill>
                <a:latin typeface="Times New Roman" panose="02020603050405020304" pitchFamily="18" charset="0"/>
                <a:ea typeface="Times New Roman" panose="02020603050405020304" pitchFamily="18" charset="0"/>
              </a:rPr>
              <a:t>ertleri</a:t>
            </a:r>
            <a:r>
              <a:rPr lang="en-US" sz="2200" dirty="0">
                <a:solidFill>
                  <a:srgbClr val="000000"/>
                </a:solidFill>
                <a:latin typeface="Times New Roman" panose="02020603050405020304" pitchFamily="18" charset="0"/>
                <a:ea typeface="Times New Roman" panose="02020603050405020304" pitchFamily="18" charset="0"/>
              </a:rPr>
              <a:t> d</a:t>
            </a:r>
            <a:r>
              <a:rPr lang="ru-RU" sz="2200" dirty="0">
                <a:solidFill>
                  <a:srgbClr val="000000"/>
                </a:solidFill>
                <a:latin typeface="Times New Roman" panose="02020603050405020304" pitchFamily="18" charset="0"/>
                <a:ea typeface="Times New Roman" panose="02020603050405020304" pitchFamily="18" charset="0"/>
              </a:rPr>
              <a:t>ö</a:t>
            </a:r>
            <a:r>
              <a:rPr lang="en-US" sz="2200" dirty="0" err="1">
                <a:solidFill>
                  <a:srgbClr val="000000"/>
                </a:solidFill>
                <a:latin typeface="Times New Roman" panose="02020603050405020304" pitchFamily="18" charset="0"/>
                <a:ea typeface="Times New Roman" panose="02020603050405020304" pitchFamily="18" charset="0"/>
              </a:rPr>
              <a:t>retm</a:t>
            </a:r>
            <a:r>
              <a:rPr lang="ru-RU" sz="2200" dirty="0">
                <a:solidFill>
                  <a:srgbClr val="000000"/>
                </a:solidFill>
                <a:latin typeface="Times New Roman" panose="02020603050405020304" pitchFamily="18" charset="0"/>
                <a:ea typeface="Times New Roman" panose="02020603050405020304" pitchFamily="18" charset="0"/>
              </a:rPr>
              <a:t>ä</a:t>
            </a:r>
            <a:r>
              <a:rPr lang="en-US" sz="2200" dirty="0" err="1">
                <a:solidFill>
                  <a:srgbClr val="000000"/>
                </a:solidFill>
                <a:latin typeface="Times New Roman" panose="02020603050405020304" pitchFamily="18" charset="0"/>
                <a:ea typeface="Times New Roman" panose="02020603050405020304" pitchFamily="18" charset="0"/>
              </a:rPr>
              <a:t>ge</a:t>
            </a:r>
            <a:r>
              <a:rPr lang="en-US" sz="2200" dirty="0">
                <a:solidFill>
                  <a:srgbClr val="000000"/>
                </a:solidFill>
                <a:latin typeface="Times New Roman" panose="02020603050405020304" pitchFamily="18" charset="0"/>
                <a:ea typeface="Times New Roman" panose="02020603050405020304" pitchFamily="18" charset="0"/>
              </a:rPr>
              <a:t> g</a:t>
            </a:r>
            <a:r>
              <a:rPr lang="ru-RU" sz="2200" dirty="0">
                <a:solidFill>
                  <a:srgbClr val="000000"/>
                </a:solidFill>
                <a:latin typeface="Times New Roman" panose="02020603050405020304" pitchFamily="18" charset="0"/>
                <a:ea typeface="Times New Roman" panose="02020603050405020304" pitchFamily="18" charset="0"/>
              </a:rPr>
              <a:t>ö</a:t>
            </a:r>
            <a:r>
              <a:rPr lang="en-US" sz="2200" dirty="0">
                <a:solidFill>
                  <a:srgbClr val="000000"/>
                </a:solidFill>
                <a:latin typeface="Times New Roman" panose="02020603050405020304" pitchFamily="18" charset="0"/>
                <a:ea typeface="Times New Roman" panose="02020603050405020304" pitchFamily="18" charset="0"/>
              </a:rPr>
              <a:t>n</a:t>
            </a:r>
            <a:r>
              <a:rPr lang="ru-RU" sz="2200" dirty="0">
                <a:solidFill>
                  <a:srgbClr val="000000"/>
                </a:solidFill>
                <a:latin typeface="Times New Roman" panose="02020603050405020304" pitchFamily="18" charset="0"/>
                <a:ea typeface="Times New Roman" panose="02020603050405020304" pitchFamily="18" charset="0"/>
              </a:rPr>
              <a:t>ü</a:t>
            </a:r>
            <a:r>
              <a:rPr lang="en-US" sz="2200" dirty="0" smtClean="0">
                <a:solidFill>
                  <a:srgbClr val="000000"/>
                </a:solidFill>
                <a:latin typeface="Times New Roman" panose="02020603050405020304" pitchFamily="18" charset="0"/>
                <a:ea typeface="Times New Roman" panose="02020603050405020304" pitchFamily="18" charset="0"/>
              </a:rPr>
              <a:t>k</a:t>
            </a:r>
            <a:r>
              <a:rPr lang="tk-TM" sz="2200" dirty="0" smtClean="0">
                <a:solidFill>
                  <a:srgbClr val="000000"/>
                </a:solidFill>
                <a:latin typeface="Times New Roman" panose="02020603050405020304" pitchFamily="18" charset="0"/>
                <a:ea typeface="Times New Roman" panose="02020603050405020304" pitchFamily="18" charset="0"/>
              </a:rPr>
              <a:t>-</a:t>
            </a:r>
            <a:r>
              <a:rPr lang="en-US" sz="2200" dirty="0" err="1" smtClean="0">
                <a:solidFill>
                  <a:srgbClr val="000000"/>
                </a:solidFill>
                <a:latin typeface="Times New Roman" panose="02020603050405020304" pitchFamily="18" charset="0"/>
                <a:ea typeface="Times New Roman" panose="02020603050405020304" pitchFamily="18" charset="0"/>
              </a:rPr>
              <a:t>diri</a:t>
            </a:r>
            <a:r>
              <a:rPr lang="en-US" sz="2200" spc="-19" dirty="0" err="1" smtClean="0">
                <a:solidFill>
                  <a:srgbClr val="000000"/>
                </a:solidFill>
                <a:latin typeface="Times New Roman" panose="02020603050405020304" pitchFamily="18" charset="0"/>
                <a:ea typeface="Times New Roman" panose="02020603050405020304" pitchFamily="18" charset="0"/>
              </a:rPr>
              <a:t>lendir</a:t>
            </a:r>
            <a:r>
              <a:rPr lang="ru-RU" sz="2200" spc="-19"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solidFill>
                  <a:srgbClr val="000000"/>
                </a:solidFill>
                <a:latin typeface="Times New Roman" panose="02020603050405020304" pitchFamily="18" charset="0"/>
                <a:ea typeface="Times New Roman" panose="02020603050405020304" pitchFamily="18" charset="0"/>
              </a:rPr>
              <a:t>    </a:t>
            </a:r>
            <a:r>
              <a:rPr lang="en-US" sz="2200" dirty="0">
                <a:solidFill>
                  <a:srgbClr val="000000"/>
                </a:solidFill>
                <a:latin typeface="Times New Roman" panose="02020603050405020304" pitchFamily="18" charset="0"/>
                <a:ea typeface="Times New Roman" panose="02020603050405020304" pitchFamily="18" charset="0"/>
              </a:rPr>
              <a:t>T</a:t>
            </a:r>
            <a:r>
              <a:rPr lang="ru-RU" sz="2200" dirty="0">
                <a:solidFill>
                  <a:srgbClr val="000000"/>
                </a:solidFill>
                <a:latin typeface="Times New Roman" panose="02020603050405020304" pitchFamily="18" charset="0"/>
                <a:ea typeface="Times New Roman" panose="02020603050405020304" pitchFamily="18" charset="0"/>
              </a:rPr>
              <a:t>ü</a:t>
            </a:r>
            <a:r>
              <a:rPr lang="en-US" sz="2200" dirty="0" err="1">
                <a:solidFill>
                  <a:srgbClr val="000000"/>
                </a:solidFill>
                <a:latin typeface="Times New Roman" panose="02020603050405020304" pitchFamily="18" charset="0"/>
                <a:ea typeface="Times New Roman" panose="02020603050405020304" pitchFamily="18" charset="0"/>
              </a:rPr>
              <a:t>rkmenistany</a:t>
            </a:r>
            <a:r>
              <a:rPr lang="ru-RU" sz="2200" dirty="0">
                <a:solidFill>
                  <a:srgbClr val="000000"/>
                </a:solidFill>
                <a:latin typeface="Times New Roman" panose="02020603050405020304" pitchFamily="18" charset="0"/>
                <a:ea typeface="Times New Roman" panose="02020603050405020304" pitchFamily="18" charset="0"/>
              </a:rPr>
              <a:t>ň </a:t>
            </a:r>
            <a:r>
              <a:rPr lang="en-US" sz="2200" dirty="0" err="1">
                <a:solidFill>
                  <a:srgbClr val="000000"/>
                </a:solidFill>
                <a:latin typeface="Times New Roman" panose="02020603050405020304" pitchFamily="18" charset="0"/>
                <a:ea typeface="Times New Roman" panose="02020603050405020304" pitchFamily="18" charset="0"/>
              </a:rPr>
              <a:t>Konstitusi</a:t>
            </a:r>
            <a:r>
              <a:rPr lang="ru-RU"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asyna</a:t>
            </a:r>
            <a:r>
              <a:rPr lang="en-US" sz="2200" dirty="0">
                <a:solidFill>
                  <a:srgbClr val="000000"/>
                </a:solidFill>
                <a:latin typeface="Times New Roman" panose="02020603050405020304" pitchFamily="18" charset="0"/>
                <a:ea typeface="Times New Roman" panose="02020603050405020304" pitchFamily="18" charset="0"/>
              </a:rPr>
              <a:t> la</a:t>
            </a:r>
            <a:r>
              <a:rPr lang="ru-RU"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yklykda</a:t>
            </a:r>
            <a:r>
              <a:rPr lang="ru-RU" sz="2200" dirty="0">
                <a:solidFill>
                  <a:srgbClr val="000000"/>
                </a:solidFill>
                <a:latin typeface="Times New Roman" panose="02020603050405020304" pitchFamily="18" charset="0"/>
                <a:ea typeface="Times New Roman" panose="02020603050405020304" pitchFamily="18" charset="0"/>
              </a:rPr>
              <a:t> ä</a:t>
            </a:r>
            <a:r>
              <a:rPr lang="en-US" sz="2200" dirty="0" err="1">
                <a:solidFill>
                  <a:srgbClr val="000000"/>
                </a:solidFill>
                <a:latin typeface="Times New Roman" panose="02020603050405020304" pitchFamily="18" charset="0"/>
                <a:ea typeface="Times New Roman" panose="02020603050405020304" pitchFamily="18" charset="0"/>
              </a:rPr>
              <a:t>hli</a:t>
            </a:r>
            <a:r>
              <a:rPr lang="en-US" sz="2200" dirty="0">
                <a:solidFill>
                  <a:srgbClr val="000000"/>
                </a:solidFill>
                <a:latin typeface="Times New Roman" panose="02020603050405020304" pitchFamily="18" charset="0"/>
                <a:ea typeface="Times New Roman" panose="02020603050405020304" pitchFamily="18" charset="0"/>
              </a:rPr>
              <a:t> </a:t>
            </a:r>
            <a:r>
              <a:rPr lang="en-US" sz="2200" dirty="0" err="1">
                <a:solidFill>
                  <a:srgbClr val="000000"/>
                </a:solidFill>
                <a:latin typeface="Times New Roman" panose="02020603050405020304" pitchFamily="18" charset="0"/>
                <a:ea typeface="Times New Roman" panose="02020603050405020304" pitchFamily="18" charset="0"/>
              </a:rPr>
              <a:t>ra</a:t>
            </a:r>
            <a:r>
              <a:rPr lang="ru-RU" sz="2200" dirty="0">
                <a:solidFill>
                  <a:srgbClr val="000000"/>
                </a:solidFill>
                <a:latin typeface="Times New Roman" panose="02020603050405020304" pitchFamily="18" charset="0"/>
                <a:ea typeface="Times New Roman" panose="02020603050405020304" pitchFamily="18" charset="0"/>
              </a:rPr>
              <a:t>ý</a:t>
            </a:r>
            <a:r>
              <a:rPr lang="en-US" sz="2200" dirty="0" err="1">
                <a:solidFill>
                  <a:srgbClr val="000000"/>
                </a:solidFill>
                <a:latin typeface="Times New Roman" panose="02020603050405020304" pitchFamily="18" charset="0"/>
                <a:ea typeface="Times New Roman" panose="02020603050405020304" pitchFamily="18" charset="0"/>
              </a:rPr>
              <a:t>atlar</a:t>
            </a:r>
            <a:r>
              <a:rPr lang="en-US" sz="2200" dirty="0">
                <a:solidFill>
                  <a:srgbClr val="000000"/>
                </a:solidFill>
                <a:latin typeface="Times New Roman" panose="02020603050405020304" pitchFamily="18" charset="0"/>
                <a:ea typeface="Times New Roman" panose="02020603050405020304" pitchFamily="18" charset="0"/>
              </a:rPr>
              <a:t> z</a:t>
            </a:r>
            <a:r>
              <a:rPr lang="ru-RU" sz="2200" dirty="0">
                <a:solidFill>
                  <a:srgbClr val="000000"/>
                </a:solidFill>
                <a:latin typeface="Times New Roman" panose="02020603050405020304" pitchFamily="18" charset="0"/>
                <a:ea typeface="Times New Roman" panose="02020603050405020304" pitchFamily="18" charset="0"/>
              </a:rPr>
              <a:t>ä</a:t>
            </a:r>
            <a:r>
              <a:rPr lang="en-US" sz="2200" dirty="0" err="1">
                <a:solidFill>
                  <a:srgbClr val="000000"/>
                </a:solidFill>
                <a:latin typeface="Times New Roman" panose="02020603050405020304" pitchFamily="18" charset="0"/>
                <a:ea typeface="Times New Roman" panose="02020603050405020304" pitchFamily="18" charset="0"/>
              </a:rPr>
              <a:t>hmet</a:t>
            </a:r>
            <a:r>
              <a:rPr lang="ru-RU" sz="2200" dirty="0">
                <a:solidFill>
                  <a:srgbClr val="000000"/>
                </a:solidFill>
                <a:latin typeface="Times New Roman" panose="02020603050405020304" pitchFamily="18" charset="0"/>
                <a:ea typeface="Times New Roman" panose="02020603050405020304" pitchFamily="18" charset="0"/>
              </a:rPr>
              <a:t> ç</a:t>
            </a:r>
            <a:r>
              <a:rPr lang="en-US" sz="2200" dirty="0" err="1">
                <a:solidFill>
                  <a:srgbClr val="000000"/>
                </a:solidFill>
                <a:latin typeface="Times New Roman" panose="02020603050405020304" pitchFamily="18" charset="0"/>
                <a:ea typeface="Times New Roman" panose="02020603050405020304" pitchFamily="18" charset="0"/>
              </a:rPr>
              <a:t>ek</a:t>
            </a:r>
            <a:r>
              <a:rPr lang="en-US" sz="2200" spc="8" dirty="0" err="1">
                <a:solidFill>
                  <a:srgbClr val="000000"/>
                </a:solidFill>
                <a:latin typeface="Times New Roman" panose="02020603050405020304" pitchFamily="18" charset="0"/>
                <a:ea typeface="Times New Roman" panose="02020603050405020304" pitchFamily="18" charset="0"/>
              </a:rPr>
              <a:t>mek</a:t>
            </a:r>
            <a:r>
              <a:rPr lang="ru-RU" sz="2200" spc="8" dirty="0">
                <a:solidFill>
                  <a:srgbClr val="000000"/>
                </a:solidFill>
                <a:latin typeface="Times New Roman" panose="02020603050405020304" pitchFamily="18" charset="0"/>
                <a:ea typeface="Times New Roman" panose="02020603050405020304" pitchFamily="18" charset="0"/>
              </a:rPr>
              <a:t>, ö</a:t>
            </a:r>
            <a:r>
              <a:rPr lang="en-US" sz="2200" spc="8" dirty="0">
                <a:solidFill>
                  <a:srgbClr val="000000"/>
                </a:solidFill>
                <a:latin typeface="Times New Roman" panose="02020603050405020304" pitchFamily="18" charset="0"/>
                <a:ea typeface="Times New Roman" panose="02020603050405020304" pitchFamily="18" charset="0"/>
              </a:rPr>
              <a:t>z </a:t>
            </a:r>
            <a:r>
              <a:rPr lang="en-US" sz="2200" spc="8" dirty="0" err="1">
                <a:solidFill>
                  <a:srgbClr val="000000"/>
                </a:solidFill>
                <a:latin typeface="Times New Roman" panose="02020603050405020304" pitchFamily="18" charset="0"/>
                <a:ea typeface="Times New Roman" panose="02020603050405020304" pitchFamily="18" charset="0"/>
              </a:rPr>
              <a:t>garamagy</a:t>
            </a:r>
            <a:r>
              <a:rPr lang="en-US"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bo</a:t>
            </a:r>
            <a:r>
              <a:rPr lang="ru-RU" sz="2200" spc="8" dirty="0">
                <a:solidFill>
                  <a:srgbClr val="000000"/>
                </a:solidFill>
                <a:latin typeface="Times New Roman" panose="02020603050405020304" pitchFamily="18" charset="0"/>
                <a:ea typeface="Times New Roman" panose="02020603050405020304" pitchFamily="18" charset="0"/>
              </a:rPr>
              <a:t>ý</a:t>
            </a:r>
            <a:r>
              <a:rPr lang="en-US" sz="2200" spc="8" dirty="0">
                <a:solidFill>
                  <a:srgbClr val="000000"/>
                </a:solidFill>
                <a:latin typeface="Times New Roman" panose="02020603050405020304" pitchFamily="18" charset="0"/>
                <a:ea typeface="Times New Roman" panose="02020603050405020304" pitchFamily="18" charset="0"/>
              </a:rPr>
              <a:t>un</a:t>
            </a:r>
            <a:r>
              <a:rPr lang="ru-RU" sz="2200" spc="8" dirty="0">
                <a:solidFill>
                  <a:srgbClr val="000000"/>
                </a:solidFill>
                <a:latin typeface="Times New Roman" panose="02020603050405020304" pitchFamily="18" charset="0"/>
                <a:ea typeface="Times New Roman" panose="02020603050405020304" pitchFamily="18" charset="0"/>
              </a:rPr>
              <a:t>ç</a:t>
            </a:r>
            <a:r>
              <a:rPr lang="en-US" sz="2200" spc="8" dirty="0">
                <a:solidFill>
                  <a:srgbClr val="000000"/>
                </a:solidFill>
                <a:latin typeface="Times New Roman" panose="02020603050405020304" pitchFamily="18" charset="0"/>
                <a:ea typeface="Times New Roman" panose="02020603050405020304" pitchFamily="18" charset="0"/>
              </a:rPr>
              <a:t>a h</a:t>
            </a:r>
            <a:r>
              <a:rPr lang="ru-RU" sz="2200" spc="8" dirty="0">
                <a:solidFill>
                  <a:srgbClr val="000000"/>
                </a:solidFill>
                <a:latin typeface="Times New Roman" panose="02020603050405020304" pitchFamily="18" charset="0"/>
                <a:ea typeface="Times New Roman" panose="02020603050405020304" pitchFamily="18" charset="0"/>
              </a:rPr>
              <a:t>ü</a:t>
            </a:r>
            <a:r>
              <a:rPr lang="en-US" sz="2200" spc="8" dirty="0">
                <a:solidFill>
                  <a:srgbClr val="000000"/>
                </a:solidFill>
                <a:latin typeface="Times New Roman" panose="02020603050405020304" pitchFamily="18" charset="0"/>
                <a:ea typeface="Times New Roman" panose="02020603050405020304" pitchFamily="18" charset="0"/>
              </a:rPr>
              <a:t>n</a:t>
            </a:r>
            <a:r>
              <a:rPr lang="ru-RU" sz="2200" spc="8" dirty="0">
                <a:solidFill>
                  <a:srgbClr val="000000"/>
                </a:solidFill>
                <a:latin typeface="Times New Roman" panose="02020603050405020304" pitchFamily="18" charset="0"/>
                <a:ea typeface="Times New Roman" panose="02020603050405020304" pitchFamily="18" charset="0"/>
              </a:rPr>
              <a:t>ä</a:t>
            </a:r>
            <a:r>
              <a:rPr lang="en-US" sz="2200" spc="8" dirty="0" err="1">
                <a:solidFill>
                  <a:srgbClr val="000000"/>
                </a:solidFill>
                <a:latin typeface="Times New Roman" panose="02020603050405020304" pitchFamily="18" charset="0"/>
                <a:ea typeface="Times New Roman" panose="02020603050405020304" pitchFamily="18" charset="0"/>
              </a:rPr>
              <a:t>ri</a:t>
            </a:r>
            <a:r>
              <a:rPr lang="ru-RU"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i</a:t>
            </a:r>
            <a:r>
              <a:rPr lang="ru-RU" sz="2200" spc="8" dirty="0">
                <a:solidFill>
                  <a:srgbClr val="000000"/>
                </a:solidFill>
                <a:latin typeface="Times New Roman" panose="02020603050405020304" pitchFamily="18" charset="0"/>
                <a:ea typeface="Times New Roman" panose="02020603050405020304" pitchFamily="18" charset="0"/>
              </a:rPr>
              <a:t>ş</a:t>
            </a:r>
            <a:r>
              <a:rPr lang="en-US" sz="2200" spc="8" dirty="0" err="1">
                <a:solidFill>
                  <a:srgbClr val="000000"/>
                </a:solidFill>
                <a:latin typeface="Times New Roman" panose="02020603050405020304" pitchFamily="18" charset="0"/>
                <a:ea typeface="Times New Roman" panose="02020603050405020304" pitchFamily="18" charset="0"/>
              </a:rPr>
              <a:t>i</a:t>
            </a:r>
            <a:r>
              <a:rPr lang="ru-RU" sz="2200" spc="8" dirty="0">
                <a:solidFill>
                  <a:srgbClr val="000000"/>
                </a:solidFill>
                <a:latin typeface="Times New Roman" panose="02020603050405020304" pitchFamily="18" charset="0"/>
                <a:ea typeface="Times New Roman" panose="02020603050405020304" pitchFamily="18" charset="0"/>
              </a:rPr>
              <a:t>ň </a:t>
            </a:r>
            <a:r>
              <a:rPr lang="en-US" sz="2200" spc="8" dirty="0">
                <a:solidFill>
                  <a:srgbClr val="000000"/>
                </a:solidFill>
                <a:latin typeface="Times New Roman" panose="02020603050405020304" pitchFamily="18" charset="0"/>
                <a:ea typeface="Times New Roman" panose="02020603050405020304" pitchFamily="18" charset="0"/>
              </a:rPr>
              <a:t>g</a:t>
            </a:r>
            <a:r>
              <a:rPr lang="ru-RU" sz="2200" spc="8" dirty="0">
                <a:solidFill>
                  <a:srgbClr val="000000"/>
                </a:solidFill>
                <a:latin typeface="Times New Roman" panose="02020603050405020304" pitchFamily="18" charset="0"/>
                <a:ea typeface="Times New Roman" panose="02020603050405020304" pitchFamily="18" charset="0"/>
              </a:rPr>
              <a:t>ö</a:t>
            </a:r>
            <a:r>
              <a:rPr lang="en-US" sz="2200" spc="8" dirty="0" err="1">
                <a:solidFill>
                  <a:srgbClr val="000000"/>
                </a:solidFill>
                <a:latin typeface="Times New Roman" panose="02020603050405020304" pitchFamily="18" charset="0"/>
                <a:ea typeface="Times New Roman" panose="02020603050405020304" pitchFamily="18" charset="0"/>
              </a:rPr>
              <a:t>rn</a:t>
            </a:r>
            <a:r>
              <a:rPr lang="ru-RU" sz="2200" spc="8" dirty="0" err="1">
                <a:solidFill>
                  <a:srgbClr val="000000"/>
                </a:solidFill>
                <a:latin typeface="Times New Roman" panose="02020603050405020304" pitchFamily="18" charset="0"/>
                <a:ea typeface="Times New Roman" panose="02020603050405020304" pitchFamily="18" charset="0"/>
              </a:rPr>
              <a:t>üş</a:t>
            </a:r>
            <a:r>
              <a:rPr lang="en-US" sz="2200" spc="8" dirty="0" err="1">
                <a:solidFill>
                  <a:srgbClr val="000000"/>
                </a:solidFill>
                <a:latin typeface="Times New Roman" panose="02020603050405020304" pitchFamily="18" charset="0"/>
                <a:ea typeface="Times New Roman" panose="02020603050405020304" pitchFamily="18" charset="0"/>
              </a:rPr>
              <a:t>ini</a:t>
            </a:r>
            <a:r>
              <a:rPr lang="en-US" sz="2200" spc="8" dirty="0">
                <a:solidFill>
                  <a:srgbClr val="000000"/>
                </a:solidFill>
                <a:latin typeface="Times New Roman" panose="02020603050405020304" pitchFamily="18" charset="0"/>
                <a:ea typeface="Times New Roman" panose="02020603050405020304" pitchFamily="18" charset="0"/>
              </a:rPr>
              <a:t> we </a:t>
            </a:r>
            <a:r>
              <a:rPr lang="en-US" sz="2200" spc="8" dirty="0" err="1">
                <a:solidFill>
                  <a:srgbClr val="000000"/>
                </a:solidFill>
                <a:latin typeface="Times New Roman" panose="02020603050405020304" pitchFamily="18" charset="0"/>
                <a:ea typeface="Times New Roman" panose="02020603050405020304" pitchFamily="18" charset="0"/>
              </a:rPr>
              <a:t>i</a:t>
            </a:r>
            <a:r>
              <a:rPr lang="ru-RU" sz="2200" spc="8" dirty="0">
                <a:solidFill>
                  <a:srgbClr val="000000"/>
                </a:solidFill>
                <a:latin typeface="Times New Roman" panose="02020603050405020304" pitchFamily="18" charset="0"/>
                <a:ea typeface="Times New Roman" panose="02020603050405020304" pitchFamily="18" charset="0"/>
              </a:rPr>
              <a:t>ş ý</a:t>
            </a:r>
            <a:r>
              <a:rPr lang="en-US" sz="2200" spc="8" dirty="0" err="1">
                <a:solidFill>
                  <a:srgbClr val="000000"/>
                </a:solidFill>
                <a:latin typeface="Times New Roman" panose="02020603050405020304" pitchFamily="18" charset="0"/>
                <a:ea typeface="Times New Roman" panose="02020603050405020304" pitchFamily="18" charset="0"/>
              </a:rPr>
              <a:t>erini</a:t>
            </a:r>
            <a:r>
              <a:rPr lang="en-US" sz="2200" spc="8" dirty="0">
                <a:solidFill>
                  <a:srgbClr val="000000"/>
                </a:solidFill>
                <a:latin typeface="Times New Roman" panose="02020603050405020304" pitchFamily="18" charset="0"/>
                <a:ea typeface="Times New Roman" panose="02020603050405020304" pitchFamily="18" charset="0"/>
              </a:rPr>
              <a:t> se</a:t>
            </a:r>
            <a:r>
              <a:rPr lang="ru-RU" sz="2200" spc="8" dirty="0">
                <a:solidFill>
                  <a:srgbClr val="000000"/>
                </a:solidFill>
                <a:latin typeface="Times New Roman" panose="02020603050405020304" pitchFamily="18" charset="0"/>
                <a:ea typeface="Times New Roman" panose="02020603050405020304" pitchFamily="18" charset="0"/>
              </a:rPr>
              <a:t>ç</a:t>
            </a:r>
            <a:r>
              <a:rPr lang="en-US" sz="2200" spc="8" dirty="0" err="1">
                <a:solidFill>
                  <a:srgbClr val="000000"/>
                </a:solidFill>
                <a:latin typeface="Times New Roman" panose="02020603050405020304" pitchFamily="18" charset="0"/>
                <a:ea typeface="Times New Roman" panose="02020603050405020304" pitchFamily="18" charset="0"/>
              </a:rPr>
              <a:t>ip</a:t>
            </a:r>
            <a:r>
              <a:rPr lang="en-US" sz="2200" spc="8"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almak</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saglyk</a:t>
            </a:r>
            <a:r>
              <a:rPr lang="en-US" sz="2200" spc="4" dirty="0">
                <a:solidFill>
                  <a:srgbClr val="000000"/>
                </a:solidFill>
                <a:latin typeface="Times New Roman" panose="02020603050405020304" pitchFamily="18" charset="0"/>
                <a:ea typeface="Times New Roman" panose="02020603050405020304" pitchFamily="18" charset="0"/>
              </a:rPr>
              <a:t> we z</a:t>
            </a:r>
            <a:r>
              <a:rPr lang="ru-RU" sz="2200" spc="4" dirty="0">
                <a:solidFill>
                  <a:srgbClr val="000000"/>
                </a:solidFill>
                <a:latin typeface="Times New Roman" panose="02020603050405020304" pitchFamily="18" charset="0"/>
                <a:ea typeface="Times New Roman" panose="02020603050405020304" pitchFamily="18" charset="0"/>
              </a:rPr>
              <a:t>ä</a:t>
            </a:r>
            <a:r>
              <a:rPr lang="en-US" sz="2200" spc="4" dirty="0" err="1">
                <a:solidFill>
                  <a:srgbClr val="000000"/>
                </a:solidFill>
                <a:latin typeface="Times New Roman" panose="02020603050405020304" pitchFamily="18" charset="0"/>
                <a:ea typeface="Times New Roman" panose="02020603050405020304" pitchFamily="18" charset="0"/>
              </a:rPr>
              <a:t>hmeti</a:t>
            </a:r>
            <a:r>
              <a:rPr lang="ru-RU" sz="2200" spc="4" dirty="0">
                <a:solidFill>
                  <a:srgbClr val="000000"/>
                </a:solidFill>
                <a:latin typeface="Times New Roman" panose="02020603050405020304" pitchFamily="18" charset="0"/>
                <a:ea typeface="Times New Roman" panose="02020603050405020304" pitchFamily="18" charset="0"/>
              </a:rPr>
              <a:t>ň </a:t>
            </a:r>
            <a:r>
              <a:rPr lang="en-US" sz="2200" spc="4" dirty="0" err="1">
                <a:solidFill>
                  <a:srgbClr val="000000"/>
                </a:solidFill>
                <a:latin typeface="Times New Roman" panose="02020603050405020304" pitchFamily="18" charset="0"/>
                <a:ea typeface="Times New Roman" panose="02020603050405020304" pitchFamily="18" charset="0"/>
              </a:rPr>
              <a:t>howpsuz</a:t>
            </a:r>
            <a:r>
              <a:rPr lang="ru-RU" sz="2200" spc="4" dirty="0">
                <a:solidFill>
                  <a:srgbClr val="000000"/>
                </a:solidFill>
                <a:latin typeface="Times New Roman" panose="02020603050405020304" pitchFamily="18" charset="0"/>
                <a:ea typeface="Times New Roman" panose="02020603050405020304" pitchFamily="18" charset="0"/>
              </a:rPr>
              <a:t> ş</a:t>
            </a:r>
            <a:r>
              <a:rPr lang="en-US" sz="2200" spc="4" dirty="0" err="1">
                <a:solidFill>
                  <a:srgbClr val="000000"/>
                </a:solidFill>
                <a:latin typeface="Times New Roman" panose="02020603050405020304" pitchFamily="18" charset="0"/>
                <a:ea typeface="Times New Roman" panose="02020603050405020304" pitchFamily="18" charset="0"/>
              </a:rPr>
              <a:t>ertlerini</a:t>
            </a:r>
            <a:r>
              <a:rPr lang="ru-RU" sz="2200" spc="4" dirty="0">
                <a:solidFill>
                  <a:srgbClr val="000000"/>
                </a:solidFill>
                <a:latin typeface="Times New Roman" panose="02020603050405020304" pitchFamily="18" charset="0"/>
                <a:ea typeface="Times New Roman" panose="02020603050405020304" pitchFamily="18" charset="0"/>
              </a:rPr>
              <a:t>ň, </a:t>
            </a:r>
            <a:r>
              <a:rPr lang="en-US" sz="2200" spc="4" dirty="0" err="1">
                <a:solidFill>
                  <a:srgbClr val="000000"/>
                </a:solidFill>
                <a:latin typeface="Times New Roman" panose="02020603050405020304" pitchFamily="18" charset="0"/>
                <a:ea typeface="Times New Roman" panose="02020603050405020304" pitchFamily="18" charset="0"/>
              </a:rPr>
              <a:t>garrylyk</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syrkawlan</a:t>
            </a:r>
            <a:r>
              <a:rPr lang="ru-RU" sz="2200" spc="4" dirty="0">
                <a:solidFill>
                  <a:srgbClr val="000000"/>
                </a:solidFill>
                <a:latin typeface="Times New Roman" panose="02020603050405020304" pitchFamily="18" charset="0"/>
                <a:ea typeface="Times New Roman" panose="02020603050405020304" pitchFamily="18" charset="0"/>
              </a:rPr>
              <a:t> ý</a:t>
            </a:r>
            <a:r>
              <a:rPr lang="en-US" sz="2200" spc="4" dirty="0" err="1">
                <a:solidFill>
                  <a:srgbClr val="000000"/>
                </a:solidFill>
                <a:latin typeface="Times New Roman" panose="02020603050405020304" pitchFamily="18" charset="0"/>
                <a:ea typeface="Times New Roman" panose="02020603050405020304" pitchFamily="18" charset="0"/>
              </a:rPr>
              <a:t>agda</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err="1">
                <a:solidFill>
                  <a:srgbClr val="000000"/>
                </a:solidFill>
                <a:latin typeface="Times New Roman" panose="02020603050405020304" pitchFamily="18" charset="0"/>
                <a:ea typeface="Times New Roman" panose="02020603050405020304" pitchFamily="18" charset="0"/>
              </a:rPr>
              <a:t>ynda</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a:solidFill>
                  <a:srgbClr val="000000"/>
                </a:solidFill>
                <a:latin typeface="Times New Roman" panose="02020603050405020304" pitchFamily="18" charset="0"/>
                <a:ea typeface="Times New Roman" panose="02020603050405020304" pitchFamily="18" charset="0"/>
              </a:rPr>
              <a:t>ma</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err="1">
                <a:solidFill>
                  <a:srgbClr val="000000"/>
                </a:solidFill>
                <a:latin typeface="Times New Roman" panose="02020603050405020304" pitchFamily="18" charset="0"/>
                <a:ea typeface="Times New Roman" panose="02020603050405020304" pitchFamily="18" charset="0"/>
              </a:rPr>
              <a:t>yplyk</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a:solidFill>
                  <a:srgbClr val="000000"/>
                </a:solidFill>
                <a:latin typeface="Times New Roman" panose="02020603050405020304" pitchFamily="18" charset="0"/>
                <a:ea typeface="Times New Roman" panose="02020603050405020304" pitchFamily="18" charset="0"/>
              </a:rPr>
              <a:t>z</a:t>
            </a:r>
            <a:r>
              <a:rPr lang="ru-RU" sz="2200" spc="4" dirty="0">
                <a:solidFill>
                  <a:srgbClr val="000000"/>
                </a:solidFill>
                <a:latin typeface="Times New Roman" panose="02020603050405020304" pitchFamily="18" charset="0"/>
                <a:ea typeface="Times New Roman" panose="02020603050405020304" pitchFamily="18" charset="0"/>
              </a:rPr>
              <a:t>ä</a:t>
            </a:r>
            <a:r>
              <a:rPr lang="en-US" sz="2200" spc="4" dirty="0" err="1">
                <a:solidFill>
                  <a:srgbClr val="000000"/>
                </a:solidFill>
                <a:latin typeface="Times New Roman" panose="02020603050405020304" pitchFamily="18" charset="0"/>
                <a:ea typeface="Times New Roman" panose="02020603050405020304" pitchFamily="18" charset="0"/>
              </a:rPr>
              <a:t>hmete</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bolan</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ukybyny</a:t>
            </a:r>
            <a:r>
              <a:rPr lang="ru-RU" sz="2200" spc="4" dirty="0">
                <a:solidFill>
                  <a:srgbClr val="000000"/>
                </a:solidFill>
                <a:latin typeface="Times New Roman" panose="02020603050405020304" pitchFamily="18" charset="0"/>
                <a:ea typeface="Times New Roman" panose="02020603050405020304" pitchFamily="18" charset="0"/>
              </a:rPr>
              <a:t> ý</a:t>
            </a:r>
            <a:r>
              <a:rPr lang="en-US" sz="2200" spc="4" dirty="0" err="1">
                <a:solidFill>
                  <a:srgbClr val="000000"/>
                </a:solidFill>
                <a:latin typeface="Times New Roman" panose="02020603050405020304" pitchFamily="18" charset="0"/>
                <a:ea typeface="Times New Roman" panose="02020603050405020304" pitchFamily="18" charset="0"/>
              </a:rPr>
              <a:t>itiren</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halatynda</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ekle</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err="1">
                <a:solidFill>
                  <a:srgbClr val="000000"/>
                </a:solidFill>
                <a:latin typeface="Times New Roman" panose="02020603050405020304" pitchFamily="18" charset="0"/>
                <a:ea typeface="Times New Roman" panose="02020603050405020304" pitchFamily="18" charset="0"/>
              </a:rPr>
              <a:t>jisini</a:t>
            </a:r>
            <a:r>
              <a:rPr lang="ru-RU" sz="2200" spc="4" dirty="0">
                <a:solidFill>
                  <a:srgbClr val="000000"/>
                </a:solidFill>
                <a:latin typeface="Times New Roman" panose="02020603050405020304" pitchFamily="18" charset="0"/>
                <a:ea typeface="Times New Roman" panose="02020603050405020304" pitchFamily="18" charset="0"/>
              </a:rPr>
              <a:t> ý</a:t>
            </a:r>
            <a:r>
              <a:rPr lang="en-US" sz="2200" spc="4" dirty="0" err="1">
                <a:solidFill>
                  <a:srgbClr val="000000"/>
                </a:solidFill>
                <a:latin typeface="Times New Roman" panose="02020603050405020304" pitchFamily="18" charset="0"/>
                <a:ea typeface="Times New Roman" panose="02020603050405020304" pitchFamily="18" charset="0"/>
              </a:rPr>
              <a:t>itiren</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halatynda</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i</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err="1">
                <a:solidFill>
                  <a:srgbClr val="000000"/>
                </a:solidFill>
                <a:latin typeface="Times New Roman" panose="02020603050405020304" pitchFamily="18" charset="0"/>
                <a:ea typeface="Times New Roman" panose="02020603050405020304" pitchFamily="18" charset="0"/>
              </a:rPr>
              <a:t>sizlikde</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durmu</a:t>
            </a:r>
            <a:r>
              <a:rPr lang="ru-RU" sz="2200" spc="4" dirty="0">
                <a:solidFill>
                  <a:srgbClr val="000000"/>
                </a:solidFill>
                <a:latin typeface="Times New Roman" panose="02020603050405020304" pitchFamily="18" charset="0"/>
                <a:ea typeface="Times New Roman" panose="02020603050405020304" pitchFamily="18" charset="0"/>
              </a:rPr>
              <a:t>ş ü</a:t>
            </a:r>
            <a:r>
              <a:rPr lang="en-US" sz="2200" spc="4" dirty="0" err="1">
                <a:solidFill>
                  <a:srgbClr val="000000"/>
                </a:solidFill>
                <a:latin typeface="Times New Roman" panose="02020603050405020304" pitchFamily="18" charset="0"/>
                <a:ea typeface="Times New Roman" panose="02020603050405020304" pitchFamily="18" charset="0"/>
              </a:rPr>
              <a:t>pj</a:t>
            </a:r>
            <a:r>
              <a:rPr lang="ru-RU" sz="2200" spc="4" dirty="0">
                <a:solidFill>
                  <a:srgbClr val="000000"/>
                </a:solidFill>
                <a:latin typeface="Times New Roman" panose="02020603050405020304" pitchFamily="18" charset="0"/>
                <a:ea typeface="Times New Roman" panose="02020603050405020304" pitchFamily="18" charset="0"/>
              </a:rPr>
              <a:t>ü</a:t>
            </a:r>
            <a:r>
              <a:rPr lang="en-US" sz="2200" spc="4" dirty="0">
                <a:solidFill>
                  <a:srgbClr val="000000"/>
                </a:solidFill>
                <a:latin typeface="Times New Roman" panose="02020603050405020304" pitchFamily="18" charset="0"/>
                <a:ea typeface="Times New Roman" panose="02020603050405020304" pitchFamily="18" charset="0"/>
              </a:rPr>
              <a:t>n</a:t>
            </a:r>
            <a:r>
              <a:rPr lang="ru-RU" sz="2200" spc="4" dirty="0">
                <a:solidFill>
                  <a:srgbClr val="000000"/>
                </a:solidFill>
                <a:latin typeface="Times New Roman" panose="02020603050405020304" pitchFamily="18" charset="0"/>
                <a:ea typeface="Times New Roman" panose="02020603050405020304" pitchFamily="18" charset="0"/>
              </a:rPr>
              <a:t>ç</a:t>
            </a:r>
            <a:r>
              <a:rPr lang="en-US" sz="2200" spc="4" dirty="0" err="1">
                <a:solidFill>
                  <a:srgbClr val="000000"/>
                </a:solidFill>
                <a:latin typeface="Times New Roman" panose="02020603050405020304" pitchFamily="18" charset="0"/>
                <a:ea typeface="Times New Roman" panose="02020603050405020304" pitchFamily="18" charset="0"/>
              </a:rPr>
              <a:t>ilik</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hukugyna</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8" dirty="0">
                <a:solidFill>
                  <a:srgbClr val="000000"/>
                </a:solidFill>
                <a:latin typeface="Times New Roman" panose="02020603050405020304" pitchFamily="18" charset="0"/>
                <a:ea typeface="Times New Roman" panose="02020603050405020304" pitchFamily="18" charset="0"/>
              </a:rPr>
              <a:t>e</a:t>
            </a:r>
            <a:r>
              <a:rPr lang="ru-RU" sz="2200" spc="8" dirty="0">
                <a:solidFill>
                  <a:srgbClr val="000000"/>
                </a:solidFill>
                <a:latin typeface="Times New Roman" panose="02020603050405020304" pitchFamily="18" charset="0"/>
                <a:ea typeface="Times New Roman" panose="02020603050405020304" pitchFamily="18" charset="0"/>
              </a:rPr>
              <a:t>ý</a:t>
            </a:r>
            <a:r>
              <a:rPr lang="en-US" sz="2200" spc="8" dirty="0" err="1">
                <a:solidFill>
                  <a:srgbClr val="000000"/>
                </a:solidFill>
                <a:latin typeface="Times New Roman" panose="02020603050405020304" pitchFamily="18" charset="0"/>
                <a:ea typeface="Times New Roman" panose="02020603050405020304" pitchFamily="18" charset="0"/>
              </a:rPr>
              <a:t>edirler</a:t>
            </a:r>
            <a:r>
              <a:rPr lang="ru-RU"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Jemgy</a:t>
            </a:r>
            <a:r>
              <a:rPr lang="ru-RU" sz="2200" spc="8" dirty="0">
                <a:solidFill>
                  <a:srgbClr val="000000"/>
                </a:solidFill>
                <a:latin typeface="Times New Roman" panose="02020603050405020304" pitchFamily="18" charset="0"/>
                <a:ea typeface="Times New Roman" panose="02020603050405020304" pitchFamily="18" charset="0"/>
              </a:rPr>
              <a:t>ý</a:t>
            </a:r>
            <a:r>
              <a:rPr lang="en-US" sz="2200" spc="8" dirty="0">
                <a:solidFill>
                  <a:srgbClr val="000000"/>
                </a:solidFill>
                <a:latin typeface="Times New Roman" panose="02020603050405020304" pitchFamily="18" charset="0"/>
                <a:ea typeface="Times New Roman" panose="02020603050405020304" pitchFamily="18" charset="0"/>
              </a:rPr>
              <a:t>et</a:t>
            </a:r>
            <a:r>
              <a:rPr lang="ru-RU" sz="2200" spc="8" dirty="0">
                <a:solidFill>
                  <a:srgbClr val="000000"/>
                </a:solidFill>
                <a:latin typeface="Times New Roman" panose="02020603050405020304" pitchFamily="18" charset="0"/>
                <a:ea typeface="Times New Roman" panose="02020603050405020304" pitchFamily="18" charset="0"/>
              </a:rPr>
              <a:t>ç</a:t>
            </a:r>
            <a:r>
              <a:rPr lang="en-US" sz="2200" spc="8" dirty="0" err="1">
                <a:solidFill>
                  <a:srgbClr val="000000"/>
                </a:solidFill>
                <a:latin typeface="Times New Roman" panose="02020603050405020304" pitchFamily="18" charset="0"/>
                <a:ea typeface="Times New Roman" panose="02020603050405020304" pitchFamily="18" charset="0"/>
              </a:rPr>
              <a:t>ilik</a:t>
            </a:r>
            <a:r>
              <a:rPr lang="en-US"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seri</a:t>
            </a:r>
            <a:r>
              <a:rPr lang="ru-RU" sz="2200" spc="8" dirty="0">
                <a:solidFill>
                  <a:srgbClr val="000000"/>
                </a:solidFill>
                <a:latin typeface="Times New Roman" panose="02020603050405020304" pitchFamily="18" charset="0"/>
                <a:ea typeface="Times New Roman" panose="02020603050405020304" pitchFamily="18" charset="0"/>
              </a:rPr>
              <a:t>ş</a:t>
            </a:r>
            <a:r>
              <a:rPr lang="en-US" sz="2200" spc="8" dirty="0" err="1" smtClean="0">
                <a:solidFill>
                  <a:srgbClr val="000000"/>
                </a:solidFill>
                <a:latin typeface="Times New Roman" panose="02020603050405020304" pitchFamily="18" charset="0"/>
                <a:ea typeface="Times New Roman" panose="02020603050405020304" pitchFamily="18" charset="0"/>
              </a:rPr>
              <a:t>delerin</a:t>
            </a:r>
            <a:r>
              <a:rPr lang="ru-RU" sz="2200" spc="8" dirty="0">
                <a:solidFill>
                  <a:srgbClr val="000000"/>
                </a:solidFill>
                <a:latin typeface="Times New Roman" panose="02020603050405020304" pitchFamily="18" charset="0"/>
                <a:ea typeface="Times New Roman" panose="02020603050405020304" pitchFamily="18" charset="0"/>
              </a:rPr>
              <a:t>-</a:t>
            </a:r>
            <a:r>
              <a:rPr lang="en-US" sz="2200" spc="8" dirty="0" smtClean="0">
                <a:solidFill>
                  <a:srgbClr val="000000"/>
                </a:solidFill>
                <a:latin typeface="Times New Roman" panose="02020603050405020304" pitchFamily="18" charset="0"/>
                <a:ea typeface="Times New Roman" panose="02020603050405020304" pitchFamily="18" charset="0"/>
              </a:rPr>
              <a:t>den </a:t>
            </a:r>
            <a:r>
              <a:rPr lang="en-US" sz="2200" spc="8" dirty="0">
                <a:solidFill>
                  <a:srgbClr val="000000"/>
                </a:solidFill>
                <a:latin typeface="Times New Roman" panose="02020603050405020304" pitchFamily="18" charset="0"/>
                <a:ea typeface="Times New Roman" panose="02020603050405020304" pitchFamily="18" charset="0"/>
              </a:rPr>
              <a:t>k</a:t>
            </a:r>
            <a:r>
              <a:rPr lang="ru-RU" sz="2200" spc="8" dirty="0">
                <a:solidFill>
                  <a:srgbClr val="000000"/>
                </a:solidFill>
                <a:latin typeface="Times New Roman" panose="02020603050405020304" pitchFamily="18" charset="0"/>
                <a:ea typeface="Times New Roman" panose="02020603050405020304" pitchFamily="18" charset="0"/>
              </a:rPr>
              <a:t>ö</a:t>
            </a:r>
            <a:r>
              <a:rPr lang="en-US" sz="2200" spc="8" dirty="0">
                <a:solidFill>
                  <a:srgbClr val="000000"/>
                </a:solidFill>
                <a:latin typeface="Times New Roman" panose="02020603050405020304" pitchFamily="18" charset="0"/>
                <a:ea typeface="Times New Roman" panose="02020603050405020304" pitchFamily="18" charset="0"/>
              </a:rPr>
              <a:t>p</a:t>
            </a:r>
            <a:r>
              <a:rPr lang="ru-RU" sz="2200" spc="8" dirty="0">
                <a:solidFill>
                  <a:srgbClr val="000000"/>
                </a:solidFill>
                <a:latin typeface="Times New Roman" panose="02020603050405020304" pitchFamily="18" charset="0"/>
                <a:ea typeface="Times New Roman" panose="02020603050405020304" pitchFamily="18" charset="0"/>
              </a:rPr>
              <a:t> ç</a:t>
            </a:r>
            <a:r>
              <a:rPr lang="en-US" sz="2200" spc="8" dirty="0" err="1">
                <a:solidFill>
                  <a:srgbClr val="000000"/>
                </a:solidFill>
                <a:latin typeface="Times New Roman" panose="02020603050405020304" pitchFamily="18" charset="0"/>
                <a:ea typeface="Times New Roman" panose="02020603050405020304" pitchFamily="18" charset="0"/>
              </a:rPr>
              <a:t>agaly</a:t>
            </a:r>
            <a:r>
              <a:rPr lang="en-US" sz="2200" spc="8" dirty="0">
                <a:solidFill>
                  <a:srgbClr val="000000"/>
                </a:solidFill>
                <a:latin typeface="Times New Roman" panose="02020603050405020304" pitchFamily="18" charset="0"/>
                <a:ea typeface="Times New Roman" panose="02020603050405020304" pitchFamily="18" charset="0"/>
              </a:rPr>
              <a:t> ma</a:t>
            </a:r>
            <a:r>
              <a:rPr lang="ru-RU" sz="2200" spc="8" dirty="0">
                <a:solidFill>
                  <a:srgbClr val="000000"/>
                </a:solidFill>
                <a:latin typeface="Times New Roman" panose="02020603050405020304" pitchFamily="18" charset="0"/>
                <a:ea typeface="Times New Roman" panose="02020603050405020304" pitchFamily="18" charset="0"/>
              </a:rPr>
              <a:t>ş</a:t>
            </a:r>
            <a:r>
              <a:rPr lang="en-US" sz="2200" spc="8" dirty="0" err="1">
                <a:solidFill>
                  <a:srgbClr val="000000"/>
                </a:solidFill>
                <a:latin typeface="Times New Roman" panose="02020603050405020304" pitchFamily="18" charset="0"/>
                <a:ea typeface="Times New Roman" panose="02020603050405020304" pitchFamily="18" charset="0"/>
              </a:rPr>
              <a:t>galalara</a:t>
            </a:r>
            <a:r>
              <a:rPr lang="ru-RU" sz="2200" spc="8" dirty="0">
                <a:solidFill>
                  <a:srgbClr val="000000"/>
                </a:solidFill>
                <a:latin typeface="Times New Roman" panose="02020603050405020304" pitchFamily="18" charset="0"/>
                <a:ea typeface="Times New Roman" panose="02020603050405020304" pitchFamily="18" charset="0"/>
              </a:rPr>
              <a:t>, </a:t>
            </a:r>
            <a:r>
              <a:rPr lang="en-US" sz="2200" spc="8" dirty="0" err="1">
                <a:solidFill>
                  <a:srgbClr val="000000"/>
                </a:solidFill>
                <a:latin typeface="Times New Roman" panose="02020603050405020304" pitchFamily="18" charset="0"/>
                <a:ea typeface="Times New Roman" panose="02020603050405020304" pitchFamily="18" charset="0"/>
              </a:rPr>
              <a:t>ene</a:t>
            </a:r>
            <a:r>
              <a:rPr lang="ru-RU" sz="2200" spc="8" dirty="0">
                <a:solidFill>
                  <a:srgbClr val="000000"/>
                </a:solidFill>
                <a:latin typeface="Times New Roman" panose="02020603050405020304" pitchFamily="18" charset="0"/>
                <a:ea typeface="Times New Roman" panose="02020603050405020304" pitchFamily="18" charset="0"/>
              </a:rPr>
              <a:t>-</a:t>
            </a:r>
            <a:r>
              <a:rPr lang="en-US" sz="2200" spc="4" dirty="0" err="1">
                <a:solidFill>
                  <a:srgbClr val="000000"/>
                </a:solidFill>
                <a:latin typeface="Times New Roman" panose="02020603050405020304" pitchFamily="18" charset="0"/>
                <a:ea typeface="Times New Roman" panose="02020603050405020304" pitchFamily="18" charset="0"/>
              </a:rPr>
              <a:t>atasyny</a:t>
            </a:r>
            <a:r>
              <a:rPr lang="ru-RU" sz="2200" spc="4" dirty="0">
                <a:solidFill>
                  <a:srgbClr val="000000"/>
                </a:solidFill>
                <a:latin typeface="Times New Roman" panose="02020603050405020304" pitchFamily="18" charset="0"/>
                <a:ea typeface="Times New Roman" panose="02020603050405020304" pitchFamily="18" charset="0"/>
              </a:rPr>
              <a:t> ý</a:t>
            </a:r>
            <a:r>
              <a:rPr lang="en-US" sz="2200" spc="4" dirty="0" err="1">
                <a:solidFill>
                  <a:srgbClr val="000000"/>
                </a:solidFill>
                <a:latin typeface="Times New Roman" panose="02020603050405020304" pitchFamily="18" charset="0"/>
                <a:ea typeface="Times New Roman" panose="02020603050405020304" pitchFamily="18" charset="0"/>
              </a:rPr>
              <a:t>itirenlere</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ur</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a:solidFill>
                  <a:srgbClr val="000000"/>
                </a:solidFill>
                <a:latin typeface="Times New Roman" panose="02020603050405020304" pitchFamily="18" charset="0"/>
                <a:ea typeface="Times New Roman" panose="02020603050405020304" pitchFamily="18" charset="0"/>
              </a:rPr>
              <a:t>a </a:t>
            </a:r>
            <a:r>
              <a:rPr lang="en-US" sz="2200" spc="4" dirty="0" err="1" smtClean="0">
                <a:solidFill>
                  <a:srgbClr val="000000"/>
                </a:solidFill>
                <a:latin typeface="Times New Roman" panose="02020603050405020304" pitchFamily="18" charset="0"/>
                <a:ea typeface="Times New Roman" panose="02020603050405020304" pitchFamily="18" charset="0"/>
              </a:rPr>
              <a:t>gatna</a:t>
            </a:r>
            <a:r>
              <a:rPr lang="tk-TM" sz="2200" spc="4" dirty="0" smtClean="0">
                <a:solidFill>
                  <a:srgbClr val="000000"/>
                </a:solidFill>
                <a:latin typeface="Times New Roman" panose="02020603050405020304" pitchFamily="18" charset="0"/>
                <a:ea typeface="Times New Roman" panose="02020603050405020304" pitchFamily="18" charset="0"/>
              </a:rPr>
              <a:t>-</a:t>
            </a:r>
            <a:r>
              <a:rPr lang="ru-RU" sz="2200" spc="4" dirty="0" smtClean="0">
                <a:solidFill>
                  <a:srgbClr val="000000"/>
                </a:solidFill>
                <a:latin typeface="Times New Roman" panose="02020603050405020304" pitchFamily="18" charset="0"/>
                <a:ea typeface="Times New Roman" panose="02020603050405020304" pitchFamily="18" charset="0"/>
              </a:rPr>
              <a:t>ş</a:t>
            </a:r>
            <a:r>
              <a:rPr lang="en-US" sz="2200" spc="4" dirty="0" err="1">
                <a:solidFill>
                  <a:srgbClr val="000000"/>
                </a:solidFill>
                <a:latin typeface="Times New Roman" panose="02020603050405020304" pitchFamily="18" charset="0"/>
                <a:ea typeface="Times New Roman" panose="02020603050405020304" pitchFamily="18" charset="0"/>
              </a:rPr>
              <a:t>yjylara</a:t>
            </a:r>
            <a:r>
              <a:rPr lang="en-US" sz="2200" spc="4" dirty="0">
                <a:solidFill>
                  <a:srgbClr val="000000"/>
                </a:solidFill>
                <a:latin typeface="Times New Roman" panose="02020603050405020304" pitchFamily="18" charset="0"/>
                <a:ea typeface="Times New Roman" panose="02020603050405020304" pitchFamily="18" charset="0"/>
              </a:rPr>
              <a:t> we d</a:t>
            </a:r>
            <a:r>
              <a:rPr lang="ru-RU" sz="2200" spc="4" dirty="0">
                <a:solidFill>
                  <a:srgbClr val="000000"/>
                </a:solidFill>
                <a:latin typeface="Times New Roman" panose="02020603050405020304" pitchFamily="18" charset="0"/>
                <a:ea typeface="Times New Roman" panose="02020603050405020304" pitchFamily="18" charset="0"/>
              </a:rPr>
              <a:t>ö</a:t>
            </a:r>
            <a:r>
              <a:rPr lang="en-US" sz="2200" spc="4" dirty="0" err="1">
                <a:solidFill>
                  <a:srgbClr val="000000"/>
                </a:solidFill>
                <a:latin typeface="Times New Roman" panose="02020603050405020304" pitchFamily="18" charset="0"/>
                <a:ea typeface="Times New Roman" panose="02020603050405020304" pitchFamily="18" charset="0"/>
              </a:rPr>
              <a:t>wleti</a:t>
            </a:r>
            <a:r>
              <a:rPr lang="ru-RU" sz="2200" spc="4" dirty="0">
                <a:solidFill>
                  <a:srgbClr val="000000"/>
                </a:solidFill>
                <a:latin typeface="Times New Roman" panose="02020603050405020304" pitchFamily="18" charset="0"/>
                <a:ea typeface="Times New Roman" panose="02020603050405020304" pitchFamily="18" charset="0"/>
              </a:rPr>
              <a:t>ň ý</a:t>
            </a:r>
            <a:r>
              <a:rPr lang="en-US" sz="2200" spc="4" dirty="0">
                <a:solidFill>
                  <a:srgbClr val="000000"/>
                </a:solidFill>
                <a:latin typeface="Times New Roman" panose="02020603050405020304" pitchFamily="18" charset="0"/>
                <a:ea typeface="Times New Roman" panose="02020603050405020304" pitchFamily="18" charset="0"/>
              </a:rPr>
              <a:t>a</a:t>
            </a:r>
            <a:r>
              <a:rPr lang="ru-RU" sz="2200" spc="4" dirty="0">
                <a:solidFill>
                  <a:srgbClr val="000000"/>
                </a:solidFill>
                <a:latin typeface="Times New Roman" panose="02020603050405020304" pitchFamily="18" charset="0"/>
                <a:ea typeface="Times New Roman" panose="02020603050405020304" pitchFamily="18" charset="0"/>
              </a:rPr>
              <a:t>-</a:t>
            </a:r>
            <a:r>
              <a:rPr lang="en-US" sz="2200" spc="4" dirty="0">
                <a:solidFill>
                  <a:srgbClr val="000000"/>
                </a:solidFill>
                <a:latin typeface="Times New Roman" panose="02020603050405020304" pitchFamily="18" charset="0"/>
                <a:ea typeface="Times New Roman" panose="02020603050405020304" pitchFamily="18" charset="0"/>
              </a:rPr>
              <a:t>da </a:t>
            </a:r>
            <a:r>
              <a:rPr lang="en-US" sz="2200" spc="4" dirty="0" err="1">
                <a:solidFill>
                  <a:srgbClr val="000000"/>
                </a:solidFill>
                <a:latin typeface="Times New Roman" panose="02020603050405020304" pitchFamily="18" charset="0"/>
                <a:ea typeface="Times New Roman" panose="02020603050405020304" pitchFamily="18" charset="0"/>
              </a:rPr>
              <a:t>jemgy</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err="1">
                <a:solidFill>
                  <a:srgbClr val="000000"/>
                </a:solidFill>
                <a:latin typeface="Times New Roman" panose="02020603050405020304" pitchFamily="18" charset="0"/>
                <a:ea typeface="Times New Roman" panose="02020603050405020304" pitchFamily="18" charset="0"/>
              </a:rPr>
              <a:t>eti</a:t>
            </a:r>
            <a:r>
              <a:rPr lang="ru-RU" sz="2200" spc="4" dirty="0">
                <a:solidFill>
                  <a:srgbClr val="000000"/>
                </a:solidFill>
                <a:latin typeface="Times New Roman" panose="02020603050405020304" pitchFamily="18" charset="0"/>
                <a:ea typeface="Times New Roman" panose="02020603050405020304" pitchFamily="18" charset="0"/>
              </a:rPr>
              <a:t>ň </a:t>
            </a:r>
            <a:r>
              <a:rPr lang="en-US" sz="2200" spc="4" dirty="0">
                <a:solidFill>
                  <a:srgbClr val="000000"/>
                </a:solidFill>
                <a:latin typeface="Times New Roman" panose="02020603050405020304" pitchFamily="18" charset="0"/>
                <a:ea typeface="Times New Roman" panose="02020603050405020304" pitchFamily="18" charset="0"/>
              </a:rPr>
              <a:t>b</a:t>
            </a:r>
            <a:r>
              <a:rPr lang="ru-RU" sz="2200" spc="4" dirty="0">
                <a:solidFill>
                  <a:srgbClr val="000000"/>
                </a:solidFill>
                <a:latin typeface="Times New Roman" panose="02020603050405020304" pitchFamily="18" charset="0"/>
                <a:ea typeface="Times New Roman" panose="02020603050405020304" pitchFamily="18" charset="0"/>
              </a:rPr>
              <a:t>ä</a:t>
            </a:r>
            <a:r>
              <a:rPr lang="en-US" sz="2200" spc="4" dirty="0" err="1">
                <a:solidFill>
                  <a:srgbClr val="000000"/>
                </a:solidFill>
                <a:latin typeface="Times New Roman" panose="02020603050405020304" pitchFamily="18" charset="0"/>
                <a:ea typeface="Times New Roman" panose="02020603050405020304" pitchFamily="18" charset="0"/>
              </a:rPr>
              <a:t>hbitlerini</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goran</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halatynda</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saglyklaryny</a:t>
            </a:r>
            <a:r>
              <a:rPr lang="ru-RU" sz="2200" spc="4" dirty="0">
                <a:solidFill>
                  <a:srgbClr val="000000"/>
                </a:solidFill>
                <a:latin typeface="Times New Roman" panose="02020603050405020304" pitchFamily="18" charset="0"/>
                <a:ea typeface="Times New Roman" panose="02020603050405020304" pitchFamily="18" charset="0"/>
              </a:rPr>
              <a:t> ý</a:t>
            </a:r>
            <a:r>
              <a:rPr lang="en-US" sz="2200" spc="4" dirty="0" err="1">
                <a:solidFill>
                  <a:srgbClr val="000000"/>
                </a:solidFill>
                <a:latin typeface="Times New Roman" panose="02020603050405020304" pitchFamily="18" charset="0"/>
                <a:ea typeface="Times New Roman" panose="02020603050405020304" pitchFamily="18" charset="0"/>
              </a:rPr>
              <a:t>itiren</a:t>
            </a:r>
            <a:r>
              <a:rPr lang="en-US" sz="2200" spc="4" dirty="0">
                <a:solidFill>
                  <a:srgbClr val="000000"/>
                </a:solidFill>
                <a:latin typeface="Times New Roman" panose="02020603050405020304" pitchFamily="18" charset="0"/>
                <a:ea typeface="Times New Roman" panose="02020603050405020304" pitchFamily="18" charset="0"/>
              </a:rPr>
              <a:t> be</a:t>
            </a:r>
            <a:r>
              <a:rPr lang="ru-RU" sz="2200" spc="4" dirty="0" smtClean="0">
                <a:solidFill>
                  <a:srgbClr val="000000"/>
                </a:solidFill>
                <a:latin typeface="Times New Roman" panose="02020603050405020304" pitchFamily="18" charset="0"/>
                <a:ea typeface="Times New Roman" panose="02020603050405020304" pitchFamily="18" charset="0"/>
              </a:rPr>
              <a:t>ý</a:t>
            </a:r>
            <a:r>
              <a:rPr lang="en-US" sz="2200" spc="4" dirty="0" err="1" smtClean="0">
                <a:solidFill>
                  <a:srgbClr val="000000"/>
                </a:solidFill>
                <a:latin typeface="Times New Roman" panose="02020603050405020304" pitchFamily="18" charset="0"/>
                <a:ea typeface="Times New Roman" panose="02020603050405020304" pitchFamily="18" charset="0"/>
              </a:rPr>
              <a:t>leki</a:t>
            </a:r>
            <a:r>
              <a:rPr lang="en-US" sz="2200" spc="4" dirty="0" smtClean="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adamlara</a:t>
            </a:r>
            <a:r>
              <a:rPr lang="en-US" sz="2200" spc="4" dirty="0">
                <a:solidFill>
                  <a:srgbClr val="000000"/>
                </a:solidFill>
                <a:latin typeface="Times New Roman" panose="02020603050405020304" pitchFamily="18" charset="0"/>
                <a:ea typeface="Times New Roman" panose="02020603050405020304" pitchFamily="18" charset="0"/>
              </a:rPr>
              <a:t> go</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a:solidFill>
                  <a:srgbClr val="000000"/>
                </a:solidFill>
                <a:latin typeface="Times New Roman" panose="02020603050405020304" pitchFamily="18" charset="0"/>
                <a:ea typeface="Times New Roman" panose="02020603050405020304" pitchFamily="18" charset="0"/>
              </a:rPr>
              <a:t>ma</a:t>
            </a:r>
            <a:r>
              <a:rPr lang="ru-RU" sz="2200" spc="4" dirty="0">
                <a:solidFill>
                  <a:srgbClr val="000000"/>
                </a:solidFill>
                <a:latin typeface="Times New Roman" panose="02020603050405020304" pitchFamily="18" charset="0"/>
                <a:ea typeface="Times New Roman" panose="02020603050405020304" pitchFamily="18" charset="0"/>
              </a:rPr>
              <a:t>ç</a:t>
            </a:r>
            <a:r>
              <a:rPr lang="en-US" sz="2200" spc="4" dirty="0">
                <a:solidFill>
                  <a:srgbClr val="000000"/>
                </a:solidFill>
                <a:latin typeface="Times New Roman" panose="02020603050405020304" pitchFamily="18" charset="0"/>
                <a:ea typeface="Times New Roman" panose="02020603050405020304" pitchFamily="18" charset="0"/>
              </a:rPr>
              <a:t>a </a:t>
            </a:r>
            <a:r>
              <a:rPr lang="en-US" sz="2200" spc="4" dirty="0" err="1">
                <a:solidFill>
                  <a:srgbClr val="000000"/>
                </a:solidFill>
                <a:latin typeface="Times New Roman" panose="02020603050405020304" pitchFamily="18" charset="0"/>
                <a:ea typeface="Times New Roman" panose="02020603050405020304" pitchFamily="18" charset="0"/>
              </a:rPr>
              <a:t>goldaw</a:t>
            </a:r>
            <a:r>
              <a:rPr lang="en-US" sz="2200" spc="4" dirty="0">
                <a:solidFill>
                  <a:srgbClr val="000000"/>
                </a:solidFill>
                <a:latin typeface="Times New Roman" panose="02020603050405020304" pitchFamily="18" charset="0"/>
                <a:ea typeface="Times New Roman" panose="02020603050405020304" pitchFamily="18" charset="0"/>
              </a:rPr>
              <a:t> we</a:t>
            </a:r>
            <a:r>
              <a:rPr lang="ru-RU" sz="2200" spc="4" dirty="0">
                <a:solidFill>
                  <a:srgbClr val="000000"/>
                </a:solidFill>
                <a:latin typeface="Times New Roman" panose="02020603050405020304" pitchFamily="18" charset="0"/>
                <a:ea typeface="Times New Roman" panose="02020603050405020304" pitchFamily="18" charset="0"/>
              </a:rPr>
              <a:t> ý</a:t>
            </a:r>
            <a:r>
              <a:rPr lang="en-US" sz="2200" spc="4" dirty="0">
                <a:solidFill>
                  <a:srgbClr val="000000"/>
                </a:solidFill>
                <a:latin typeface="Times New Roman" panose="02020603050405020304" pitchFamily="18" charset="0"/>
                <a:ea typeface="Times New Roman" panose="02020603050405020304" pitchFamily="18" charset="0"/>
              </a:rPr>
              <a:t>e</a:t>
            </a:r>
            <a:r>
              <a:rPr lang="ru-RU" sz="2200" spc="4" dirty="0">
                <a:solidFill>
                  <a:srgbClr val="000000"/>
                </a:solidFill>
                <a:latin typeface="Times New Roman" panose="02020603050405020304" pitchFamily="18" charset="0"/>
                <a:ea typeface="Times New Roman" panose="02020603050405020304" pitchFamily="18" charset="0"/>
              </a:rPr>
              <a:t>ň</a:t>
            </a:r>
            <a:r>
              <a:rPr lang="en-US" sz="2200" spc="4" dirty="0" err="1">
                <a:solidFill>
                  <a:srgbClr val="000000"/>
                </a:solidFill>
                <a:latin typeface="Times New Roman" panose="02020603050405020304" pitchFamily="18" charset="0"/>
                <a:ea typeface="Times New Roman" panose="02020603050405020304" pitchFamily="18" charset="0"/>
              </a:rPr>
              <a:t>illikler</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beril</a:t>
            </a:r>
            <a:r>
              <a:rPr lang="ru-RU" sz="2200" spc="4" dirty="0" err="1">
                <a:solidFill>
                  <a:srgbClr val="000000"/>
                </a:solidFill>
                <a:latin typeface="Times New Roman" panose="02020603050405020304" pitchFamily="18" charset="0"/>
                <a:ea typeface="Times New Roman" panose="02020603050405020304" pitchFamily="18" charset="0"/>
              </a:rPr>
              <a:t>ýä</a:t>
            </a:r>
            <a:r>
              <a:rPr lang="en-US" sz="2200" spc="4" dirty="0">
                <a:solidFill>
                  <a:srgbClr val="000000"/>
                </a:solidFill>
                <a:latin typeface="Times New Roman" panose="02020603050405020304" pitchFamily="18" charset="0"/>
                <a:ea typeface="Times New Roman" panose="02020603050405020304" pitchFamily="18" charset="0"/>
              </a:rPr>
              <a:t>r</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a:solidFill>
                  <a:srgbClr val="000000"/>
                </a:solidFill>
                <a:latin typeface="Times New Roman" panose="02020603050405020304" pitchFamily="18" charset="0"/>
                <a:ea typeface="Times New Roman" panose="02020603050405020304" pitchFamily="18" charset="0"/>
              </a:rPr>
              <a:t>T</a:t>
            </a:r>
            <a:r>
              <a:rPr lang="ru-RU" sz="2200" spc="4" dirty="0">
                <a:solidFill>
                  <a:srgbClr val="000000"/>
                </a:solidFill>
                <a:latin typeface="Times New Roman" panose="02020603050405020304" pitchFamily="18" charset="0"/>
                <a:ea typeface="Times New Roman" panose="02020603050405020304" pitchFamily="18" charset="0"/>
              </a:rPr>
              <a:t>ü</a:t>
            </a:r>
            <a:r>
              <a:rPr lang="en-US" sz="2200" spc="4" dirty="0" err="1">
                <a:solidFill>
                  <a:srgbClr val="000000"/>
                </a:solidFill>
                <a:latin typeface="Times New Roman" panose="02020603050405020304" pitchFamily="18" charset="0"/>
                <a:ea typeface="Times New Roman" panose="02020603050405020304" pitchFamily="18" charset="0"/>
              </a:rPr>
              <a:t>rkmenistanda</a:t>
            </a:r>
            <a:r>
              <a:rPr lang="ru-RU"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saglygy</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smtClean="0">
                <a:solidFill>
                  <a:srgbClr val="000000"/>
                </a:solidFill>
                <a:latin typeface="Times New Roman" panose="02020603050405020304" pitchFamily="18" charset="0"/>
                <a:ea typeface="Times New Roman" panose="02020603050405020304" pitchFamily="18" charset="0"/>
              </a:rPr>
              <a:t>gora</a:t>
            </a:r>
            <a:r>
              <a:rPr lang="tk-TM" sz="2200" spc="4" dirty="0" smtClean="0">
                <a:solidFill>
                  <a:srgbClr val="000000"/>
                </a:solidFill>
                <a:latin typeface="Times New Roman" panose="02020603050405020304" pitchFamily="18" charset="0"/>
                <a:ea typeface="Times New Roman" panose="02020603050405020304" pitchFamily="18" charset="0"/>
              </a:rPr>
              <a:t>-</a:t>
            </a:r>
            <a:r>
              <a:rPr lang="ru-RU" sz="2200" spc="4" dirty="0" smtClean="0">
                <a:solidFill>
                  <a:srgbClr val="000000"/>
                </a:solidFill>
                <a:latin typeface="Times New Roman" panose="02020603050405020304" pitchFamily="18" charset="0"/>
                <a:ea typeface="Times New Roman" panose="02020603050405020304" pitchFamily="18" charset="0"/>
              </a:rPr>
              <a:t>ý</a:t>
            </a:r>
            <a:r>
              <a:rPr lang="en-US" sz="2200" spc="4" dirty="0">
                <a:solidFill>
                  <a:srgbClr val="000000"/>
                </a:solidFill>
                <a:latin typeface="Times New Roman" panose="02020603050405020304" pitchFamily="18" charset="0"/>
                <a:ea typeface="Times New Roman" panose="02020603050405020304" pitchFamily="18" charset="0"/>
              </a:rPr>
              <a:t>y</a:t>
            </a:r>
            <a:r>
              <a:rPr lang="ru-RU" sz="2200" spc="4" dirty="0">
                <a:solidFill>
                  <a:srgbClr val="000000"/>
                </a:solidFill>
                <a:latin typeface="Times New Roman" panose="02020603050405020304" pitchFamily="18" charset="0"/>
                <a:ea typeface="Times New Roman" panose="02020603050405020304" pitchFamily="18" charset="0"/>
              </a:rPr>
              <a:t>ş </a:t>
            </a:r>
            <a:r>
              <a:rPr lang="en-US" sz="2200" spc="4" dirty="0">
                <a:solidFill>
                  <a:srgbClr val="000000"/>
                </a:solidFill>
                <a:latin typeface="Times New Roman" panose="02020603050405020304" pitchFamily="18" charset="0"/>
                <a:ea typeface="Times New Roman" panose="02020603050405020304" pitchFamily="18" charset="0"/>
              </a:rPr>
              <a:t>el</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err="1">
                <a:solidFill>
                  <a:srgbClr val="000000"/>
                </a:solidFill>
                <a:latin typeface="Times New Roman" panose="02020603050405020304" pitchFamily="18" charset="0"/>
                <a:ea typeface="Times New Roman" panose="02020603050405020304" pitchFamily="18" charset="0"/>
              </a:rPr>
              <a:t>eterli</a:t>
            </a:r>
            <a:r>
              <a:rPr lang="ru-RU" sz="2200" spc="4" dirty="0">
                <a:solidFill>
                  <a:srgbClr val="000000"/>
                </a:solidFill>
                <a:latin typeface="Times New Roman" panose="02020603050405020304" pitchFamily="18" charset="0"/>
                <a:ea typeface="Times New Roman" panose="02020603050405020304" pitchFamily="18" charset="0"/>
              </a:rPr>
              <a:t>, ý</a:t>
            </a:r>
            <a:r>
              <a:rPr lang="en-US" sz="2200" spc="4" dirty="0">
                <a:solidFill>
                  <a:srgbClr val="000000"/>
                </a:solidFill>
                <a:latin typeface="Times New Roman" panose="02020603050405020304" pitchFamily="18" charset="0"/>
                <a:ea typeface="Times New Roman" panose="02020603050405020304" pitchFamily="18" charset="0"/>
              </a:rPr>
              <a:t>a</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a:solidFill>
                  <a:srgbClr val="000000"/>
                </a:solidFill>
                <a:latin typeface="Times New Roman" panose="02020603050405020304" pitchFamily="18" charset="0"/>
                <a:ea typeface="Times New Roman" panose="02020603050405020304" pitchFamily="18" charset="0"/>
              </a:rPr>
              <a:t>a</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a:solidFill>
                  <a:srgbClr val="000000"/>
                </a:solidFill>
                <a:latin typeface="Times New Roman" panose="02020603050405020304" pitchFamily="18" charset="0"/>
                <a:ea typeface="Times New Roman" panose="02020603050405020304" pitchFamily="18" charset="0"/>
              </a:rPr>
              <a:t>y</a:t>
            </a:r>
            <a:r>
              <a:rPr lang="ru-RU" sz="2200" spc="4" dirty="0">
                <a:solidFill>
                  <a:srgbClr val="000000"/>
                </a:solidFill>
                <a:latin typeface="Times New Roman" panose="02020603050405020304" pitchFamily="18" charset="0"/>
                <a:ea typeface="Times New Roman" panose="02020603050405020304" pitchFamily="18" charset="0"/>
              </a:rPr>
              <a:t>ş </a:t>
            </a:r>
            <a:r>
              <a:rPr lang="en-US" sz="2200" spc="4" dirty="0" err="1">
                <a:solidFill>
                  <a:srgbClr val="000000"/>
                </a:solidFill>
                <a:latin typeface="Times New Roman" panose="02020603050405020304" pitchFamily="18" charset="0"/>
                <a:ea typeface="Times New Roman" panose="02020603050405020304" pitchFamily="18" charset="0"/>
              </a:rPr>
              <a:t>ja</a:t>
            </a:r>
            <a:r>
              <a:rPr lang="ru-RU" sz="2200" spc="4" dirty="0">
                <a:solidFill>
                  <a:srgbClr val="000000"/>
                </a:solidFill>
                <a:latin typeface="Times New Roman" panose="02020603050405020304" pitchFamily="18" charset="0"/>
                <a:ea typeface="Times New Roman" panose="02020603050405020304" pitchFamily="18" charset="0"/>
              </a:rPr>
              <a:t>ý</a:t>
            </a:r>
            <a:r>
              <a:rPr lang="en-US" sz="2200" spc="4" dirty="0">
                <a:solidFill>
                  <a:srgbClr val="000000"/>
                </a:solidFill>
                <a:latin typeface="Times New Roman" panose="02020603050405020304" pitchFamily="18" charset="0"/>
                <a:ea typeface="Times New Roman" panose="02020603050405020304" pitchFamily="18" charset="0"/>
              </a:rPr>
              <a:t>y we </a:t>
            </a:r>
            <a:r>
              <a:rPr lang="en-US" sz="2200" spc="4" dirty="0" err="1">
                <a:solidFill>
                  <a:srgbClr val="000000"/>
                </a:solidFill>
                <a:latin typeface="Times New Roman" panose="02020603050405020304" pitchFamily="18" charset="0"/>
                <a:ea typeface="Times New Roman" panose="02020603050405020304" pitchFamily="18" charset="0"/>
              </a:rPr>
              <a:t>jemagat</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hyzmatlaryny</a:t>
            </a:r>
            <a:r>
              <a:rPr lang="ru-RU" sz="2200" spc="4" dirty="0">
                <a:solidFill>
                  <a:srgbClr val="000000"/>
                </a:solidFill>
                <a:latin typeface="Times New Roman" panose="02020603050405020304" pitchFamily="18" charset="0"/>
                <a:ea typeface="Times New Roman" panose="02020603050405020304" pitchFamily="18" charset="0"/>
              </a:rPr>
              <a:t>ň, </a:t>
            </a:r>
            <a:r>
              <a:rPr lang="en-US" sz="2200" spc="4" dirty="0" err="1">
                <a:solidFill>
                  <a:srgbClr val="000000"/>
                </a:solidFill>
                <a:latin typeface="Times New Roman" panose="02020603050405020304" pitchFamily="18" charset="0"/>
                <a:ea typeface="Times New Roman" panose="02020603050405020304" pitchFamily="18" charset="0"/>
              </a:rPr>
              <a:t>ulag</a:t>
            </a:r>
            <a:r>
              <a:rPr lang="en-US" sz="2200" spc="4" dirty="0">
                <a:solidFill>
                  <a:srgbClr val="000000"/>
                </a:solidFill>
                <a:latin typeface="Times New Roman" panose="02020603050405020304" pitchFamily="18" charset="0"/>
                <a:ea typeface="Times New Roman" panose="02020603050405020304" pitchFamily="18" charset="0"/>
              </a:rPr>
              <a:t> we </a:t>
            </a:r>
            <a:r>
              <a:rPr lang="en-US" sz="2200" spc="4" dirty="0" err="1">
                <a:solidFill>
                  <a:srgbClr val="000000"/>
                </a:solidFill>
                <a:latin typeface="Times New Roman" panose="02020603050405020304" pitchFamily="18" charset="0"/>
                <a:ea typeface="Times New Roman" panose="02020603050405020304" pitchFamily="18" charset="0"/>
              </a:rPr>
              <a:t>aragatna</a:t>
            </a:r>
            <a:r>
              <a:rPr lang="ru-RU" sz="2200" spc="4" dirty="0">
                <a:solidFill>
                  <a:srgbClr val="000000"/>
                </a:solidFill>
                <a:latin typeface="Times New Roman" panose="02020603050405020304" pitchFamily="18" charset="0"/>
                <a:ea typeface="Times New Roman" panose="02020603050405020304" pitchFamily="18" charset="0"/>
              </a:rPr>
              <a:t>ş</a:t>
            </a:r>
            <a:r>
              <a:rPr lang="en-US" sz="2200" spc="4" dirty="0" err="1">
                <a:solidFill>
                  <a:srgbClr val="000000"/>
                </a:solidFill>
                <a:latin typeface="Times New Roman" panose="02020603050405020304" pitchFamily="18" charset="0"/>
                <a:ea typeface="Times New Roman" panose="02020603050405020304" pitchFamily="18" charset="0"/>
              </a:rPr>
              <a:t>yk</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4" dirty="0" err="1">
                <a:solidFill>
                  <a:srgbClr val="000000"/>
                </a:solidFill>
                <a:latin typeface="Times New Roman" panose="02020603050405020304" pitchFamily="18" charset="0"/>
                <a:ea typeface="Times New Roman" panose="02020603050405020304" pitchFamily="18" charset="0"/>
              </a:rPr>
              <a:t>hyzmatlaryny</a:t>
            </a:r>
            <a:r>
              <a:rPr lang="ru-RU" sz="2200" spc="4" dirty="0">
                <a:solidFill>
                  <a:srgbClr val="000000"/>
                </a:solidFill>
                <a:latin typeface="Times New Roman" panose="02020603050405020304" pitchFamily="18" charset="0"/>
                <a:ea typeface="Times New Roman" panose="02020603050405020304" pitchFamily="18" charset="0"/>
              </a:rPr>
              <a:t>ň </a:t>
            </a:r>
            <a:r>
              <a:rPr lang="en-US" sz="2200" spc="4" dirty="0" err="1">
                <a:solidFill>
                  <a:srgbClr val="000000"/>
                </a:solidFill>
                <a:latin typeface="Times New Roman" panose="02020603050405020304" pitchFamily="18" charset="0"/>
                <a:ea typeface="Times New Roman" panose="02020603050405020304" pitchFamily="18" charset="0"/>
              </a:rPr>
              <a:t>bahalary</a:t>
            </a:r>
            <a:r>
              <a:rPr lang="en-US" sz="2200" spc="4" dirty="0">
                <a:solidFill>
                  <a:srgbClr val="000000"/>
                </a:solidFill>
                <a:latin typeface="Times New Roman" panose="02020603050405020304" pitchFamily="18" charset="0"/>
                <a:ea typeface="Times New Roman" panose="02020603050405020304" pitchFamily="18" charset="0"/>
              </a:rPr>
              <a:t> </a:t>
            </a:r>
            <a:r>
              <a:rPr lang="en-US" sz="2200" spc="-11" dirty="0" err="1">
                <a:solidFill>
                  <a:srgbClr val="000000"/>
                </a:solidFill>
                <a:latin typeface="Times New Roman" panose="02020603050405020304" pitchFamily="18" charset="0"/>
                <a:ea typeface="Times New Roman" panose="02020603050405020304" pitchFamily="18" charset="0"/>
              </a:rPr>
              <a:t>pes</a:t>
            </a:r>
            <a:r>
              <a:rPr lang="en-US" sz="2200" spc="-11" dirty="0">
                <a:solidFill>
                  <a:srgbClr val="000000"/>
                </a:solidFill>
                <a:latin typeface="Times New Roman" panose="02020603050405020304" pitchFamily="18" charset="0"/>
                <a:ea typeface="Times New Roman" panose="02020603050405020304" pitchFamily="18" charset="0"/>
              </a:rPr>
              <a:t> </a:t>
            </a:r>
            <a:r>
              <a:rPr lang="en-US" sz="2200" spc="-11" dirty="0" err="1">
                <a:solidFill>
                  <a:srgbClr val="000000"/>
                </a:solidFill>
                <a:latin typeface="Times New Roman" panose="02020603050405020304" pitchFamily="18" charset="0"/>
                <a:ea typeface="Times New Roman" panose="02020603050405020304" pitchFamily="18" charset="0"/>
              </a:rPr>
              <a:t>derejede</a:t>
            </a:r>
            <a:r>
              <a:rPr lang="ru-RU" sz="2200" spc="-11" dirty="0">
                <a:solidFill>
                  <a:srgbClr val="000000"/>
                </a:solidFill>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sz="2200" dirty="0"/>
          </a:p>
        </p:txBody>
      </p:sp>
    </p:spTree>
    <p:extLst>
      <p:ext uri="{BB962C8B-B14F-4D97-AF65-F5344CB8AC3E}">
        <p14:creationId xmlns:p14="http://schemas.microsoft.com/office/powerpoint/2010/main" val="3357682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5283" y="824999"/>
            <a:ext cx="8712679" cy="4971951"/>
          </a:xfrm>
        </p:spPr>
        <p:txBody>
          <a:bodyPr>
            <a:normAutofit/>
          </a:bodyPr>
          <a:lstStyle/>
          <a:p>
            <a:pPr>
              <a:spcBef>
                <a:spcPts val="900"/>
              </a:spcBef>
              <a:spcAft>
                <a:spcPts val="225"/>
              </a:spcAft>
            </a:pPr>
            <a:r>
              <a:rPr lang="ru-RU" sz="2325" b="1" kern="1600" spc="-15" dirty="0">
                <a:latin typeface="Times New Roman" panose="02020603050405020304" pitchFamily="18" charset="0"/>
              </a:rPr>
              <a:t>   </a:t>
            </a:r>
            <a:r>
              <a:rPr lang="ru-RU" sz="2700" b="1" kern="1600" spc="-15" dirty="0">
                <a:latin typeface="Times New Roman" panose="02020603050405020304" pitchFamily="18" charset="0"/>
              </a:rPr>
              <a:t>2.1</a:t>
            </a:r>
            <a:r>
              <a:rPr lang="ru-RU" sz="2325" b="1" kern="1600" spc="-15" dirty="0">
                <a:latin typeface="Times New Roman" panose="02020603050405020304" pitchFamily="18" charset="0"/>
              </a:rPr>
              <a:t>. </a:t>
            </a:r>
            <a:r>
              <a:rPr lang="en-US" sz="2325" b="1" kern="1600" spc="-15" dirty="0" err="1">
                <a:latin typeface="Times New Roman" panose="02020603050405020304" pitchFamily="18" charset="0"/>
              </a:rPr>
              <a:t>Durmu</a:t>
            </a:r>
            <a:r>
              <a:rPr lang="ru-RU" sz="2325" b="1" kern="1600" spc="-15" dirty="0">
                <a:latin typeface="Times New Roman" panose="02020603050405020304" pitchFamily="18" charset="0"/>
              </a:rPr>
              <a:t>ş</a:t>
            </a:r>
            <a:r>
              <a:rPr lang="en-US" sz="2325" b="1" kern="1600" spc="-15" dirty="0">
                <a:latin typeface="Times New Roman" panose="02020603050405020304" pitchFamily="18" charset="0"/>
              </a:rPr>
              <a:t>a g</a:t>
            </a:r>
            <a:r>
              <a:rPr lang="ru-RU" sz="2325" b="1" kern="1600" spc="-15" dirty="0">
                <a:latin typeface="Times New Roman" panose="02020603050405020304" pitchFamily="18" charset="0"/>
              </a:rPr>
              <a:t>ö</a:t>
            </a:r>
            <a:r>
              <a:rPr lang="en-US" sz="2325" b="1" kern="1600" spc="-15" dirty="0">
                <a:latin typeface="Times New Roman" panose="02020603050405020304" pitchFamily="18" charset="0"/>
              </a:rPr>
              <a:t>n</a:t>
            </a:r>
            <a:r>
              <a:rPr lang="ru-RU" sz="2325" b="1" kern="1600" spc="-15" dirty="0">
                <a:latin typeface="Times New Roman" panose="02020603050405020304" pitchFamily="18" charset="0"/>
              </a:rPr>
              <a:t>ü</a:t>
            </a:r>
            <a:r>
              <a:rPr lang="en-US" sz="2325" b="1" kern="1600" spc="-15" dirty="0" err="1">
                <a:latin typeface="Times New Roman" panose="02020603050405020304" pitchFamily="18" charset="0"/>
              </a:rPr>
              <a:t>kdirilen</a:t>
            </a:r>
            <a:r>
              <a:rPr lang="en-US" sz="2325" b="1" kern="1600" spc="-15" dirty="0">
                <a:latin typeface="Times New Roman" panose="02020603050405020304" pitchFamily="18" charset="0"/>
              </a:rPr>
              <a:t> </a:t>
            </a:r>
            <a:r>
              <a:rPr lang="en-US" sz="2325" b="1" kern="1600" spc="-15" dirty="0" err="1">
                <a:latin typeface="Times New Roman" panose="02020603050405020304" pitchFamily="18" charset="0"/>
              </a:rPr>
              <a:t>gary</a:t>
            </a:r>
            <a:r>
              <a:rPr lang="ru-RU" sz="2325" b="1" kern="1600" spc="-15" dirty="0">
                <a:latin typeface="Times New Roman" panose="02020603050405020304" pitchFamily="18" charset="0"/>
              </a:rPr>
              <a:t>ş</a:t>
            </a:r>
            <a:r>
              <a:rPr lang="en-US" sz="2325" b="1" kern="1600" spc="-15" dirty="0" err="1">
                <a:latin typeface="Times New Roman" panose="02020603050405020304" pitchFamily="18" charset="0"/>
              </a:rPr>
              <a:t>yk</a:t>
            </a:r>
            <a:r>
              <a:rPr lang="en-US" sz="2325" b="1" kern="1600" spc="-15" dirty="0">
                <a:latin typeface="Times New Roman" panose="02020603050405020304" pitchFamily="18" charset="0"/>
              </a:rPr>
              <a:t> g</a:t>
            </a:r>
            <a:r>
              <a:rPr lang="ru-RU" sz="2325" b="1" kern="1600" spc="-15" dirty="0">
                <a:latin typeface="Times New Roman" panose="02020603050405020304" pitchFamily="18" charset="0"/>
              </a:rPr>
              <a:t>ö</a:t>
            </a:r>
            <a:r>
              <a:rPr lang="en-US" sz="2325" b="1" kern="1600" spc="-15" dirty="0" err="1">
                <a:latin typeface="Times New Roman" panose="02020603050405020304" pitchFamily="18" charset="0"/>
              </a:rPr>
              <a:t>rn</a:t>
            </a:r>
            <a:r>
              <a:rPr lang="ru-RU" sz="2325" b="1" kern="1600" spc="-15" dirty="0" err="1">
                <a:latin typeface="Times New Roman" panose="02020603050405020304" pitchFamily="18" charset="0"/>
              </a:rPr>
              <a:t>üş</a:t>
            </a:r>
            <a:r>
              <a:rPr lang="en-US" sz="2325" b="1" kern="1600" spc="-15" dirty="0">
                <a:latin typeface="Times New Roman" panose="02020603050405020304" pitchFamily="18" charset="0"/>
              </a:rPr>
              <a:t>li bazar </a:t>
            </a:r>
            <a:r>
              <a:rPr lang="en-US" sz="2325" b="1" kern="1600" spc="-23" dirty="0" err="1">
                <a:latin typeface="Times New Roman" panose="02020603050405020304" pitchFamily="18" charset="0"/>
              </a:rPr>
              <a:t>ykdysady</a:t>
            </a:r>
            <a:r>
              <a:rPr lang="ru-RU" sz="2325" b="1" kern="1600" spc="-23" dirty="0">
                <a:latin typeface="Times New Roman" panose="02020603050405020304" pitchFamily="18" charset="0"/>
              </a:rPr>
              <a:t>ý</a:t>
            </a:r>
            <a:r>
              <a:rPr lang="en-US" sz="2325" b="1" kern="1600" spc="-23" dirty="0" err="1" smtClean="0">
                <a:latin typeface="Times New Roman" panose="02020603050405020304" pitchFamily="18" charset="0"/>
              </a:rPr>
              <a:t>eti</a:t>
            </a:r>
            <a:r>
              <a:rPr lang="tk-TM" sz="2325" b="1" kern="1600" spc="-23" dirty="0" smtClean="0">
                <a:latin typeface="Times New Roman" panose="02020603050405020304" pitchFamily="18" charset="0"/>
              </a:rPr>
              <a:t>-</a:t>
            </a:r>
            <a:r>
              <a:rPr lang="en-US" sz="2325" b="1" kern="1600" spc="-23" dirty="0" err="1" smtClean="0">
                <a:latin typeface="Times New Roman" panose="02020603050405020304" pitchFamily="18" charset="0"/>
              </a:rPr>
              <a:t>ni</a:t>
            </a:r>
            <a:r>
              <a:rPr lang="ru-RU" sz="2325" b="1" kern="1600" spc="-23" dirty="0">
                <a:latin typeface="Times New Roman" panose="02020603050405020304" pitchFamily="18" charset="0"/>
              </a:rPr>
              <a:t>ň </a:t>
            </a:r>
            <a:r>
              <a:rPr lang="en-US" sz="2325" b="1" kern="1600" spc="-23" dirty="0" err="1">
                <a:latin typeface="Times New Roman" panose="02020603050405020304" pitchFamily="18" charset="0"/>
              </a:rPr>
              <a:t>manysy</a:t>
            </a:r>
            <a:r>
              <a:rPr lang="en-US" sz="2325" b="1" kern="1600" spc="-23" dirty="0">
                <a:latin typeface="Times New Roman" panose="02020603050405020304" pitchFamily="18" charset="0"/>
              </a:rPr>
              <a:t> we</a:t>
            </a:r>
            <a:r>
              <a:rPr lang="ru-RU" sz="2325" b="1" kern="1600" spc="-23" dirty="0">
                <a:latin typeface="Times New Roman" panose="02020603050405020304" pitchFamily="18" charset="0"/>
              </a:rPr>
              <a:t> </a:t>
            </a:r>
            <a:r>
              <a:rPr lang="ru-RU" sz="2325" b="1" kern="1600" spc="-23" dirty="0" err="1">
                <a:latin typeface="Times New Roman" panose="02020603050405020304" pitchFamily="18" charset="0"/>
              </a:rPr>
              <a:t>ýü</a:t>
            </a:r>
            <a:r>
              <a:rPr lang="en-US" sz="2325" b="1" kern="1600" spc="-23" dirty="0" err="1">
                <a:latin typeface="Times New Roman" panose="02020603050405020304" pitchFamily="18" charset="0"/>
              </a:rPr>
              <a:t>ze</a:t>
            </a:r>
            <a:r>
              <a:rPr lang="ru-RU" sz="2325" b="1" kern="1600" spc="-23" dirty="0">
                <a:latin typeface="Times New Roman" panose="02020603050405020304" pitchFamily="18" charset="0"/>
              </a:rPr>
              <a:t> ç</a:t>
            </a:r>
            <a:r>
              <a:rPr lang="en-US" sz="2325" b="1" kern="1600" spc="-23" dirty="0" err="1">
                <a:latin typeface="Times New Roman" panose="02020603050405020304" pitchFamily="18" charset="0"/>
              </a:rPr>
              <a:t>ykmagyny</a:t>
            </a:r>
            <a:r>
              <a:rPr lang="ru-RU" sz="2325" b="1" kern="1600" spc="-23" dirty="0">
                <a:latin typeface="Times New Roman" panose="02020603050405020304" pitchFamily="18" charset="0"/>
              </a:rPr>
              <a:t>ň </a:t>
            </a:r>
            <a:r>
              <a:rPr lang="en-US" sz="2325" b="1" kern="1600" spc="-23" dirty="0">
                <a:latin typeface="Times New Roman" panose="02020603050405020304" pitchFamily="18" charset="0"/>
              </a:rPr>
              <a:t>g</a:t>
            </a:r>
            <a:r>
              <a:rPr lang="ru-RU" sz="2325" b="1" kern="1600" spc="-23" dirty="0">
                <a:latin typeface="Times New Roman" panose="02020603050405020304" pitchFamily="18" charset="0"/>
              </a:rPr>
              <a:t>ö</a:t>
            </a:r>
            <a:r>
              <a:rPr lang="en-US" sz="2325" b="1" kern="1600" spc="-23" dirty="0" err="1">
                <a:latin typeface="Times New Roman" panose="02020603050405020304" pitchFamily="18" charset="0"/>
              </a:rPr>
              <a:t>rn</a:t>
            </a:r>
            <a:r>
              <a:rPr lang="ru-RU" sz="2325" b="1" kern="1600" spc="-23" dirty="0" err="1">
                <a:latin typeface="Times New Roman" panose="02020603050405020304" pitchFamily="18" charset="0"/>
              </a:rPr>
              <a:t>üş</a:t>
            </a:r>
            <a:r>
              <a:rPr lang="en-US" sz="2325" b="1" kern="1600" spc="-23" dirty="0" err="1" smtClean="0">
                <a:latin typeface="Times New Roman" panose="02020603050405020304" pitchFamily="18" charset="0"/>
              </a:rPr>
              <a:t>leri</a:t>
            </a:r>
            <a:r>
              <a:rPr lang="tk-TM" sz="2325" b="1" kern="1600" spc="-23" dirty="0" smtClean="0">
                <a:latin typeface="Times New Roman" panose="02020603050405020304" pitchFamily="18" charset="0"/>
              </a:rPr>
              <a:t>.</a:t>
            </a:r>
            <a:r>
              <a:rPr lang="ru-RU" sz="2325" b="1" kern="1600" dirty="0">
                <a:latin typeface="Arial" panose="020B0604020202020204" pitchFamily="34" charset="0"/>
              </a:rPr>
              <a:t/>
            </a:r>
            <a:br>
              <a:rPr lang="ru-RU" sz="2325" b="1" kern="1600" dirty="0">
                <a:latin typeface="Arial" panose="020B0604020202020204" pitchFamily="34" charset="0"/>
              </a:rPr>
            </a:br>
            <a:r>
              <a:rPr lang="ru-RU"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Administratiw</a:t>
            </a:r>
            <a:r>
              <a:rPr lang="ru-RU" sz="2325" spc="-4" dirty="0">
                <a:solidFill>
                  <a:srgbClr val="000000"/>
                </a:solidFill>
                <a:latin typeface="Times New Roman" panose="02020603050405020304" pitchFamily="18" charset="0"/>
                <a:ea typeface="Times New Roman" panose="02020603050405020304" pitchFamily="18" charset="0"/>
              </a:rPr>
              <a:t> - </a:t>
            </a:r>
            <a:r>
              <a:rPr lang="en-US" sz="2325" spc="-4" dirty="0" err="1">
                <a:solidFill>
                  <a:srgbClr val="000000"/>
                </a:solidFill>
                <a:latin typeface="Times New Roman" panose="02020603050405020304" pitchFamily="18" charset="0"/>
                <a:ea typeface="Times New Roman" panose="02020603050405020304" pitchFamily="18" charset="0"/>
              </a:rPr>
              <a:t>bu</a:t>
            </a:r>
            <a:r>
              <a:rPr lang="ru-RU" sz="2325" spc="-4" dirty="0">
                <a:solidFill>
                  <a:srgbClr val="000000"/>
                </a:solidFill>
                <a:latin typeface="Times New Roman" panose="02020603050405020304" pitchFamily="18" charset="0"/>
                <a:ea typeface="Times New Roman" panose="02020603050405020304" pitchFamily="18" charset="0"/>
              </a:rPr>
              <a:t>ý</a:t>
            </a:r>
            <a:r>
              <a:rPr lang="en-US" sz="2325" spc="-4" dirty="0" err="1">
                <a:solidFill>
                  <a:srgbClr val="000000"/>
                </a:solidFill>
                <a:latin typeface="Times New Roman" panose="02020603050405020304" pitchFamily="18" charset="0"/>
                <a:ea typeface="Times New Roman" panose="02020603050405020304" pitchFamily="18" charset="0"/>
              </a:rPr>
              <a:t>ruk</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beriji</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ulgamdan</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durmu</a:t>
            </a:r>
            <a:r>
              <a:rPr lang="ru-RU" sz="2325" spc="-4" dirty="0">
                <a:solidFill>
                  <a:srgbClr val="000000"/>
                </a:solidFill>
                <a:latin typeface="Times New Roman" panose="02020603050405020304" pitchFamily="18" charset="0"/>
                <a:ea typeface="Times New Roman" panose="02020603050405020304" pitchFamily="18" charset="0"/>
              </a:rPr>
              <a:t>ş </a:t>
            </a:r>
            <a:r>
              <a:rPr lang="en-US" sz="2325" spc="-4" dirty="0">
                <a:solidFill>
                  <a:srgbClr val="000000"/>
                </a:solidFill>
                <a:latin typeface="Times New Roman" panose="02020603050405020304" pitchFamily="18" charset="0"/>
                <a:ea typeface="Times New Roman" panose="02020603050405020304" pitchFamily="18" charset="0"/>
              </a:rPr>
              <a:t>bazar </a:t>
            </a:r>
            <a:r>
              <a:rPr lang="en-US" sz="2325" spc="-4" dirty="0" err="1">
                <a:solidFill>
                  <a:srgbClr val="000000"/>
                </a:solidFill>
                <a:latin typeface="Times New Roman" panose="02020603050405020304" pitchFamily="18" charset="0"/>
                <a:ea typeface="Times New Roman" panose="02020603050405020304" pitchFamily="18" charset="0"/>
              </a:rPr>
              <a:t>hojalygyna</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dirty="0" err="1">
                <a:solidFill>
                  <a:srgbClr val="000000"/>
                </a:solidFill>
                <a:latin typeface="Times New Roman" panose="02020603050405020304" pitchFamily="18" charset="0"/>
                <a:ea typeface="Times New Roman" panose="02020603050405020304" pitchFamily="18" charset="0"/>
              </a:rPr>
              <a:t>ge</a:t>
            </a:r>
            <a:r>
              <a:rPr lang="ru-RU" sz="2325" dirty="0">
                <a:solidFill>
                  <a:srgbClr val="000000"/>
                </a:solidFill>
                <a:latin typeface="Times New Roman" panose="02020603050405020304" pitchFamily="18" charset="0"/>
                <a:ea typeface="Times New Roman" panose="02020603050405020304" pitchFamily="18" charset="0"/>
              </a:rPr>
              <a:t>ç</a:t>
            </a:r>
            <a:r>
              <a:rPr lang="en-US" sz="2325" dirty="0" err="1">
                <a:solidFill>
                  <a:srgbClr val="000000"/>
                </a:solidFill>
                <a:latin typeface="Times New Roman" panose="02020603050405020304" pitchFamily="18" charset="0"/>
                <a:ea typeface="Times New Roman" panose="02020603050405020304" pitchFamily="18" charset="0"/>
              </a:rPr>
              <a:t>megi</a:t>
            </a:r>
            <a:r>
              <a:rPr lang="ru-RU" sz="2325" dirty="0">
                <a:solidFill>
                  <a:srgbClr val="000000"/>
                </a:solidFill>
                <a:latin typeface="Times New Roman" panose="02020603050405020304" pitchFamily="18" charset="0"/>
                <a:ea typeface="Times New Roman" panose="02020603050405020304" pitchFamily="18" charset="0"/>
              </a:rPr>
              <a:t>ň </a:t>
            </a:r>
            <a:r>
              <a:rPr lang="en-US" sz="2325" dirty="0" err="1">
                <a:solidFill>
                  <a:srgbClr val="000000"/>
                </a:solidFill>
                <a:latin typeface="Times New Roman" panose="02020603050405020304" pitchFamily="18" charset="0"/>
                <a:ea typeface="Times New Roman" panose="02020603050405020304" pitchFamily="18" charset="0"/>
              </a:rPr>
              <a:t>emele</a:t>
            </a:r>
            <a:r>
              <a:rPr lang="en-US" sz="2325" dirty="0">
                <a:solidFill>
                  <a:srgbClr val="000000"/>
                </a:solidFill>
                <a:latin typeface="Times New Roman" panose="02020603050405020304" pitchFamily="18" charset="0"/>
                <a:ea typeface="Times New Roman" panose="02020603050405020304" pitchFamily="18" charset="0"/>
              </a:rPr>
              <a:t> gel</a:t>
            </a:r>
            <a:r>
              <a:rPr lang="ru-RU" sz="2325" dirty="0">
                <a:solidFill>
                  <a:srgbClr val="000000"/>
                </a:solidFill>
                <a:latin typeface="Times New Roman" panose="02020603050405020304" pitchFamily="18" charset="0"/>
                <a:ea typeface="Times New Roman" panose="02020603050405020304" pitchFamily="18" charset="0"/>
              </a:rPr>
              <a:t>ş</a:t>
            </a:r>
            <a:r>
              <a:rPr lang="en-US" sz="2325" dirty="0" err="1">
                <a:solidFill>
                  <a:srgbClr val="000000"/>
                </a:solidFill>
                <a:latin typeface="Times New Roman" panose="02020603050405020304" pitchFamily="18" charset="0"/>
                <a:ea typeface="Times New Roman" panose="02020603050405020304" pitchFamily="18" charset="0"/>
              </a:rPr>
              <a:t>ini</a:t>
            </a:r>
            <a:r>
              <a:rPr lang="ru-RU" sz="2325" dirty="0">
                <a:solidFill>
                  <a:srgbClr val="000000"/>
                </a:solidFill>
                <a:latin typeface="Times New Roman" panose="02020603050405020304" pitchFamily="18" charset="0"/>
                <a:ea typeface="Times New Roman" panose="02020603050405020304" pitchFamily="18" charset="0"/>
              </a:rPr>
              <a:t>ň </a:t>
            </a:r>
            <a:r>
              <a:rPr lang="en-US" sz="2325" dirty="0">
                <a:solidFill>
                  <a:srgbClr val="000000"/>
                </a:solidFill>
                <a:latin typeface="Times New Roman" panose="02020603050405020304" pitchFamily="18" charset="0"/>
                <a:ea typeface="Times New Roman" panose="02020603050405020304" pitchFamily="18" charset="0"/>
              </a:rPr>
              <a:t>bar</a:t>
            </a:r>
            <a:r>
              <a:rPr lang="ru-RU" sz="2325" dirty="0">
                <a:solidFill>
                  <a:srgbClr val="000000"/>
                </a:solidFill>
                <a:latin typeface="Times New Roman" panose="02020603050405020304" pitchFamily="18" charset="0"/>
                <a:ea typeface="Times New Roman" panose="02020603050405020304" pitchFamily="18" charset="0"/>
              </a:rPr>
              <a:t>ş</a:t>
            </a:r>
            <a:r>
              <a:rPr lang="en-US" sz="2325" dirty="0" err="1">
                <a:solidFill>
                  <a:srgbClr val="000000"/>
                </a:solidFill>
                <a:latin typeface="Times New Roman" panose="02020603050405020304" pitchFamily="18" charset="0"/>
                <a:ea typeface="Times New Roman" panose="02020603050405020304" pitchFamily="18" charset="0"/>
              </a:rPr>
              <a:t>yny</a:t>
            </a:r>
            <a:r>
              <a:rPr lang="ru-RU" sz="2325" dirty="0">
                <a:solidFill>
                  <a:srgbClr val="000000"/>
                </a:solidFill>
                <a:latin typeface="Times New Roman" panose="02020603050405020304" pitchFamily="18" charset="0"/>
                <a:ea typeface="Times New Roman" panose="02020603050405020304" pitchFamily="18" charset="0"/>
              </a:rPr>
              <a:t>ň ö</a:t>
            </a:r>
            <a:r>
              <a:rPr lang="en-US" sz="2325" dirty="0">
                <a:solidFill>
                  <a:srgbClr val="000000"/>
                </a:solidFill>
                <a:latin typeface="Times New Roman" panose="02020603050405020304" pitchFamily="18" charset="0"/>
                <a:ea typeface="Times New Roman" panose="02020603050405020304" pitchFamily="18" charset="0"/>
              </a:rPr>
              <a:t>s</a:t>
            </a:r>
            <a:r>
              <a:rPr lang="ru-RU" sz="2325" dirty="0" err="1">
                <a:solidFill>
                  <a:srgbClr val="000000"/>
                </a:solidFill>
                <a:latin typeface="Times New Roman" panose="02020603050405020304" pitchFamily="18" charset="0"/>
                <a:ea typeface="Times New Roman" panose="02020603050405020304" pitchFamily="18" charset="0"/>
              </a:rPr>
              <a:t>üş</a:t>
            </a:r>
            <a:r>
              <a:rPr lang="en-US" sz="2325" dirty="0" err="1">
                <a:solidFill>
                  <a:srgbClr val="000000"/>
                </a:solidFill>
                <a:latin typeface="Times New Roman" panose="02020603050405020304" pitchFamily="18" charset="0"/>
                <a:ea typeface="Times New Roman" panose="02020603050405020304" pitchFamily="18" charset="0"/>
              </a:rPr>
              <a:t>i</a:t>
            </a:r>
            <a:r>
              <a:rPr lang="ru-RU" sz="2325" dirty="0">
                <a:solidFill>
                  <a:srgbClr val="000000"/>
                </a:solidFill>
                <a:latin typeface="Times New Roman" panose="02020603050405020304" pitchFamily="18" charset="0"/>
                <a:ea typeface="Times New Roman" panose="02020603050405020304" pitchFamily="18" charset="0"/>
              </a:rPr>
              <a:t>ň </a:t>
            </a:r>
            <a:r>
              <a:rPr lang="en-US" sz="2325" dirty="0">
                <a:solidFill>
                  <a:srgbClr val="000000"/>
                </a:solidFill>
                <a:latin typeface="Times New Roman" panose="02020603050405020304" pitchFamily="18" charset="0"/>
                <a:ea typeface="Times New Roman" panose="02020603050405020304" pitchFamily="18" charset="0"/>
              </a:rPr>
              <a:t>d</a:t>
            </a:r>
            <a:r>
              <a:rPr lang="ru-RU" sz="2325" dirty="0">
                <a:solidFill>
                  <a:srgbClr val="000000"/>
                </a:solidFill>
                <a:latin typeface="Times New Roman" panose="02020603050405020304" pitchFamily="18" charset="0"/>
                <a:ea typeface="Times New Roman" panose="02020603050405020304" pitchFamily="18" charset="0"/>
              </a:rPr>
              <a:t>ü</a:t>
            </a:r>
            <a:r>
              <a:rPr lang="en-US" sz="2325" dirty="0" err="1">
                <a:solidFill>
                  <a:srgbClr val="000000"/>
                </a:solidFill>
                <a:latin typeface="Times New Roman" panose="02020603050405020304" pitchFamily="18" charset="0"/>
                <a:ea typeface="Times New Roman" panose="02020603050405020304" pitchFamily="18" charset="0"/>
              </a:rPr>
              <a:t>rli</a:t>
            </a:r>
            <a:r>
              <a:rPr lang="en-US" sz="2325" dirty="0">
                <a:solidFill>
                  <a:srgbClr val="000000"/>
                </a:solidFill>
                <a:latin typeface="Times New Roman" panose="02020603050405020304" pitchFamily="18" charset="0"/>
                <a:ea typeface="Times New Roman" panose="02020603050405020304" pitchFamily="18" charset="0"/>
              </a:rPr>
              <a:t> </a:t>
            </a:r>
            <a:r>
              <a:rPr lang="en-US" sz="2325" dirty="0" err="1">
                <a:solidFill>
                  <a:srgbClr val="000000"/>
                </a:solidFill>
                <a:latin typeface="Times New Roman" panose="02020603050405020304" pitchFamily="18" charset="0"/>
                <a:ea typeface="Times New Roman" panose="02020603050405020304" pitchFamily="18" charset="0"/>
              </a:rPr>
              <a:t>ykdysady</a:t>
            </a:r>
            <a:r>
              <a:rPr lang="en-US" sz="2325" dirty="0">
                <a:solidFill>
                  <a:srgbClr val="000000"/>
                </a:solidFill>
                <a:latin typeface="Times New Roman" panose="02020603050405020304" pitchFamily="18" charset="0"/>
                <a:ea typeface="Times New Roman" panose="02020603050405020304" pitchFamily="18" charset="0"/>
              </a:rPr>
              <a:t> </a:t>
            </a:r>
            <a:r>
              <a:rPr lang="en-US" sz="2325" dirty="0" err="1">
                <a:solidFill>
                  <a:srgbClr val="000000"/>
                </a:solidFill>
                <a:latin typeface="Times New Roman" panose="02020603050405020304" pitchFamily="18" charset="0"/>
                <a:ea typeface="Times New Roman" panose="02020603050405020304" pitchFamily="18" charset="0"/>
              </a:rPr>
              <a:t>nusgalaryna</a:t>
            </a:r>
            <a:r>
              <a:rPr lang="en-US" sz="2325" dirty="0">
                <a:solidFill>
                  <a:srgbClr val="000000"/>
                </a:solidFill>
                <a:latin typeface="Times New Roman" panose="02020603050405020304" pitchFamily="18" charset="0"/>
                <a:ea typeface="Times New Roman" panose="02020603050405020304" pitchFamily="18" charset="0"/>
              </a:rPr>
              <a:t> </a:t>
            </a:r>
            <a:r>
              <a:rPr lang="en-US" sz="2325" spc="-4" dirty="0">
                <a:solidFill>
                  <a:srgbClr val="000000"/>
                </a:solidFill>
                <a:latin typeface="Times New Roman" panose="02020603050405020304" pitchFamily="18" charset="0"/>
                <a:ea typeface="Times New Roman" panose="02020603050405020304" pitchFamily="18" charset="0"/>
              </a:rPr>
              <a:t>da</a:t>
            </a:r>
            <a:r>
              <a:rPr lang="ru-RU" sz="2325" spc="-4" dirty="0">
                <a:solidFill>
                  <a:srgbClr val="000000"/>
                </a:solidFill>
                <a:latin typeface="Times New Roman" panose="02020603050405020304" pitchFamily="18" charset="0"/>
                <a:ea typeface="Times New Roman" panose="02020603050405020304" pitchFamily="18" charset="0"/>
              </a:rPr>
              <a:t>ý</a:t>
            </a:r>
            <a:r>
              <a:rPr lang="en-US" sz="2325" spc="-4" dirty="0">
                <a:solidFill>
                  <a:srgbClr val="000000"/>
                </a:solidFill>
                <a:latin typeface="Times New Roman" panose="02020603050405020304" pitchFamily="18" charset="0"/>
                <a:ea typeface="Times New Roman" panose="02020603050405020304" pitchFamily="18" charset="0"/>
              </a:rPr>
              <a:t>an</a:t>
            </a:r>
            <a:r>
              <a:rPr lang="ru-RU" sz="2325" spc="-4" dirty="0">
                <a:solidFill>
                  <a:srgbClr val="000000"/>
                </a:solidFill>
                <a:latin typeface="Times New Roman" panose="02020603050405020304" pitchFamily="18" charset="0"/>
                <a:ea typeface="Times New Roman" panose="02020603050405020304" pitchFamily="18" charset="0"/>
              </a:rPr>
              <a:t>ý</a:t>
            </a:r>
            <a:r>
              <a:rPr lang="en-US" sz="2325" spc="-4" dirty="0" err="1">
                <a:solidFill>
                  <a:srgbClr val="000000"/>
                </a:solidFill>
                <a:latin typeface="Times New Roman" panose="02020603050405020304" pitchFamily="18" charset="0"/>
                <a:ea typeface="Times New Roman" panose="02020603050405020304" pitchFamily="18" charset="0"/>
              </a:rPr>
              <a:t>andygyny</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taryhy</a:t>
            </a:r>
            <a:r>
              <a:rPr lang="en-US" sz="2325" spc="-4" dirty="0">
                <a:solidFill>
                  <a:srgbClr val="000000"/>
                </a:solidFill>
                <a:latin typeface="Times New Roman" panose="02020603050405020304" pitchFamily="18" charset="0"/>
                <a:ea typeface="Times New Roman" panose="02020603050405020304" pitchFamily="18" charset="0"/>
              </a:rPr>
              <a:t> </a:t>
            </a:r>
            <a:r>
              <a:rPr lang="en-US" sz="2325" spc="-4" dirty="0" err="1">
                <a:solidFill>
                  <a:srgbClr val="000000"/>
                </a:solidFill>
                <a:latin typeface="Times New Roman" panose="02020603050405020304" pitchFamily="18" charset="0"/>
                <a:ea typeface="Times New Roman" panose="02020603050405020304" pitchFamily="18" charset="0"/>
              </a:rPr>
              <a:t>tejribe</a:t>
            </a:r>
            <a:r>
              <a:rPr lang="en-US" sz="2325" spc="-4" dirty="0">
                <a:solidFill>
                  <a:srgbClr val="000000"/>
                </a:solidFill>
                <a:latin typeface="Times New Roman" panose="02020603050405020304" pitchFamily="18" charset="0"/>
                <a:ea typeface="Times New Roman" panose="02020603050405020304" pitchFamily="18" charset="0"/>
              </a:rPr>
              <a:t> g</a:t>
            </a:r>
            <a:r>
              <a:rPr lang="ru-RU" sz="2325" spc="-4" dirty="0">
                <a:solidFill>
                  <a:srgbClr val="000000"/>
                </a:solidFill>
                <a:latin typeface="Times New Roman" panose="02020603050405020304" pitchFamily="18" charset="0"/>
                <a:ea typeface="Times New Roman" panose="02020603050405020304" pitchFamily="18" charset="0"/>
              </a:rPr>
              <a:t>ö</a:t>
            </a:r>
            <a:r>
              <a:rPr lang="en-US" sz="2325" spc="-4" dirty="0" err="1">
                <a:solidFill>
                  <a:srgbClr val="000000"/>
                </a:solidFill>
                <a:latin typeface="Times New Roman" panose="02020603050405020304" pitchFamily="18" charset="0"/>
                <a:ea typeface="Times New Roman" panose="02020603050405020304" pitchFamily="18" charset="0"/>
              </a:rPr>
              <a:t>rkez</a:t>
            </a:r>
            <a:r>
              <a:rPr lang="ru-RU" sz="2325" spc="-4" dirty="0" err="1">
                <a:solidFill>
                  <a:srgbClr val="000000"/>
                </a:solidFill>
                <a:latin typeface="Times New Roman" panose="02020603050405020304" pitchFamily="18" charset="0"/>
                <a:ea typeface="Times New Roman" panose="02020603050405020304" pitchFamily="18" charset="0"/>
              </a:rPr>
              <a:t>ýä</a:t>
            </a:r>
            <a:r>
              <a:rPr lang="en-US" sz="2325" spc="-4" dirty="0">
                <a:solidFill>
                  <a:srgbClr val="000000"/>
                </a:solidFill>
                <a:latin typeface="Times New Roman" panose="02020603050405020304" pitchFamily="18" charset="0"/>
                <a:ea typeface="Times New Roman" panose="02020603050405020304" pitchFamily="18" charset="0"/>
              </a:rPr>
              <a:t>r</a:t>
            </a:r>
            <a:r>
              <a:rPr lang="ru-RU" sz="2325" spc="-4" dirty="0">
                <a:solidFill>
                  <a:srgbClr val="000000"/>
                </a:solidFill>
                <a:latin typeface="Times New Roman" panose="02020603050405020304" pitchFamily="18" charset="0"/>
                <a:ea typeface="Times New Roman" panose="02020603050405020304" pitchFamily="18" charset="0"/>
              </a:rPr>
              <a:t>. </a:t>
            </a:r>
            <a:r>
              <a:rPr lang="en-US" sz="2325" spc="-19" dirty="0" err="1">
                <a:solidFill>
                  <a:srgbClr val="000000"/>
                </a:solidFill>
                <a:latin typeface="Times New Roman" panose="02020603050405020304" pitchFamily="18" charset="0"/>
                <a:ea typeface="Times New Roman" panose="02020603050405020304" pitchFamily="18" charset="0"/>
              </a:rPr>
              <a:t>Ge</a:t>
            </a:r>
            <a:r>
              <a:rPr lang="ru-RU" sz="2325" spc="-19" dirty="0">
                <a:solidFill>
                  <a:srgbClr val="000000"/>
                </a:solidFill>
                <a:latin typeface="Times New Roman" panose="02020603050405020304" pitchFamily="18" charset="0"/>
                <a:ea typeface="Times New Roman" panose="02020603050405020304" pitchFamily="18" charset="0"/>
              </a:rPr>
              <a:t>ç</a:t>
            </a:r>
            <a:r>
              <a:rPr lang="en-US" sz="2325" spc="-19" dirty="0" err="1">
                <a:solidFill>
                  <a:srgbClr val="000000"/>
                </a:solidFill>
                <a:latin typeface="Times New Roman" panose="02020603050405020304" pitchFamily="18" charset="0"/>
                <a:ea typeface="Times New Roman" panose="02020603050405020304" pitchFamily="18" charset="0"/>
              </a:rPr>
              <a:t>i</a:t>
            </a:r>
            <a:r>
              <a:rPr lang="ru-RU" sz="2325" spc="-19" dirty="0">
                <a:solidFill>
                  <a:srgbClr val="000000"/>
                </a:solidFill>
                <a:latin typeface="Times New Roman" panose="02020603050405020304" pitchFamily="18" charset="0"/>
                <a:ea typeface="Times New Roman" panose="02020603050405020304" pitchFamily="18" charset="0"/>
              </a:rPr>
              <a:t>ş </a:t>
            </a:r>
            <a:r>
              <a:rPr lang="en-US" sz="2325" spc="-19" dirty="0" err="1">
                <a:solidFill>
                  <a:srgbClr val="000000"/>
                </a:solidFill>
                <a:latin typeface="Times New Roman" panose="02020603050405020304" pitchFamily="18" charset="0"/>
                <a:ea typeface="Times New Roman" panose="02020603050405020304" pitchFamily="18" charset="0"/>
              </a:rPr>
              <a:t>ykdysady</a:t>
            </a:r>
            <a:r>
              <a:rPr lang="ru-RU" sz="2325" spc="-19" dirty="0">
                <a:solidFill>
                  <a:srgbClr val="000000"/>
                </a:solidFill>
                <a:latin typeface="Times New Roman" panose="02020603050405020304" pitchFamily="18" charset="0"/>
                <a:ea typeface="Times New Roman" panose="02020603050405020304" pitchFamily="18" charset="0"/>
              </a:rPr>
              <a:t>ý</a:t>
            </a:r>
            <a:r>
              <a:rPr lang="en-US" sz="2325" spc="-19" dirty="0" err="1">
                <a:solidFill>
                  <a:srgbClr val="000000"/>
                </a:solidFill>
                <a:latin typeface="Times New Roman" panose="02020603050405020304" pitchFamily="18" charset="0"/>
                <a:ea typeface="Times New Roman" panose="02020603050405020304" pitchFamily="18" charset="0"/>
              </a:rPr>
              <a:t>etli</a:t>
            </a:r>
            <a:r>
              <a:rPr lang="ru-RU" sz="2325" spc="-19" dirty="0">
                <a:solidFill>
                  <a:srgbClr val="000000"/>
                </a:solidFill>
                <a:latin typeface="Times New Roman" panose="02020603050405020304" pitchFamily="18" charset="0"/>
                <a:ea typeface="Times New Roman" panose="02020603050405020304" pitchFamily="18" charset="0"/>
              </a:rPr>
              <a:t> ý</a:t>
            </a:r>
            <a:r>
              <a:rPr lang="en-US" sz="2325" spc="-19" dirty="0" err="1" smtClean="0">
                <a:solidFill>
                  <a:srgbClr val="000000"/>
                </a:solidFill>
                <a:latin typeface="Times New Roman" panose="02020603050405020304" pitchFamily="18" charset="0"/>
                <a:ea typeface="Times New Roman" panose="02020603050405020304" pitchFamily="18" charset="0"/>
              </a:rPr>
              <a:t>urtla</a:t>
            </a:r>
            <a:r>
              <a:rPr lang="tk-TM" sz="2325" spc="-19" dirty="0" smtClean="0">
                <a:solidFill>
                  <a:srgbClr val="000000"/>
                </a:solidFill>
                <a:latin typeface="Times New Roman" panose="02020603050405020304" pitchFamily="18" charset="0"/>
                <a:ea typeface="Times New Roman" panose="02020603050405020304" pitchFamily="18" charset="0"/>
              </a:rPr>
              <a:t>-</a:t>
            </a:r>
            <a:r>
              <a:rPr lang="en-US" sz="2325" spc="-19" dirty="0" err="1" smtClean="0">
                <a:solidFill>
                  <a:srgbClr val="000000"/>
                </a:solidFill>
                <a:latin typeface="Times New Roman" panose="02020603050405020304" pitchFamily="18" charset="0"/>
                <a:ea typeface="Times New Roman" panose="02020603050405020304" pitchFamily="18" charset="0"/>
              </a:rPr>
              <a:t>ry</a:t>
            </a:r>
            <a:r>
              <a:rPr lang="ru-RU" sz="2325" spc="-19" dirty="0">
                <a:solidFill>
                  <a:srgbClr val="000000"/>
                </a:solidFill>
                <a:latin typeface="Times New Roman" panose="02020603050405020304" pitchFamily="18" charset="0"/>
                <a:ea typeface="Times New Roman" panose="02020603050405020304" pitchFamily="18" charset="0"/>
              </a:rPr>
              <a:t>ň </a:t>
            </a:r>
            <a:r>
              <a:rPr lang="ru-RU" sz="2325" spc="-19" dirty="0" err="1">
                <a:solidFill>
                  <a:srgbClr val="000000"/>
                </a:solidFill>
                <a:latin typeface="Times New Roman" panose="02020603050405020304" pitchFamily="18" charset="0"/>
                <a:ea typeface="Times New Roman" panose="02020603050405020304" pitchFamily="18" charset="0"/>
              </a:rPr>
              <a:t>öňü</a:t>
            </a:r>
            <a:r>
              <a:rPr lang="en-US" sz="2325" spc="-19" dirty="0" err="1">
                <a:solidFill>
                  <a:srgbClr val="000000"/>
                </a:solidFill>
                <a:latin typeface="Times New Roman" panose="02020603050405020304" pitchFamily="18" charset="0"/>
                <a:ea typeface="Times New Roman" panose="02020603050405020304" pitchFamily="18" charset="0"/>
              </a:rPr>
              <a:t>nde</a:t>
            </a:r>
            <a:r>
              <a:rPr lang="en-US" sz="2325" spc="-19" dirty="0">
                <a:solidFill>
                  <a:srgbClr val="000000"/>
                </a:solidFill>
                <a:latin typeface="Times New Roman" panose="02020603050405020304" pitchFamily="18" charset="0"/>
                <a:ea typeface="Times New Roman" panose="02020603050405020304" pitchFamily="18" charset="0"/>
              </a:rPr>
              <a:t> </a:t>
            </a:r>
            <a:r>
              <a:rPr lang="en-US" sz="2325" spc="-19" dirty="0" err="1">
                <a:solidFill>
                  <a:srgbClr val="000000"/>
                </a:solidFill>
                <a:latin typeface="Times New Roman" panose="02020603050405020304" pitchFamily="18" charset="0"/>
                <a:ea typeface="Times New Roman" panose="02020603050405020304" pitchFamily="18" charset="0"/>
              </a:rPr>
              <a:t>birn</a:t>
            </a:r>
            <a:r>
              <a:rPr lang="ru-RU" sz="2325" spc="-19" dirty="0" err="1">
                <a:solidFill>
                  <a:srgbClr val="000000"/>
                </a:solidFill>
                <a:latin typeface="Times New Roman" panose="02020603050405020304" pitchFamily="18" charset="0"/>
                <a:ea typeface="Times New Roman" panose="02020603050405020304" pitchFamily="18" charset="0"/>
              </a:rPr>
              <a:t>äç</a:t>
            </a:r>
            <a:r>
              <a:rPr lang="en-US" sz="2325" spc="-19" dirty="0">
                <a:solidFill>
                  <a:srgbClr val="000000"/>
                </a:solidFill>
                <a:latin typeface="Times New Roman" panose="02020603050405020304" pitchFamily="18" charset="0"/>
                <a:ea typeface="Times New Roman" panose="02020603050405020304" pitchFamily="18" charset="0"/>
              </a:rPr>
              <a:t>e m</a:t>
            </a:r>
            <a:r>
              <a:rPr lang="ru-RU" sz="2325" spc="-19" dirty="0">
                <a:solidFill>
                  <a:srgbClr val="000000"/>
                </a:solidFill>
                <a:latin typeface="Times New Roman" panose="02020603050405020304" pitchFamily="18" charset="0"/>
                <a:ea typeface="Times New Roman" panose="02020603050405020304" pitchFamily="18" charset="0"/>
              </a:rPr>
              <a:t>ö</a:t>
            </a:r>
            <a:r>
              <a:rPr lang="en-US" sz="2325" spc="-19" dirty="0">
                <a:solidFill>
                  <a:srgbClr val="000000"/>
                </a:solidFill>
                <a:latin typeface="Times New Roman" panose="02020603050405020304" pitchFamily="18" charset="0"/>
                <a:ea typeface="Times New Roman" panose="02020603050405020304" pitchFamily="18" charset="0"/>
              </a:rPr>
              <a:t>h</a:t>
            </a:r>
            <a:r>
              <a:rPr lang="ru-RU" sz="2325" spc="-19" dirty="0">
                <a:solidFill>
                  <a:srgbClr val="000000"/>
                </a:solidFill>
                <a:latin typeface="Times New Roman" panose="02020603050405020304" pitchFamily="18" charset="0"/>
                <a:ea typeface="Times New Roman" panose="02020603050405020304" pitchFamily="18" charset="0"/>
              </a:rPr>
              <a:t>ü</a:t>
            </a:r>
            <a:r>
              <a:rPr lang="en-US" sz="2325" spc="-19" dirty="0">
                <a:solidFill>
                  <a:srgbClr val="000000"/>
                </a:solidFill>
                <a:latin typeface="Times New Roman" panose="02020603050405020304" pitchFamily="18" charset="0"/>
                <a:ea typeface="Times New Roman" panose="02020603050405020304" pitchFamily="18" charset="0"/>
              </a:rPr>
              <a:t>m we d</a:t>
            </a:r>
            <a:r>
              <a:rPr lang="ru-RU" sz="2325" spc="-19" dirty="0" err="1">
                <a:solidFill>
                  <a:srgbClr val="000000"/>
                </a:solidFill>
                <a:latin typeface="Times New Roman" panose="02020603050405020304" pitchFamily="18" charset="0"/>
                <a:ea typeface="Times New Roman" panose="02020603050405020304" pitchFamily="18" charset="0"/>
              </a:rPr>
              <a:t>üý</a:t>
            </a:r>
            <a:r>
              <a:rPr lang="en-US" sz="2325" spc="-19" dirty="0" err="1">
                <a:solidFill>
                  <a:srgbClr val="000000"/>
                </a:solidFill>
                <a:latin typeface="Times New Roman" panose="02020603050405020304" pitchFamily="18" charset="0"/>
                <a:ea typeface="Times New Roman" panose="02020603050405020304" pitchFamily="18" charset="0"/>
              </a:rPr>
              <a:t>pli</a:t>
            </a:r>
            <a:r>
              <a:rPr lang="en-US" sz="2325" spc="-19" dirty="0">
                <a:solidFill>
                  <a:srgbClr val="000000"/>
                </a:solidFill>
                <a:latin typeface="Times New Roman" panose="02020603050405020304" pitchFamily="18" charset="0"/>
                <a:ea typeface="Times New Roman" panose="02020603050405020304" pitchFamily="18" charset="0"/>
              </a:rPr>
              <a:t> </a:t>
            </a:r>
            <a:r>
              <a:rPr lang="en-US" sz="2325" spc="-19" dirty="0" err="1">
                <a:solidFill>
                  <a:srgbClr val="000000"/>
                </a:solidFill>
                <a:latin typeface="Times New Roman" panose="02020603050405020304" pitchFamily="18" charset="0"/>
                <a:ea typeface="Times New Roman" panose="02020603050405020304" pitchFamily="18" charset="0"/>
              </a:rPr>
              <a:t>meseleler</a:t>
            </a:r>
            <a:r>
              <a:rPr lang="en-US" sz="2325" spc="-19" dirty="0">
                <a:solidFill>
                  <a:srgbClr val="000000"/>
                </a:solidFill>
                <a:latin typeface="Times New Roman" panose="02020603050405020304" pitchFamily="18" charset="0"/>
                <a:ea typeface="Times New Roman" panose="02020603050405020304" pitchFamily="18" charset="0"/>
              </a:rPr>
              <a:t> </a:t>
            </a:r>
            <a:r>
              <a:rPr lang="en-US" sz="2325" spc="-19" dirty="0" err="1">
                <a:solidFill>
                  <a:srgbClr val="000000"/>
                </a:solidFill>
                <a:latin typeface="Times New Roman" panose="02020603050405020304" pitchFamily="18" charset="0"/>
                <a:ea typeface="Times New Roman" panose="02020603050405020304" pitchFamily="18" charset="0"/>
              </a:rPr>
              <a:t>dur</a:t>
            </a:r>
            <a:r>
              <a:rPr lang="ru-RU" sz="2325" spc="-19" dirty="0">
                <a:solidFill>
                  <a:srgbClr val="000000"/>
                </a:solidFill>
                <a:latin typeface="Times New Roman" panose="02020603050405020304" pitchFamily="18" charset="0"/>
                <a:ea typeface="Times New Roman" panose="02020603050405020304" pitchFamily="18" charset="0"/>
              </a:rPr>
              <a:t>ý</a:t>
            </a:r>
            <a:r>
              <a:rPr lang="en-US" sz="2325" spc="-19" dirty="0" err="1">
                <a:solidFill>
                  <a:srgbClr val="000000"/>
                </a:solidFill>
                <a:latin typeface="Times New Roman" panose="02020603050405020304" pitchFamily="18" charset="0"/>
                <a:ea typeface="Times New Roman" panose="02020603050405020304" pitchFamily="18" charset="0"/>
              </a:rPr>
              <a:t>ar</a:t>
            </a:r>
            <a:r>
              <a:rPr lang="ru-RU" sz="2325" spc="-19" dirty="0">
                <a:solidFill>
                  <a:srgbClr val="000000"/>
                </a:solidFill>
                <a:latin typeface="Times New Roman" panose="02020603050405020304" pitchFamily="18" charset="0"/>
                <a:ea typeface="Times New Roman" panose="02020603050405020304" pitchFamily="18" charset="0"/>
              </a:rPr>
              <a:t>: </a:t>
            </a:r>
            <a:r>
              <a:rPr lang="en-US" sz="2325" spc="-19" dirty="0">
                <a:solidFill>
                  <a:srgbClr val="000000"/>
                </a:solidFill>
                <a:latin typeface="Times New Roman" panose="02020603050405020304" pitchFamily="18" charset="0"/>
                <a:ea typeface="Times New Roman" panose="02020603050405020304" pitchFamily="18" charset="0"/>
              </a:rPr>
              <a:t>bazar </a:t>
            </a:r>
            <a:r>
              <a:rPr lang="en-US" sz="2325" spc="-11" dirty="0" err="1" smtClean="0">
                <a:solidFill>
                  <a:srgbClr val="000000"/>
                </a:solidFill>
                <a:latin typeface="Times New Roman" panose="02020603050405020304" pitchFamily="18" charset="0"/>
                <a:ea typeface="Times New Roman" panose="02020603050405020304" pitchFamily="18" charset="0"/>
              </a:rPr>
              <a:t>ykdysady</a:t>
            </a:r>
            <a:r>
              <a:rPr lang="tk-TM" sz="2325" spc="-11" dirty="0" smtClean="0">
                <a:solidFill>
                  <a:srgbClr val="000000"/>
                </a:solidFill>
                <a:latin typeface="Times New Roman" panose="02020603050405020304" pitchFamily="18" charset="0"/>
                <a:ea typeface="Times New Roman" panose="02020603050405020304" pitchFamily="18" charset="0"/>
              </a:rPr>
              <a:t>-</a:t>
            </a:r>
            <a:r>
              <a:rPr lang="ru-RU" sz="2325" spc="-11" dirty="0" smtClean="0">
                <a:solidFill>
                  <a:srgbClr val="000000"/>
                </a:solidFill>
                <a:latin typeface="Times New Roman" panose="02020603050405020304" pitchFamily="18" charset="0"/>
                <a:ea typeface="Times New Roman" panose="02020603050405020304" pitchFamily="18" charset="0"/>
              </a:rPr>
              <a:t>ý</a:t>
            </a:r>
            <a:r>
              <a:rPr lang="en-US" sz="2325" spc="-11" dirty="0" err="1" smtClean="0">
                <a:solidFill>
                  <a:srgbClr val="000000"/>
                </a:solidFill>
                <a:latin typeface="Times New Roman" panose="02020603050405020304" pitchFamily="18" charset="0"/>
                <a:ea typeface="Times New Roman" panose="02020603050405020304" pitchFamily="18" charset="0"/>
              </a:rPr>
              <a:t>etini</a:t>
            </a:r>
            <a:r>
              <a:rPr lang="ru-RU" sz="2325" spc="-11" dirty="0">
                <a:solidFill>
                  <a:srgbClr val="000000"/>
                </a:solidFill>
                <a:latin typeface="Times New Roman" panose="02020603050405020304" pitchFamily="18" charset="0"/>
                <a:ea typeface="Times New Roman" panose="02020603050405020304" pitchFamily="18" charset="0"/>
              </a:rPr>
              <a:t>ň </a:t>
            </a:r>
            <a:r>
              <a:rPr lang="en-US" sz="2325" spc="-11" dirty="0">
                <a:solidFill>
                  <a:srgbClr val="000000"/>
                </a:solidFill>
                <a:latin typeface="Times New Roman" panose="02020603050405020304" pitchFamily="18" charset="0"/>
                <a:ea typeface="Times New Roman" panose="02020603050405020304" pitchFamily="18" charset="0"/>
              </a:rPr>
              <a:t>ha</a:t>
            </a:r>
            <a:r>
              <a:rPr lang="ru-RU" sz="2325" spc="-11" dirty="0">
                <a:solidFill>
                  <a:srgbClr val="000000"/>
                </a:solidFill>
                <a:latin typeface="Times New Roman" panose="02020603050405020304" pitchFamily="18" charset="0"/>
                <a:ea typeface="Times New Roman" panose="02020603050405020304" pitchFamily="18" charset="0"/>
              </a:rPr>
              <a:t>ý</a:t>
            </a:r>
            <a:r>
              <a:rPr lang="en-US" sz="2325" spc="-11" dirty="0" err="1">
                <a:solidFill>
                  <a:srgbClr val="000000"/>
                </a:solidFill>
                <a:latin typeface="Times New Roman" panose="02020603050405020304" pitchFamily="18" charset="0"/>
                <a:ea typeface="Times New Roman" panose="02020603050405020304" pitchFamily="18" charset="0"/>
              </a:rPr>
              <a:t>sy</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nusgasyny</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sa</a:t>
            </a:r>
            <a:r>
              <a:rPr lang="ru-RU" sz="2325" spc="-11" dirty="0">
                <a:solidFill>
                  <a:srgbClr val="000000"/>
                </a:solidFill>
                <a:latin typeface="Times New Roman" panose="02020603050405020304" pitchFamily="18" charset="0"/>
                <a:ea typeface="Times New Roman" panose="02020603050405020304" pitchFamily="18" charset="0"/>
              </a:rPr>
              <a:t>ý</a:t>
            </a:r>
            <a:r>
              <a:rPr lang="en-US" sz="2325" spc="-11" dirty="0">
                <a:solidFill>
                  <a:srgbClr val="000000"/>
                </a:solidFill>
                <a:latin typeface="Times New Roman" panose="02020603050405020304" pitchFamily="18" charset="0"/>
                <a:ea typeface="Times New Roman" panose="02020603050405020304" pitchFamily="18" charset="0"/>
              </a:rPr>
              <a:t>lap </a:t>
            </a:r>
            <a:r>
              <a:rPr lang="en-US" sz="2325" spc="-11" dirty="0" err="1">
                <a:solidFill>
                  <a:srgbClr val="000000"/>
                </a:solidFill>
                <a:latin typeface="Times New Roman" panose="02020603050405020304" pitchFamily="18" charset="0"/>
                <a:ea typeface="Times New Roman" panose="02020603050405020304" pitchFamily="18" charset="0"/>
              </a:rPr>
              <a:t>almaly</a:t>
            </a:r>
            <a:r>
              <a:rPr lang="ru-RU"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i</a:t>
            </a:r>
            <a:r>
              <a:rPr lang="ru-RU" sz="2325" spc="-11" dirty="0">
                <a:solidFill>
                  <a:srgbClr val="000000"/>
                </a:solidFill>
                <a:latin typeface="Times New Roman" panose="02020603050405020304" pitchFamily="18" charset="0"/>
                <a:ea typeface="Times New Roman" panose="02020603050405020304" pitchFamily="18" charset="0"/>
              </a:rPr>
              <a:t>ş </a:t>
            </a:r>
            <a:r>
              <a:rPr lang="ru-RU" sz="2325" spc="-11" dirty="0" err="1">
                <a:solidFill>
                  <a:srgbClr val="000000"/>
                </a:solidFill>
                <a:latin typeface="Times New Roman" panose="02020603050405020304" pitchFamily="18" charset="0"/>
                <a:ea typeface="Times New Roman" panose="02020603050405020304" pitchFamily="18" charset="0"/>
              </a:rPr>
              <a:t>ýü</a:t>
            </a:r>
            <a:r>
              <a:rPr lang="en-US" sz="2325" spc="-11" dirty="0">
                <a:solidFill>
                  <a:srgbClr val="000000"/>
                </a:solidFill>
                <a:latin typeface="Times New Roman" panose="02020603050405020304" pitchFamily="18" charset="0"/>
                <a:ea typeface="Times New Roman" panose="02020603050405020304" pitchFamily="18" charset="0"/>
              </a:rPr>
              <a:t>z</a:t>
            </a:r>
            <a:r>
              <a:rPr lang="ru-RU" sz="2325" spc="-11" dirty="0">
                <a:solidFill>
                  <a:srgbClr val="000000"/>
                </a:solidFill>
                <a:latin typeface="Times New Roman" panose="02020603050405020304" pitchFamily="18" charset="0"/>
                <a:ea typeface="Times New Roman" panose="02020603050405020304" pitchFamily="18" charset="0"/>
              </a:rPr>
              <a:t>ü</a:t>
            </a:r>
            <a:r>
              <a:rPr lang="en-US" sz="2325" spc="-11" dirty="0" err="1">
                <a:solidFill>
                  <a:srgbClr val="000000"/>
                </a:solidFill>
                <a:latin typeface="Times New Roman" panose="02020603050405020304" pitchFamily="18" charset="0"/>
                <a:ea typeface="Times New Roman" panose="02020603050405020304" pitchFamily="18" charset="0"/>
              </a:rPr>
              <a:t>nde</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ony</a:t>
            </a:r>
            <a:r>
              <a:rPr lang="en-US" sz="2325" spc="-11" dirty="0">
                <a:solidFill>
                  <a:srgbClr val="000000"/>
                </a:solidFill>
                <a:latin typeface="Times New Roman" panose="02020603050405020304" pitchFamily="18" charset="0"/>
                <a:ea typeface="Times New Roman" panose="02020603050405020304" pitchFamily="18" charset="0"/>
              </a:rPr>
              <a:t> n</a:t>
            </a:r>
            <a:r>
              <a:rPr lang="ru-RU" sz="2325" spc="-11" dirty="0">
                <a:solidFill>
                  <a:srgbClr val="000000"/>
                </a:solidFill>
                <a:latin typeface="Times New Roman" panose="02020603050405020304" pitchFamily="18" charset="0"/>
                <a:ea typeface="Times New Roman" panose="02020603050405020304" pitchFamily="18" charset="0"/>
              </a:rPr>
              <a:t>ä</a:t>
            </a:r>
            <a:r>
              <a:rPr lang="en-US" sz="2325" spc="-11" dirty="0" err="1">
                <a:solidFill>
                  <a:srgbClr val="000000"/>
                </a:solidFill>
                <a:latin typeface="Times New Roman" panose="02020603050405020304" pitchFamily="18" charset="0"/>
                <a:ea typeface="Times New Roman" panose="02020603050405020304" pitchFamily="18" charset="0"/>
              </a:rPr>
              <a:t>hili</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durmu</a:t>
            </a:r>
            <a:r>
              <a:rPr lang="ru-RU" sz="2325" spc="-11" dirty="0">
                <a:solidFill>
                  <a:srgbClr val="000000"/>
                </a:solidFill>
                <a:latin typeface="Times New Roman" panose="02020603050405020304" pitchFamily="18" charset="0"/>
                <a:ea typeface="Times New Roman" panose="02020603050405020304" pitchFamily="18" charset="0"/>
              </a:rPr>
              <a:t>ş</a:t>
            </a:r>
            <a:r>
              <a:rPr lang="en-US" sz="2325" spc="-11" dirty="0">
                <a:solidFill>
                  <a:srgbClr val="000000"/>
                </a:solidFill>
                <a:latin typeface="Times New Roman" panose="02020603050405020304" pitchFamily="18" charset="0"/>
                <a:ea typeface="Times New Roman" panose="02020603050405020304" pitchFamily="18" charset="0"/>
              </a:rPr>
              <a:t>a </a:t>
            </a:r>
            <a:r>
              <a:rPr lang="en-US" sz="2325" spc="-11" dirty="0" err="1">
                <a:solidFill>
                  <a:srgbClr val="000000"/>
                </a:solidFill>
                <a:latin typeface="Times New Roman" panose="02020603050405020304" pitchFamily="18" charset="0"/>
                <a:ea typeface="Times New Roman" panose="02020603050405020304" pitchFamily="18" charset="0"/>
              </a:rPr>
              <a:t>ge</a:t>
            </a:r>
            <a:r>
              <a:rPr lang="ru-RU" sz="2325" spc="-11" dirty="0">
                <a:solidFill>
                  <a:srgbClr val="000000"/>
                </a:solidFill>
                <a:latin typeface="Times New Roman" panose="02020603050405020304" pitchFamily="18" charset="0"/>
                <a:ea typeface="Times New Roman" panose="02020603050405020304" pitchFamily="18" charset="0"/>
              </a:rPr>
              <a:t>ç</a:t>
            </a:r>
            <a:r>
              <a:rPr lang="en-US" sz="2325" spc="-11" dirty="0" err="1">
                <a:solidFill>
                  <a:srgbClr val="000000"/>
                </a:solidFill>
                <a:latin typeface="Times New Roman" panose="02020603050405020304" pitchFamily="18" charset="0"/>
                <a:ea typeface="Times New Roman" panose="02020603050405020304" pitchFamily="18" charset="0"/>
              </a:rPr>
              <a:t>irmeli</a:t>
            </a:r>
            <a:r>
              <a:rPr lang="ru-RU"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bu</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ge</a:t>
            </a:r>
            <a:r>
              <a:rPr lang="ru-RU" sz="2325" spc="-11" dirty="0">
                <a:solidFill>
                  <a:srgbClr val="000000"/>
                </a:solidFill>
                <a:latin typeface="Times New Roman" panose="02020603050405020304" pitchFamily="18" charset="0"/>
                <a:ea typeface="Times New Roman" panose="02020603050405020304" pitchFamily="18" charset="0"/>
              </a:rPr>
              <a:t>ç</a:t>
            </a:r>
            <a:r>
              <a:rPr lang="en-US" sz="2325" spc="-11" dirty="0" err="1">
                <a:solidFill>
                  <a:srgbClr val="000000"/>
                </a:solidFill>
                <a:latin typeface="Times New Roman" panose="02020603050405020304" pitchFamily="18" charset="0"/>
                <a:ea typeface="Times New Roman" panose="02020603050405020304" pitchFamily="18" charset="0"/>
              </a:rPr>
              <a:t>i</a:t>
            </a:r>
            <a:r>
              <a:rPr lang="ru-RU" sz="2325" spc="-11" dirty="0">
                <a:solidFill>
                  <a:srgbClr val="000000"/>
                </a:solidFill>
                <a:latin typeface="Times New Roman" panose="02020603050405020304" pitchFamily="18" charset="0"/>
                <a:ea typeface="Times New Roman" panose="02020603050405020304" pitchFamily="18" charset="0"/>
              </a:rPr>
              <a:t>ş</a:t>
            </a:r>
            <a:r>
              <a:rPr lang="en-US" sz="2325" spc="-11" dirty="0" err="1">
                <a:solidFill>
                  <a:srgbClr val="000000"/>
                </a:solidFill>
                <a:latin typeface="Times New Roman" panose="02020603050405020304" pitchFamily="18" charset="0"/>
                <a:ea typeface="Times New Roman" panose="02020603050405020304" pitchFamily="18" charset="0"/>
              </a:rPr>
              <a:t>i</a:t>
            </a:r>
            <a:r>
              <a:rPr lang="ru-RU" sz="2325" spc="-11" dirty="0">
                <a:solidFill>
                  <a:srgbClr val="000000"/>
                </a:solidFill>
                <a:latin typeface="Times New Roman" panose="02020603050405020304" pitchFamily="18" charset="0"/>
                <a:ea typeface="Times New Roman" panose="02020603050405020304" pitchFamily="18" charset="0"/>
              </a:rPr>
              <a:t>ň </a:t>
            </a:r>
            <a:r>
              <a:rPr lang="en-US" sz="2325" spc="-11" dirty="0" err="1">
                <a:solidFill>
                  <a:srgbClr val="000000"/>
                </a:solidFill>
                <a:latin typeface="Times New Roman" panose="02020603050405020304" pitchFamily="18" charset="0"/>
                <a:ea typeface="Times New Roman" panose="02020603050405020304" pitchFamily="18" charset="0"/>
              </a:rPr>
              <a:t>durmu</a:t>
            </a:r>
            <a:r>
              <a:rPr lang="ru-RU" sz="2325" spc="-11" dirty="0">
                <a:solidFill>
                  <a:srgbClr val="000000"/>
                </a:solidFill>
                <a:latin typeface="Times New Roman" panose="02020603050405020304" pitchFamily="18" charset="0"/>
                <a:ea typeface="Times New Roman" panose="02020603050405020304" pitchFamily="18" charset="0"/>
              </a:rPr>
              <a:t>ş </a:t>
            </a:r>
            <a:r>
              <a:rPr lang="en-US" sz="2325" spc="-11" dirty="0" err="1">
                <a:solidFill>
                  <a:srgbClr val="000000"/>
                </a:solidFill>
                <a:latin typeface="Times New Roman" panose="02020603050405020304" pitchFamily="18" charset="0"/>
                <a:ea typeface="Times New Roman" panose="02020603050405020304" pitchFamily="18" charset="0"/>
              </a:rPr>
              <a:t>manysy</a:t>
            </a:r>
            <a:r>
              <a:rPr lang="en-US" sz="2325" spc="-11" dirty="0">
                <a:solidFill>
                  <a:srgbClr val="000000"/>
                </a:solidFill>
                <a:latin typeface="Times New Roman" panose="02020603050405020304" pitchFamily="18" charset="0"/>
                <a:ea typeface="Times New Roman" panose="02020603050405020304" pitchFamily="18" charset="0"/>
              </a:rPr>
              <a:t> n</a:t>
            </a:r>
            <a:r>
              <a:rPr lang="ru-RU" sz="2325" spc="-11" dirty="0">
                <a:solidFill>
                  <a:srgbClr val="000000"/>
                </a:solidFill>
                <a:latin typeface="Times New Roman" panose="02020603050405020304" pitchFamily="18" charset="0"/>
                <a:ea typeface="Times New Roman" panose="02020603050405020304" pitchFamily="18" charset="0"/>
              </a:rPr>
              <a:t>ä</a:t>
            </a:r>
            <a:r>
              <a:rPr lang="en-US" sz="2325" spc="-11" dirty="0" err="1">
                <a:solidFill>
                  <a:srgbClr val="000000"/>
                </a:solidFill>
                <a:latin typeface="Times New Roman" panose="02020603050405020304" pitchFamily="18" charset="0"/>
                <a:ea typeface="Times New Roman" panose="02020603050405020304" pitchFamily="18" charset="0"/>
              </a:rPr>
              <a:t>meden</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ybarat</a:t>
            </a:r>
            <a:r>
              <a:rPr lang="ru-RU" sz="2325" spc="-11" dirty="0">
                <a:solidFill>
                  <a:srgbClr val="000000"/>
                </a:solidFill>
                <a:latin typeface="Times New Roman" panose="02020603050405020304" pitchFamily="18" charset="0"/>
                <a:ea typeface="Times New Roman" panose="02020603050405020304" pitchFamily="18" charset="0"/>
              </a:rPr>
              <a:t>. </a:t>
            </a:r>
            <a:r>
              <a:rPr lang="en-US" sz="2325" spc="-11" dirty="0">
                <a:solidFill>
                  <a:srgbClr val="000000"/>
                </a:solidFill>
                <a:latin typeface="Times New Roman" panose="02020603050405020304" pitchFamily="18" charset="0"/>
                <a:ea typeface="Times New Roman" panose="02020603050405020304" pitchFamily="18" charset="0"/>
              </a:rPr>
              <a:t>Bu </a:t>
            </a:r>
            <a:r>
              <a:rPr lang="en-US" sz="2325" spc="-11" dirty="0" err="1">
                <a:solidFill>
                  <a:srgbClr val="000000"/>
                </a:solidFill>
                <a:latin typeface="Times New Roman" panose="02020603050405020304" pitchFamily="18" charset="0"/>
                <a:ea typeface="Times New Roman" panose="02020603050405020304" pitchFamily="18" charset="0"/>
              </a:rPr>
              <a:t>meseleleri</a:t>
            </a:r>
            <a:r>
              <a:rPr lang="ru-RU" sz="2325" spc="-11" dirty="0">
                <a:solidFill>
                  <a:srgbClr val="000000"/>
                </a:solidFill>
                <a:latin typeface="Times New Roman" panose="02020603050405020304" pitchFamily="18" charset="0"/>
                <a:ea typeface="Times New Roman" panose="02020603050405020304" pitchFamily="18" charset="0"/>
              </a:rPr>
              <a:t>ň </a:t>
            </a:r>
            <a:r>
              <a:rPr lang="en-US" sz="2325" spc="-11" dirty="0">
                <a:solidFill>
                  <a:srgbClr val="000000"/>
                </a:solidFill>
                <a:latin typeface="Times New Roman" panose="02020603050405020304" pitchFamily="18" charset="0"/>
                <a:ea typeface="Times New Roman" panose="02020603050405020304" pitchFamily="18" charset="0"/>
              </a:rPr>
              <a:t>n</a:t>
            </a:r>
            <a:r>
              <a:rPr lang="ru-RU" sz="2325" spc="-11" dirty="0">
                <a:solidFill>
                  <a:srgbClr val="000000"/>
                </a:solidFill>
                <a:latin typeface="Times New Roman" panose="02020603050405020304" pitchFamily="18" charset="0"/>
                <a:ea typeface="Times New Roman" panose="02020603050405020304" pitchFamily="18" charset="0"/>
              </a:rPr>
              <a:t>ä</a:t>
            </a:r>
            <a:r>
              <a:rPr lang="en-US" sz="2325" spc="-11" dirty="0" err="1">
                <a:solidFill>
                  <a:srgbClr val="000000"/>
                </a:solidFill>
                <a:latin typeface="Times New Roman" panose="02020603050405020304" pitchFamily="18" charset="0"/>
                <a:ea typeface="Times New Roman" panose="02020603050405020304" pitchFamily="18" charset="0"/>
              </a:rPr>
              <a:t>hili</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netijeli</a:t>
            </a:r>
            <a:r>
              <a:rPr lang="en-US" sz="2325" spc="-11" dirty="0">
                <a:solidFill>
                  <a:srgbClr val="000000"/>
                </a:solidFill>
                <a:latin typeface="Times New Roman" panose="02020603050405020304" pitchFamily="18" charset="0"/>
                <a:ea typeface="Times New Roman" panose="02020603050405020304" pitchFamily="18" charset="0"/>
              </a:rPr>
              <a:t> we</a:t>
            </a:r>
            <a:r>
              <a:rPr lang="ru-RU" sz="2325" spc="-11" dirty="0">
                <a:solidFill>
                  <a:srgbClr val="000000"/>
                </a:solidFill>
                <a:latin typeface="Times New Roman" panose="02020603050405020304" pitchFamily="18" charset="0"/>
                <a:ea typeface="Times New Roman" panose="02020603050405020304" pitchFamily="18" charset="0"/>
              </a:rPr>
              <a:t> ö</a:t>
            </a:r>
            <a:r>
              <a:rPr lang="en-US" sz="2325" spc="-11" dirty="0">
                <a:solidFill>
                  <a:srgbClr val="000000"/>
                </a:solidFill>
                <a:latin typeface="Times New Roman" panose="02020603050405020304" pitchFamily="18" charset="0"/>
                <a:ea typeface="Times New Roman" panose="02020603050405020304" pitchFamily="18" charset="0"/>
              </a:rPr>
              <a:t>z </a:t>
            </a:r>
            <a:r>
              <a:rPr lang="en-US" sz="2325" spc="-11" dirty="0" err="1">
                <a:solidFill>
                  <a:srgbClr val="000000"/>
                </a:solidFill>
                <a:latin typeface="Times New Roman" panose="02020603050405020304" pitchFamily="18" charset="0"/>
                <a:ea typeface="Times New Roman" panose="02020603050405020304" pitchFamily="18" charset="0"/>
              </a:rPr>
              <a:t>wagtynda</a:t>
            </a:r>
            <a:r>
              <a:rPr lang="ru-RU" sz="2325" spc="-11" dirty="0">
                <a:solidFill>
                  <a:srgbClr val="000000"/>
                </a:solidFill>
                <a:latin typeface="Times New Roman" panose="02020603050405020304" pitchFamily="18" charset="0"/>
                <a:ea typeface="Times New Roman" panose="02020603050405020304" pitchFamily="18" charset="0"/>
              </a:rPr>
              <a:t> </a:t>
            </a:r>
            <a:r>
              <a:rPr lang="ru-RU" sz="2325" spc="-11" dirty="0" err="1">
                <a:solidFill>
                  <a:srgbClr val="000000"/>
                </a:solidFill>
                <a:latin typeface="Times New Roman" panose="02020603050405020304" pitchFamily="18" charset="0"/>
                <a:ea typeface="Times New Roman" panose="02020603050405020304" pitchFamily="18" charset="0"/>
              </a:rPr>
              <a:t>çö</a:t>
            </a:r>
            <a:r>
              <a:rPr lang="en-US" sz="2325" spc="-11" dirty="0">
                <a:solidFill>
                  <a:srgbClr val="000000"/>
                </a:solidFill>
                <a:latin typeface="Times New Roman" panose="02020603050405020304" pitchFamily="18" charset="0"/>
                <a:ea typeface="Times New Roman" panose="02020603050405020304" pitchFamily="18" charset="0"/>
              </a:rPr>
              <a:t>z</a:t>
            </a:r>
            <a:r>
              <a:rPr lang="ru-RU" sz="2325" spc="-11" dirty="0">
                <a:solidFill>
                  <a:srgbClr val="000000"/>
                </a:solidFill>
                <a:latin typeface="Times New Roman" panose="02020603050405020304" pitchFamily="18" charset="0"/>
                <a:ea typeface="Times New Roman" panose="02020603050405020304" pitchFamily="18" charset="0"/>
              </a:rPr>
              <a:t>ü</a:t>
            </a:r>
            <a:r>
              <a:rPr lang="en-US" sz="2325" spc="-11" dirty="0" err="1">
                <a:solidFill>
                  <a:srgbClr val="000000"/>
                </a:solidFill>
                <a:latin typeface="Times New Roman" panose="02020603050405020304" pitchFamily="18" charset="0"/>
                <a:ea typeface="Times New Roman" panose="02020603050405020304" pitchFamily="18" charset="0"/>
              </a:rPr>
              <a:t>ljekdigi</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milli</a:t>
            </a:r>
            <a:r>
              <a:rPr lang="en-US" sz="2325" spc="-11" dirty="0">
                <a:solidFill>
                  <a:srgbClr val="000000"/>
                </a:solidFill>
                <a:latin typeface="Times New Roman" panose="02020603050405020304" pitchFamily="18" charset="0"/>
                <a:ea typeface="Times New Roman" panose="02020603050405020304" pitchFamily="18" charset="0"/>
              </a:rPr>
              <a:t> </a:t>
            </a:r>
            <a:r>
              <a:rPr lang="en-US" sz="2325" spc="-11" dirty="0" err="1">
                <a:solidFill>
                  <a:srgbClr val="000000"/>
                </a:solidFill>
                <a:latin typeface="Times New Roman" panose="02020603050405020304" pitchFamily="18" charset="0"/>
                <a:ea typeface="Times New Roman" panose="02020603050405020304" pitchFamily="18" charset="0"/>
              </a:rPr>
              <a:t>ulgamy</a:t>
            </a:r>
            <a:r>
              <a:rPr lang="ru-RU" sz="2325" spc="-11" dirty="0">
                <a:solidFill>
                  <a:srgbClr val="000000"/>
                </a:solidFill>
                <a:latin typeface="Times New Roman" panose="02020603050405020304" pitchFamily="18" charset="0"/>
                <a:ea typeface="Times New Roman" panose="02020603050405020304" pitchFamily="18" charset="0"/>
              </a:rPr>
              <a:t>ň </a:t>
            </a:r>
            <a:r>
              <a:rPr lang="ru-RU" sz="2325" spc="-23" dirty="0">
                <a:solidFill>
                  <a:srgbClr val="000000"/>
                </a:solidFill>
                <a:latin typeface="Times New Roman" panose="02020603050405020304" pitchFamily="18" charset="0"/>
                <a:ea typeface="Times New Roman" panose="02020603050405020304" pitchFamily="18" charset="0"/>
              </a:rPr>
              <a:t>ä</a:t>
            </a:r>
            <a:r>
              <a:rPr lang="en-US" sz="2325" spc="-23" dirty="0" err="1">
                <a:solidFill>
                  <a:srgbClr val="000000"/>
                </a:solidFill>
                <a:latin typeface="Times New Roman" panose="02020603050405020304" pitchFamily="18" charset="0"/>
                <a:ea typeface="Times New Roman" panose="02020603050405020304" pitchFamily="18" charset="0"/>
              </a:rPr>
              <a:t>hli</a:t>
            </a:r>
            <a:r>
              <a:rPr lang="en-US" sz="2325" spc="-23" dirty="0">
                <a:solidFill>
                  <a:srgbClr val="000000"/>
                </a:solidFill>
                <a:latin typeface="Times New Roman" panose="02020603050405020304" pitchFamily="18" charset="0"/>
                <a:ea typeface="Times New Roman" panose="02020603050405020304" pitchFamily="18" charset="0"/>
              </a:rPr>
              <a:t> </a:t>
            </a:r>
            <a:r>
              <a:rPr lang="en-US" sz="2325" spc="-23" dirty="0" err="1" smtClean="0">
                <a:solidFill>
                  <a:srgbClr val="000000"/>
                </a:solidFill>
                <a:latin typeface="Times New Roman" panose="02020603050405020304" pitchFamily="18" charset="0"/>
                <a:ea typeface="Times New Roman" panose="02020603050405020304" pitchFamily="18" charset="0"/>
              </a:rPr>
              <a:t>ulgamla</a:t>
            </a:r>
            <a:r>
              <a:rPr lang="tk-TM" sz="2325" spc="-23" dirty="0" smtClean="0">
                <a:solidFill>
                  <a:srgbClr val="000000"/>
                </a:solidFill>
                <a:latin typeface="Times New Roman" panose="02020603050405020304" pitchFamily="18" charset="0"/>
                <a:ea typeface="Times New Roman" panose="02020603050405020304" pitchFamily="18" charset="0"/>
              </a:rPr>
              <a:t>-</a:t>
            </a:r>
            <a:r>
              <a:rPr lang="en-US" sz="2325" spc="-23" dirty="0" err="1" smtClean="0">
                <a:solidFill>
                  <a:srgbClr val="000000"/>
                </a:solidFill>
                <a:latin typeface="Times New Roman" panose="02020603050405020304" pitchFamily="18" charset="0"/>
                <a:ea typeface="Times New Roman" panose="02020603050405020304" pitchFamily="18" charset="0"/>
              </a:rPr>
              <a:t>rynda</a:t>
            </a:r>
            <a:r>
              <a:rPr lang="en-US" sz="2325" spc="-23" dirty="0" smtClean="0">
                <a:solidFill>
                  <a:srgbClr val="000000"/>
                </a:solidFill>
                <a:latin typeface="Times New Roman" panose="02020603050405020304" pitchFamily="18" charset="0"/>
                <a:ea typeface="Times New Roman" panose="02020603050405020304" pitchFamily="18" charset="0"/>
              </a:rPr>
              <a:t> </a:t>
            </a:r>
            <a:r>
              <a:rPr lang="en-US" sz="2325" spc="-23" dirty="0">
                <a:solidFill>
                  <a:srgbClr val="000000"/>
                </a:solidFill>
                <a:latin typeface="Times New Roman" panose="02020603050405020304" pitchFamily="18" charset="0"/>
                <a:ea typeface="Times New Roman" panose="02020603050405020304" pitchFamily="18" charset="0"/>
              </a:rPr>
              <a:t>we</a:t>
            </a:r>
            <a:r>
              <a:rPr lang="ru-RU" sz="2325" spc="-23" dirty="0">
                <a:solidFill>
                  <a:srgbClr val="000000"/>
                </a:solidFill>
                <a:latin typeface="Times New Roman" panose="02020603050405020304" pitchFamily="18" charset="0"/>
                <a:ea typeface="Times New Roman" panose="02020603050405020304" pitchFamily="18" charset="0"/>
              </a:rPr>
              <a:t> ý</a:t>
            </a:r>
            <a:r>
              <a:rPr lang="en-US" sz="2325" spc="-23" dirty="0" err="1">
                <a:solidFill>
                  <a:srgbClr val="000000"/>
                </a:solidFill>
                <a:latin typeface="Times New Roman" panose="02020603050405020304" pitchFamily="18" charset="0"/>
                <a:ea typeface="Times New Roman" panose="02020603050405020304" pitchFamily="18" charset="0"/>
              </a:rPr>
              <a:t>urdu</a:t>
            </a:r>
            <a:r>
              <a:rPr lang="ru-RU" sz="2325" spc="-23" dirty="0">
                <a:solidFill>
                  <a:srgbClr val="000000"/>
                </a:solidFill>
                <a:latin typeface="Times New Roman" panose="02020603050405020304" pitchFamily="18" charset="0"/>
                <a:ea typeface="Times New Roman" panose="02020603050405020304" pitchFamily="18" charset="0"/>
              </a:rPr>
              <a:t>ň ö</a:t>
            </a:r>
            <a:r>
              <a:rPr lang="en-US" sz="2325" spc="-23" dirty="0">
                <a:solidFill>
                  <a:srgbClr val="000000"/>
                </a:solidFill>
                <a:latin typeface="Times New Roman" panose="02020603050405020304" pitchFamily="18" charset="0"/>
                <a:ea typeface="Times New Roman" panose="02020603050405020304" pitchFamily="18" charset="0"/>
              </a:rPr>
              <a:t>s</a:t>
            </a:r>
            <a:r>
              <a:rPr lang="ru-RU" sz="2325" spc="-23" dirty="0" err="1">
                <a:solidFill>
                  <a:srgbClr val="000000"/>
                </a:solidFill>
                <a:latin typeface="Times New Roman" panose="02020603050405020304" pitchFamily="18" charset="0"/>
                <a:ea typeface="Times New Roman" panose="02020603050405020304" pitchFamily="18" charset="0"/>
              </a:rPr>
              <a:t>üş</a:t>
            </a:r>
            <a:r>
              <a:rPr lang="en-US" sz="2325" spc="-23" dirty="0" err="1">
                <a:solidFill>
                  <a:srgbClr val="000000"/>
                </a:solidFill>
                <a:latin typeface="Times New Roman" panose="02020603050405020304" pitchFamily="18" charset="0"/>
                <a:ea typeface="Times New Roman" panose="02020603050405020304" pitchFamily="18" charset="0"/>
              </a:rPr>
              <a:t>ini</a:t>
            </a:r>
            <a:r>
              <a:rPr lang="ru-RU" sz="2325" spc="-23" dirty="0">
                <a:solidFill>
                  <a:srgbClr val="000000"/>
                </a:solidFill>
                <a:latin typeface="Times New Roman" panose="02020603050405020304" pitchFamily="18" charset="0"/>
                <a:ea typeface="Times New Roman" panose="02020603050405020304" pitchFamily="18" charset="0"/>
              </a:rPr>
              <a:t>ň </a:t>
            </a:r>
            <a:r>
              <a:rPr lang="en-US" sz="2325" spc="-23" dirty="0" err="1">
                <a:solidFill>
                  <a:srgbClr val="000000"/>
                </a:solidFill>
                <a:latin typeface="Times New Roman" panose="02020603050405020304" pitchFamily="18" charset="0"/>
                <a:ea typeface="Times New Roman" panose="02020603050405020304" pitchFamily="18" charset="0"/>
              </a:rPr>
              <a:t>bitew</a:t>
            </a:r>
            <a:r>
              <a:rPr lang="ru-RU" sz="2325" spc="-23" dirty="0">
                <a:solidFill>
                  <a:srgbClr val="000000"/>
                </a:solidFill>
                <a:latin typeface="Times New Roman" panose="02020603050405020304" pitchFamily="18" charset="0"/>
                <a:ea typeface="Times New Roman" panose="02020603050405020304" pitchFamily="18" charset="0"/>
              </a:rPr>
              <a:t>ü</a:t>
            </a:r>
            <a:r>
              <a:rPr lang="en-US" sz="2325" spc="-23" dirty="0">
                <a:solidFill>
                  <a:srgbClr val="000000"/>
                </a:solidFill>
                <a:latin typeface="Times New Roman" panose="02020603050405020304" pitchFamily="18" charset="0"/>
                <a:ea typeface="Times New Roman" panose="02020603050405020304" pitchFamily="18" charset="0"/>
              </a:rPr>
              <a:t>le</a:t>
            </a:r>
            <a:r>
              <a:rPr lang="ru-RU" sz="2325" spc="-23" dirty="0">
                <a:solidFill>
                  <a:srgbClr val="000000"/>
                </a:solidFill>
                <a:latin typeface="Times New Roman" panose="02020603050405020304" pitchFamily="18" charset="0"/>
                <a:ea typeface="Times New Roman" panose="02020603050405020304" pitchFamily="18" charset="0"/>
              </a:rPr>
              <a:t>ý</a:t>
            </a:r>
            <a:r>
              <a:rPr lang="en-US" sz="2325" spc="-23" dirty="0">
                <a:solidFill>
                  <a:srgbClr val="000000"/>
                </a:solidFill>
                <a:latin typeface="Times New Roman" panose="02020603050405020304" pitchFamily="18" charset="0"/>
                <a:ea typeface="Times New Roman" panose="02020603050405020304" pitchFamily="18" charset="0"/>
              </a:rPr>
              <a:t>in </a:t>
            </a:r>
            <a:r>
              <a:rPr lang="en-US" sz="2325" spc="-23" dirty="0" err="1">
                <a:solidFill>
                  <a:srgbClr val="000000"/>
                </a:solidFill>
                <a:latin typeface="Times New Roman" panose="02020603050405020304" pitchFamily="18" charset="0"/>
                <a:ea typeface="Times New Roman" panose="02020603050405020304" pitchFamily="18" charset="0"/>
              </a:rPr>
              <a:t>durnuklylygyna</a:t>
            </a:r>
            <a:r>
              <a:rPr lang="en-US" sz="2325" spc="-23" dirty="0">
                <a:solidFill>
                  <a:srgbClr val="000000"/>
                </a:solidFill>
                <a:latin typeface="Times New Roman" panose="02020603050405020304" pitchFamily="18" charset="0"/>
                <a:ea typeface="Times New Roman" panose="02020603050405020304" pitchFamily="18" charset="0"/>
              </a:rPr>
              <a:t> </a:t>
            </a:r>
            <a:r>
              <a:rPr lang="en-US" sz="2325" spc="-23" dirty="0" err="1">
                <a:solidFill>
                  <a:srgbClr val="000000"/>
                </a:solidFill>
                <a:latin typeface="Times New Roman" panose="02020603050405020304" pitchFamily="18" charset="0"/>
                <a:ea typeface="Times New Roman" panose="02020603050405020304" pitchFamily="18" charset="0"/>
              </a:rPr>
              <a:t>bagly</a:t>
            </a:r>
            <a:r>
              <a:rPr lang="en-US" sz="2325" spc="-23" dirty="0">
                <a:solidFill>
                  <a:srgbClr val="000000"/>
                </a:solidFill>
                <a:latin typeface="Times New Roman" panose="02020603050405020304" pitchFamily="18" charset="0"/>
                <a:ea typeface="Times New Roman" panose="02020603050405020304" pitchFamily="18" charset="0"/>
              </a:rPr>
              <a:t> </a:t>
            </a:r>
            <a:r>
              <a:rPr lang="en-US" sz="2325" spc="-23" dirty="0" err="1">
                <a:solidFill>
                  <a:srgbClr val="000000"/>
                </a:solidFill>
                <a:latin typeface="Times New Roman" panose="02020603050405020304" pitchFamily="18" charset="0"/>
                <a:ea typeface="Times New Roman" panose="02020603050405020304" pitchFamily="18" charset="0"/>
              </a:rPr>
              <a:t>bolup</a:t>
            </a:r>
            <a:r>
              <a:rPr lang="en-US" sz="2325" spc="-23" dirty="0">
                <a:solidFill>
                  <a:srgbClr val="000000"/>
                </a:solidFill>
                <a:latin typeface="Times New Roman" panose="02020603050405020304" pitchFamily="18" charset="0"/>
                <a:ea typeface="Times New Roman" panose="02020603050405020304" pitchFamily="18" charset="0"/>
              </a:rPr>
              <a:t> </a:t>
            </a:r>
            <a:r>
              <a:rPr lang="en-US" sz="2325" spc="-23" dirty="0" err="1" smtClean="0">
                <a:solidFill>
                  <a:srgbClr val="000000"/>
                </a:solidFill>
                <a:latin typeface="Times New Roman" panose="02020603050405020304" pitchFamily="18" charset="0"/>
                <a:ea typeface="Times New Roman" panose="02020603050405020304" pitchFamily="18" charset="0"/>
              </a:rPr>
              <a:t>dur</a:t>
            </a:r>
            <a:r>
              <a:rPr lang="tk-TM" sz="2325" spc="-23" dirty="0" smtClean="0">
                <a:solidFill>
                  <a:srgbClr val="000000"/>
                </a:solidFill>
                <a:latin typeface="Times New Roman" panose="02020603050405020304" pitchFamily="18" charset="0"/>
                <a:ea typeface="Times New Roman" panose="02020603050405020304" pitchFamily="18" charset="0"/>
              </a:rPr>
              <a:t>-</a:t>
            </a:r>
            <a:r>
              <a:rPr lang="ru-RU" sz="2325" spc="-23" dirty="0" smtClean="0">
                <a:solidFill>
                  <a:srgbClr val="000000"/>
                </a:solidFill>
                <a:latin typeface="Times New Roman" panose="02020603050405020304" pitchFamily="18" charset="0"/>
                <a:ea typeface="Times New Roman" panose="02020603050405020304" pitchFamily="18" charset="0"/>
              </a:rPr>
              <a:t>ý</a:t>
            </a:r>
            <a:r>
              <a:rPr lang="en-US" sz="2325" spc="-23" dirty="0" err="1">
                <a:solidFill>
                  <a:srgbClr val="000000"/>
                </a:solidFill>
                <a:latin typeface="Times New Roman" panose="02020603050405020304" pitchFamily="18" charset="0"/>
                <a:ea typeface="Times New Roman" panose="02020603050405020304" pitchFamily="18" charset="0"/>
              </a:rPr>
              <a:t>ar</a:t>
            </a:r>
            <a:r>
              <a:rPr lang="ru-RU" sz="2325" spc="-23" dirty="0">
                <a:solidFill>
                  <a:srgbClr val="000000"/>
                </a:solidFill>
                <a:latin typeface="Times New Roman" panose="02020603050405020304" pitchFamily="18" charset="0"/>
                <a:ea typeface="Times New Roman" panose="02020603050405020304" pitchFamily="18" charset="0"/>
              </a:rPr>
              <a:t>.</a:t>
            </a:r>
            <a:r>
              <a:rPr lang="ru-RU" sz="2325" dirty="0">
                <a:latin typeface="Times New Roman" panose="02020603050405020304" pitchFamily="18" charset="0"/>
                <a:ea typeface="Times New Roman" panose="02020603050405020304" pitchFamily="18" charset="0"/>
              </a:rPr>
              <a:t/>
            </a:r>
            <a:br>
              <a:rPr lang="ru-RU" sz="2325"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922516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52754" y="0"/>
            <a:ext cx="10351697" cy="6858000"/>
          </a:xfrm>
        </p:spPr>
        <p:txBody>
          <a:bodyPr>
            <a:noAutofit/>
          </a:bodyPr>
          <a:lstStyle/>
          <a:p>
            <a:pPr marR="12065">
              <a:lnSpc>
                <a:spcPct val="115000"/>
              </a:lnSpc>
              <a:spcAft>
                <a:spcPts val="0"/>
              </a:spcAft>
              <a:tabLst>
                <a:tab pos="457200" algn="l"/>
              </a:tabLst>
            </a:pPr>
            <a:r>
              <a:rPr lang="en-US" sz="1900" spc="-15" dirty="0">
                <a:solidFill>
                  <a:srgbClr val="000000"/>
                </a:solidFill>
                <a:latin typeface="Times New Roman" panose="02020603050405020304" pitchFamily="18" charset="0"/>
                <a:ea typeface="Times New Roman" panose="02020603050405020304" pitchFamily="18" charset="0"/>
              </a:rPr>
              <a:t>H</a:t>
            </a:r>
            <a:r>
              <a:rPr lang="ru-RU" sz="1900" spc="-15" dirty="0">
                <a:solidFill>
                  <a:srgbClr val="000000"/>
                </a:solidFill>
                <a:latin typeface="Times New Roman" panose="02020603050405020304" pitchFamily="18" charset="0"/>
                <a:ea typeface="Times New Roman" panose="02020603050405020304" pitchFamily="18" charset="0"/>
              </a:rPr>
              <a:t>ä</a:t>
            </a:r>
            <a:r>
              <a:rPr lang="en-US" sz="1900" spc="-15" dirty="0" err="1">
                <a:solidFill>
                  <a:srgbClr val="000000"/>
                </a:solidFill>
                <a:latin typeface="Times New Roman" panose="02020603050405020304" pitchFamily="18" charset="0"/>
                <a:ea typeface="Times New Roman" panose="02020603050405020304" pitchFamily="18" charset="0"/>
              </a:rPr>
              <a:t>zirki</a:t>
            </a:r>
            <a:r>
              <a:rPr lang="en-US" sz="1900" spc="-15" dirty="0">
                <a:solidFill>
                  <a:srgbClr val="000000"/>
                </a:solidFill>
                <a:latin typeface="Times New Roman" panose="02020603050405020304" pitchFamily="18" charset="0"/>
                <a:ea typeface="Times New Roman" panose="02020603050405020304" pitchFamily="18" charset="0"/>
              </a:rPr>
              <a:t> </a:t>
            </a:r>
            <a:r>
              <a:rPr lang="en-US" sz="1900" spc="-15" dirty="0" err="1">
                <a:solidFill>
                  <a:srgbClr val="000000"/>
                </a:solidFill>
                <a:latin typeface="Times New Roman" panose="02020603050405020304" pitchFamily="18" charset="0"/>
                <a:ea typeface="Times New Roman" panose="02020603050405020304" pitchFamily="18" charset="0"/>
              </a:rPr>
              <a:t>zaman</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20" dirty="0">
                <a:solidFill>
                  <a:srgbClr val="000000"/>
                </a:solidFill>
                <a:latin typeface="Times New Roman" panose="02020603050405020304" pitchFamily="18" charset="0"/>
                <a:ea typeface="Times New Roman" panose="02020603050405020304" pitchFamily="18" charset="0"/>
              </a:rPr>
              <a:t>ý</a:t>
            </a:r>
            <a:r>
              <a:rPr lang="en-US" sz="1900" spc="-20" dirty="0" err="1">
                <a:solidFill>
                  <a:srgbClr val="000000"/>
                </a:solidFill>
                <a:latin typeface="Times New Roman" panose="02020603050405020304" pitchFamily="18" charset="0"/>
                <a:ea typeface="Times New Roman" panose="02020603050405020304" pitchFamily="18" charset="0"/>
              </a:rPr>
              <a:t>okary</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tehnologi</a:t>
            </a:r>
            <a:r>
              <a:rPr lang="ru-RU" sz="1900" spc="-20" dirty="0">
                <a:solidFill>
                  <a:srgbClr val="000000"/>
                </a:solidFill>
                <a:latin typeface="Times New Roman" panose="02020603050405020304" pitchFamily="18" charset="0"/>
                <a:ea typeface="Times New Roman" panose="02020603050405020304" pitchFamily="18" charset="0"/>
              </a:rPr>
              <a:t>ý</a:t>
            </a:r>
            <a:r>
              <a:rPr lang="en-US" sz="1900" spc="-20" dirty="0">
                <a:solidFill>
                  <a:srgbClr val="000000"/>
                </a:solidFill>
                <a:latin typeface="Times New Roman" panose="02020603050405020304" pitchFamily="18" charset="0"/>
                <a:ea typeface="Times New Roman" panose="02020603050405020304" pitchFamily="18" charset="0"/>
              </a:rPr>
              <a:t>alar </a:t>
            </a:r>
            <a:r>
              <a:rPr lang="en-US" sz="1900" spc="-20" dirty="0" err="1">
                <a:solidFill>
                  <a:srgbClr val="000000"/>
                </a:solidFill>
                <a:latin typeface="Times New Roman" panose="02020603050405020304" pitchFamily="18" charset="0"/>
                <a:ea typeface="Times New Roman" panose="02020603050405020304" pitchFamily="18" charset="0"/>
              </a:rPr>
              <a:t>bilen</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enjamla</a:t>
            </a:r>
            <a:r>
              <a:rPr lang="ru-RU" sz="1900" spc="-20" dirty="0">
                <a:solidFill>
                  <a:srgbClr val="000000"/>
                </a:solidFill>
                <a:latin typeface="Times New Roman" panose="02020603050405020304" pitchFamily="18" charset="0"/>
                <a:ea typeface="Times New Roman" panose="02020603050405020304" pitchFamily="18" charset="0"/>
              </a:rPr>
              <a:t>ş</a:t>
            </a:r>
            <a:r>
              <a:rPr lang="en-US" sz="1900" spc="-20" dirty="0" err="1">
                <a:solidFill>
                  <a:srgbClr val="000000"/>
                </a:solidFill>
                <a:latin typeface="Times New Roman" panose="02020603050405020304" pitchFamily="18" charset="0"/>
                <a:ea typeface="Times New Roman" panose="02020603050405020304" pitchFamily="18" charset="0"/>
              </a:rPr>
              <a:t>dyrylan</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hassahanalary</a:t>
            </a:r>
            <a:r>
              <a:rPr lang="ru-RU" sz="1900" spc="-20" dirty="0">
                <a:solidFill>
                  <a:srgbClr val="000000"/>
                </a:solidFill>
                <a:latin typeface="Times New Roman" panose="02020603050405020304" pitchFamily="18" charset="0"/>
                <a:ea typeface="Times New Roman" panose="02020603050405020304" pitchFamily="18" charset="0"/>
              </a:rPr>
              <a:t>ň, </a:t>
            </a:r>
            <a:r>
              <a:rPr lang="en-US" sz="1900" spc="-20" dirty="0" err="1">
                <a:solidFill>
                  <a:srgbClr val="000000"/>
                </a:solidFill>
                <a:latin typeface="Times New Roman" panose="02020603050405020304" pitchFamily="18" charset="0"/>
                <a:ea typeface="Times New Roman" panose="02020603050405020304" pitchFamily="18" charset="0"/>
              </a:rPr>
              <a:t>medisina</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15" dirty="0" err="1">
                <a:solidFill>
                  <a:srgbClr val="000000"/>
                </a:solidFill>
                <a:latin typeface="Times New Roman" panose="02020603050405020304" pitchFamily="18" charset="0"/>
                <a:ea typeface="Times New Roman" panose="02020603050405020304" pitchFamily="18" charset="0"/>
              </a:rPr>
              <a:t>merkezlerini</a:t>
            </a:r>
            <a:r>
              <a:rPr lang="ru-RU" sz="1900" spc="-15" dirty="0">
                <a:solidFill>
                  <a:srgbClr val="000000"/>
                </a:solidFill>
                <a:latin typeface="Times New Roman" panose="02020603050405020304" pitchFamily="18" charset="0"/>
                <a:ea typeface="Times New Roman" panose="02020603050405020304" pitchFamily="18" charset="0"/>
              </a:rPr>
              <a:t>ň, ý</a:t>
            </a:r>
            <a:r>
              <a:rPr lang="en-US" sz="1900" spc="-15" dirty="0" smtClean="0">
                <a:solidFill>
                  <a:srgbClr val="000000"/>
                </a:solidFill>
                <a:latin typeface="Times New Roman" panose="02020603050405020304" pitchFamily="18" charset="0"/>
                <a:ea typeface="Times New Roman" panose="02020603050405020304" pitchFamily="18" charset="0"/>
              </a:rPr>
              <a:t>o</a:t>
            </a:r>
            <a:r>
              <a:rPr lang="tk-TM" sz="1900" spc="-15" dirty="0" smtClean="0">
                <a:solidFill>
                  <a:srgbClr val="000000"/>
                </a:solidFill>
                <a:latin typeface="Times New Roman" panose="02020603050405020304" pitchFamily="18" charset="0"/>
                <a:ea typeface="Times New Roman" panose="02020603050405020304" pitchFamily="18" charset="0"/>
              </a:rPr>
              <a:t>-</a:t>
            </a:r>
            <a:r>
              <a:rPr lang="en-US" sz="1900" spc="-15" dirty="0" err="1" smtClean="0">
                <a:solidFill>
                  <a:srgbClr val="000000"/>
                </a:solidFill>
                <a:latin typeface="Times New Roman" panose="02020603050405020304" pitchFamily="18" charset="0"/>
                <a:ea typeface="Times New Roman" panose="02020603050405020304" pitchFamily="18" charset="0"/>
              </a:rPr>
              <a:t>kary</a:t>
            </a:r>
            <a:r>
              <a:rPr lang="en-US" sz="1900" spc="-15" dirty="0" smtClean="0">
                <a:solidFill>
                  <a:srgbClr val="000000"/>
                </a:solidFill>
                <a:latin typeface="Times New Roman" panose="02020603050405020304" pitchFamily="18" charset="0"/>
                <a:ea typeface="Times New Roman" panose="02020603050405020304" pitchFamily="18" charset="0"/>
              </a:rPr>
              <a:t> </a:t>
            </a:r>
            <a:r>
              <a:rPr lang="en-US" sz="1900" spc="-15" dirty="0" err="1">
                <a:solidFill>
                  <a:srgbClr val="000000"/>
                </a:solidFill>
                <a:latin typeface="Times New Roman" panose="02020603050405020304" pitchFamily="18" charset="0"/>
                <a:ea typeface="Times New Roman" panose="02020603050405020304" pitchFamily="18" charset="0"/>
              </a:rPr>
              <a:t>okuw</a:t>
            </a:r>
            <a:r>
              <a:rPr lang="en-US" sz="1900" spc="-15" dirty="0">
                <a:solidFill>
                  <a:srgbClr val="000000"/>
                </a:solidFill>
                <a:latin typeface="Times New Roman" panose="02020603050405020304" pitchFamily="18" charset="0"/>
                <a:ea typeface="Times New Roman" panose="02020603050405020304" pitchFamily="18" charset="0"/>
              </a:rPr>
              <a:t> </a:t>
            </a:r>
            <a:r>
              <a:rPr lang="tk-TM" sz="1900" spc="-15" dirty="0" smtClean="0">
                <a:solidFill>
                  <a:srgbClr val="000000"/>
                </a:solidFill>
                <a:latin typeface="Times New Roman" panose="02020603050405020304" pitchFamily="18" charset="0"/>
                <a:ea typeface="Times New Roman" panose="02020603050405020304" pitchFamily="18" charset="0"/>
              </a:rPr>
              <a:t>m</a:t>
            </a:r>
            <a:r>
              <a:rPr lang="en-US" sz="1900" spc="-15" dirty="0" err="1" smtClean="0">
                <a:solidFill>
                  <a:srgbClr val="000000"/>
                </a:solidFill>
                <a:latin typeface="Times New Roman" panose="02020603050405020304" pitchFamily="18" charset="0"/>
                <a:ea typeface="Times New Roman" panose="02020603050405020304" pitchFamily="18" charset="0"/>
              </a:rPr>
              <a:t>ekdeplerini</a:t>
            </a:r>
            <a:r>
              <a:rPr lang="ru-RU" sz="1900" spc="-15" dirty="0">
                <a:solidFill>
                  <a:srgbClr val="000000"/>
                </a:solidFill>
                <a:latin typeface="Times New Roman" panose="02020603050405020304" pitchFamily="18" charset="0"/>
                <a:ea typeface="Times New Roman" panose="02020603050405020304" pitchFamily="18" charset="0"/>
              </a:rPr>
              <a:t>ň, </a:t>
            </a:r>
            <a:r>
              <a:rPr lang="en-US" sz="1900" spc="-15" dirty="0" err="1">
                <a:solidFill>
                  <a:srgbClr val="000000"/>
                </a:solidFill>
                <a:latin typeface="Times New Roman" panose="02020603050405020304" pitchFamily="18" charset="0"/>
                <a:ea typeface="Times New Roman" panose="02020603050405020304" pitchFamily="18" charset="0"/>
              </a:rPr>
              <a:t>orta</a:t>
            </a:r>
            <a:r>
              <a:rPr lang="en-US" sz="1900" spc="-15" dirty="0">
                <a:solidFill>
                  <a:srgbClr val="000000"/>
                </a:solidFill>
                <a:latin typeface="Times New Roman" panose="02020603050405020304" pitchFamily="18" charset="0"/>
                <a:ea typeface="Times New Roman" panose="02020603050405020304" pitchFamily="18" charset="0"/>
              </a:rPr>
              <a:t> </a:t>
            </a:r>
            <a:r>
              <a:rPr lang="en-US" sz="1900" spc="-15" dirty="0" err="1">
                <a:solidFill>
                  <a:srgbClr val="000000"/>
                </a:solidFill>
                <a:latin typeface="Times New Roman" panose="02020603050405020304" pitchFamily="18" charset="0"/>
                <a:ea typeface="Times New Roman" panose="02020603050405020304" pitchFamily="18" charset="0"/>
              </a:rPr>
              <a:t>mekdepleri</a:t>
            </a:r>
            <a:r>
              <a:rPr lang="ru-RU" sz="1900" spc="-15" dirty="0">
                <a:solidFill>
                  <a:srgbClr val="000000"/>
                </a:solidFill>
                <a:latin typeface="Times New Roman" panose="02020603050405020304" pitchFamily="18" charset="0"/>
                <a:ea typeface="Times New Roman" panose="02020603050405020304" pitchFamily="18" charset="0"/>
              </a:rPr>
              <a:t>ň, </a:t>
            </a:r>
            <a:r>
              <a:rPr lang="en-US" sz="1900" spc="-15" dirty="0" err="1" smtClean="0">
                <a:solidFill>
                  <a:srgbClr val="000000"/>
                </a:solidFill>
                <a:latin typeface="Times New Roman" panose="02020603050405020304" pitchFamily="18" charset="0"/>
                <a:ea typeface="Times New Roman" panose="02020603050405020304" pitchFamily="18" charset="0"/>
              </a:rPr>
              <a:t>mede</a:t>
            </a:r>
            <a:r>
              <a:rPr lang="en-US" sz="1900" spc="-30" dirty="0" err="1" smtClean="0">
                <a:solidFill>
                  <a:srgbClr val="000000"/>
                </a:solidFill>
                <a:latin typeface="Times New Roman" panose="02020603050405020304" pitchFamily="18" charset="0"/>
                <a:ea typeface="Times New Roman" panose="02020603050405020304" pitchFamily="18" charset="0"/>
              </a:rPr>
              <a:t>ni</a:t>
            </a:r>
            <a:r>
              <a:rPr lang="ru-RU" sz="1900" spc="-30" dirty="0">
                <a:solidFill>
                  <a:srgbClr val="000000"/>
                </a:solidFill>
                <a:latin typeface="Times New Roman" panose="02020603050405020304" pitchFamily="18" charset="0"/>
                <a:ea typeface="Times New Roman" panose="02020603050405020304" pitchFamily="18" charset="0"/>
              </a:rPr>
              <a:t>ý</a:t>
            </a:r>
            <a:r>
              <a:rPr lang="en-US" sz="1900" spc="-30" dirty="0">
                <a:solidFill>
                  <a:srgbClr val="000000"/>
                </a:solidFill>
                <a:latin typeface="Times New Roman" panose="02020603050405020304" pitchFamily="18" charset="0"/>
                <a:ea typeface="Times New Roman" panose="02020603050405020304" pitchFamily="18" charset="0"/>
              </a:rPr>
              <a:t>et we sport</a:t>
            </a:r>
            <a:r>
              <a:rPr lang="ru-RU" sz="1900" spc="-30" dirty="0">
                <a:solidFill>
                  <a:srgbClr val="000000"/>
                </a:solidFill>
                <a:latin typeface="Times New Roman" panose="02020603050405020304" pitchFamily="18" charset="0"/>
                <a:ea typeface="Times New Roman" panose="02020603050405020304" pitchFamily="18" charset="0"/>
              </a:rPr>
              <a:t>, </a:t>
            </a:r>
            <a:r>
              <a:rPr lang="en-US" sz="1900" spc="-30" dirty="0" err="1">
                <a:solidFill>
                  <a:srgbClr val="000000"/>
                </a:solidFill>
                <a:latin typeface="Times New Roman" panose="02020603050405020304" pitchFamily="18" charset="0"/>
                <a:ea typeface="Times New Roman" panose="02020603050405020304" pitchFamily="18" charset="0"/>
              </a:rPr>
              <a:t>sungat</a:t>
            </a:r>
            <a:r>
              <a:rPr lang="en-US" sz="1900" spc="-30" dirty="0">
                <a:solidFill>
                  <a:srgbClr val="000000"/>
                </a:solidFill>
                <a:latin typeface="Times New Roman" panose="02020603050405020304" pitchFamily="18" charset="0"/>
                <a:ea typeface="Times New Roman" panose="02020603050405020304" pitchFamily="18" charset="0"/>
              </a:rPr>
              <a:t> we </a:t>
            </a:r>
            <a:r>
              <a:rPr lang="en-US" sz="1900" spc="-30" dirty="0" err="1">
                <a:solidFill>
                  <a:srgbClr val="000000"/>
                </a:solidFill>
                <a:latin typeface="Times New Roman" panose="02020603050405020304" pitchFamily="18" charset="0"/>
                <a:ea typeface="Times New Roman" panose="02020603050405020304" pitchFamily="18" charset="0"/>
              </a:rPr>
              <a:t>dyn</a:t>
            </a:r>
            <a:r>
              <a:rPr lang="ru-RU" sz="1900" spc="-30" dirty="0">
                <a:solidFill>
                  <a:srgbClr val="000000"/>
                </a:solidFill>
                <a:latin typeface="Times New Roman" panose="02020603050405020304" pitchFamily="18" charset="0"/>
                <a:ea typeface="Times New Roman" panose="02020603050405020304" pitchFamily="18" charset="0"/>
              </a:rPr>
              <a:t>ç </a:t>
            </a:r>
            <a:r>
              <a:rPr lang="en-US" sz="1900" spc="-30" dirty="0" err="1">
                <a:solidFill>
                  <a:srgbClr val="000000"/>
                </a:solidFill>
                <a:latin typeface="Times New Roman" panose="02020603050405020304" pitchFamily="18" charset="0"/>
                <a:ea typeface="Times New Roman" panose="02020603050405020304" pitchFamily="18" charset="0"/>
              </a:rPr>
              <a:t>aly</a:t>
            </a:r>
            <a:r>
              <a:rPr lang="ru-RU" sz="1900" spc="-30" dirty="0">
                <a:solidFill>
                  <a:srgbClr val="000000"/>
                </a:solidFill>
                <a:latin typeface="Times New Roman" panose="02020603050405020304" pitchFamily="18" charset="0"/>
                <a:ea typeface="Times New Roman" panose="02020603050405020304" pitchFamily="18" charset="0"/>
              </a:rPr>
              <a:t>ş </a:t>
            </a:r>
            <a:r>
              <a:rPr lang="en-US" sz="1900" spc="-30" dirty="0">
                <a:solidFill>
                  <a:srgbClr val="000000"/>
                </a:solidFill>
                <a:latin typeface="Times New Roman" panose="02020603050405020304" pitchFamily="18" charset="0"/>
                <a:ea typeface="Times New Roman" panose="02020603050405020304" pitchFamily="18" charset="0"/>
              </a:rPr>
              <a:t>hem</a:t>
            </a:r>
            <a:r>
              <a:rPr lang="ru-RU" sz="1900" spc="-30" dirty="0">
                <a:solidFill>
                  <a:srgbClr val="000000"/>
                </a:solidFill>
                <a:latin typeface="Times New Roman" panose="02020603050405020304" pitchFamily="18" charset="0"/>
                <a:ea typeface="Times New Roman" panose="02020603050405020304" pitchFamily="18" charset="0"/>
              </a:rPr>
              <a:t>-</a:t>
            </a:r>
            <a:r>
              <a:rPr lang="en-US" sz="1900" spc="-30" dirty="0">
                <a:solidFill>
                  <a:srgbClr val="000000"/>
                </a:solidFill>
                <a:latin typeface="Times New Roman" panose="02020603050405020304" pitchFamily="18" charset="0"/>
                <a:ea typeface="Times New Roman" panose="02020603050405020304" pitchFamily="18" charset="0"/>
              </a:rPr>
              <a:t>de be</a:t>
            </a:r>
            <a:r>
              <a:rPr lang="ru-RU" sz="1900" spc="-30" dirty="0">
                <a:solidFill>
                  <a:srgbClr val="000000"/>
                </a:solidFill>
                <a:latin typeface="Times New Roman" panose="02020603050405020304" pitchFamily="18" charset="0"/>
                <a:ea typeface="Times New Roman" panose="02020603050405020304" pitchFamily="18" charset="0"/>
              </a:rPr>
              <a:t>ý</a:t>
            </a:r>
            <a:r>
              <a:rPr lang="en-US" sz="1900" spc="-30" dirty="0" err="1">
                <a:solidFill>
                  <a:srgbClr val="000000"/>
                </a:solidFill>
                <a:latin typeface="Times New Roman" panose="02020603050405020304" pitchFamily="18" charset="0"/>
                <a:ea typeface="Times New Roman" panose="02020603050405020304" pitchFamily="18" charset="0"/>
              </a:rPr>
              <a:t>leki</a:t>
            </a:r>
            <a:r>
              <a:rPr lang="en-US" sz="1900" spc="-30" dirty="0">
                <a:solidFill>
                  <a:srgbClr val="000000"/>
                </a:solidFill>
                <a:latin typeface="Times New Roman" panose="02020603050405020304" pitchFamily="18" charset="0"/>
                <a:ea typeface="Times New Roman" panose="02020603050405020304" pitchFamily="18" charset="0"/>
              </a:rPr>
              <a:t> </a:t>
            </a:r>
            <a:r>
              <a:rPr lang="en-US" sz="1900" spc="-30" dirty="0" err="1" smtClean="0">
                <a:solidFill>
                  <a:srgbClr val="000000"/>
                </a:solidFill>
                <a:latin typeface="Times New Roman" panose="02020603050405020304" pitchFamily="18" charset="0"/>
                <a:ea typeface="Times New Roman" panose="02020603050405020304" pitchFamily="18" charset="0"/>
              </a:rPr>
              <a:t>dur</a:t>
            </a:r>
            <a:r>
              <a:rPr lang="tk-TM" sz="1900" spc="-30" dirty="0" smtClean="0">
                <a:solidFill>
                  <a:srgbClr val="000000"/>
                </a:solidFill>
                <a:latin typeface="Times New Roman" panose="02020603050405020304" pitchFamily="18" charset="0"/>
                <a:ea typeface="Times New Roman" panose="02020603050405020304" pitchFamily="18" charset="0"/>
              </a:rPr>
              <a:t>-</a:t>
            </a:r>
            <a:r>
              <a:rPr lang="en-US" sz="1900" spc="-30" dirty="0" smtClean="0">
                <a:solidFill>
                  <a:srgbClr val="000000"/>
                </a:solidFill>
                <a:latin typeface="Times New Roman" panose="02020603050405020304" pitchFamily="18" charset="0"/>
                <a:ea typeface="Times New Roman" panose="02020603050405020304" pitchFamily="18" charset="0"/>
              </a:rPr>
              <a:t>mu</a:t>
            </a:r>
            <a:r>
              <a:rPr lang="ru-RU" sz="1900" spc="-30" dirty="0">
                <a:solidFill>
                  <a:srgbClr val="000000"/>
                </a:solidFill>
                <a:latin typeface="Times New Roman" panose="02020603050405020304" pitchFamily="18" charset="0"/>
                <a:ea typeface="Times New Roman" panose="02020603050405020304" pitchFamily="18" charset="0"/>
              </a:rPr>
              <a:t>ş </a:t>
            </a:r>
            <a:r>
              <a:rPr lang="en-US" sz="1900" spc="-30" dirty="0" err="1">
                <a:solidFill>
                  <a:srgbClr val="000000"/>
                </a:solidFill>
                <a:latin typeface="Times New Roman" panose="02020603050405020304" pitchFamily="18" charset="0"/>
                <a:ea typeface="Times New Roman" panose="02020603050405020304" pitchFamily="18" charset="0"/>
              </a:rPr>
              <a:t>binalaryny</a:t>
            </a:r>
            <a:r>
              <a:rPr lang="ru-RU" sz="1900" spc="-30" dirty="0">
                <a:solidFill>
                  <a:srgbClr val="000000"/>
                </a:solidFill>
                <a:latin typeface="Times New Roman" panose="02020603050405020304" pitchFamily="18" charset="0"/>
                <a:ea typeface="Times New Roman" panose="02020603050405020304" pitchFamily="18" charset="0"/>
              </a:rPr>
              <a:t>ň </a:t>
            </a:r>
            <a:r>
              <a:rPr lang="en-US" sz="1900" spc="-20" dirty="0" err="1">
                <a:solidFill>
                  <a:srgbClr val="000000"/>
                </a:solidFill>
                <a:latin typeface="Times New Roman" panose="02020603050405020304" pitchFamily="18" charset="0"/>
                <a:ea typeface="Times New Roman" panose="02020603050405020304" pitchFamily="18" charset="0"/>
              </a:rPr>
              <a:t>gurulmagyny</a:t>
            </a:r>
            <a:r>
              <a:rPr lang="ru-RU" sz="1900" spc="-20" dirty="0">
                <a:solidFill>
                  <a:srgbClr val="000000"/>
                </a:solidFill>
                <a:latin typeface="Times New Roman" panose="02020603050405020304" pitchFamily="18" charset="0"/>
                <a:ea typeface="Times New Roman" panose="02020603050405020304" pitchFamily="18" charset="0"/>
              </a:rPr>
              <a:t>ň </a:t>
            </a:r>
            <a:r>
              <a:rPr lang="en-US" sz="1900" spc="-20" dirty="0" err="1">
                <a:solidFill>
                  <a:srgbClr val="000000"/>
                </a:solidFill>
                <a:latin typeface="Times New Roman" panose="02020603050405020304" pitchFamily="18" charset="0"/>
                <a:ea typeface="Times New Roman" panose="02020603050405020304" pitchFamily="18" charset="0"/>
              </a:rPr>
              <a:t>sany</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artdyryl</a:t>
            </a:r>
            <a:r>
              <a:rPr lang="ru-RU" sz="1900" spc="-20" dirty="0">
                <a:solidFill>
                  <a:srgbClr val="000000"/>
                </a:solidFill>
                <a:latin typeface="Times New Roman" panose="02020603050405020304" pitchFamily="18" charset="0"/>
                <a:ea typeface="Times New Roman" panose="02020603050405020304" pitchFamily="18" charset="0"/>
              </a:rPr>
              <a:t>ý</a:t>
            </a:r>
            <a:r>
              <a:rPr lang="en-US" sz="1900" spc="-20" dirty="0" err="1">
                <a:solidFill>
                  <a:srgbClr val="000000"/>
                </a:solidFill>
                <a:latin typeface="Times New Roman" panose="02020603050405020304" pitchFamily="18" charset="0"/>
                <a:ea typeface="Times New Roman" panose="02020603050405020304" pitchFamily="18" charset="0"/>
              </a:rPr>
              <a:t>ar</a:t>
            </a:r>
            <a:r>
              <a:rPr lang="ru-RU" sz="1900" spc="-20" dirty="0">
                <a:solidFill>
                  <a:srgbClr val="000000"/>
                </a:solidFill>
                <a:latin typeface="Times New Roman" panose="02020603050405020304" pitchFamily="18" charset="0"/>
                <a:ea typeface="Times New Roman" panose="02020603050405020304" pitchFamily="18" charset="0"/>
              </a:rPr>
              <a:t>.</a:t>
            </a:r>
            <a:r>
              <a:rPr lang="ru-RU" sz="1900" dirty="0">
                <a:latin typeface="Times New Roman" panose="02020603050405020304" pitchFamily="18" charset="0"/>
                <a:ea typeface="Times New Roman" panose="02020603050405020304" pitchFamily="18" charset="0"/>
              </a:rPr>
              <a:t/>
            </a:r>
            <a:br>
              <a:rPr lang="ru-RU" sz="1900" dirty="0">
                <a:latin typeface="Times New Roman" panose="02020603050405020304" pitchFamily="18" charset="0"/>
                <a:ea typeface="Times New Roman" panose="02020603050405020304" pitchFamily="18" charset="0"/>
              </a:rPr>
            </a:br>
            <a:r>
              <a:rPr lang="ru-RU" sz="1900" spc="-10" dirty="0">
                <a:solidFill>
                  <a:srgbClr val="000000"/>
                </a:solidFill>
                <a:latin typeface="Times New Roman" panose="02020603050405020304" pitchFamily="18" charset="0"/>
                <a:ea typeface="Times New Roman" panose="02020603050405020304" pitchFamily="18" charset="0"/>
              </a:rPr>
              <a:t>    </a:t>
            </a:r>
            <a:r>
              <a:rPr lang="en-US" sz="1900" spc="-10" dirty="0">
                <a:solidFill>
                  <a:srgbClr val="000000"/>
                </a:solidFill>
                <a:latin typeface="Times New Roman" panose="02020603050405020304" pitchFamily="18" charset="0"/>
                <a:ea typeface="Times New Roman" panose="02020603050405020304" pitchFamily="18" charset="0"/>
              </a:rPr>
              <a:t>D</a:t>
            </a:r>
            <a:r>
              <a:rPr lang="ru-RU" sz="1900" spc="-10" dirty="0">
                <a:solidFill>
                  <a:srgbClr val="000000"/>
                </a:solidFill>
                <a:latin typeface="Times New Roman" panose="02020603050405020304" pitchFamily="18" charset="0"/>
                <a:ea typeface="Times New Roman" panose="02020603050405020304" pitchFamily="18" charset="0"/>
              </a:rPr>
              <a:t>ö</a:t>
            </a:r>
            <a:r>
              <a:rPr lang="en-US" sz="1900" spc="-10" dirty="0" err="1">
                <a:solidFill>
                  <a:srgbClr val="000000"/>
                </a:solidFill>
                <a:latin typeface="Times New Roman" panose="02020603050405020304" pitchFamily="18" charset="0"/>
                <a:ea typeface="Times New Roman" panose="02020603050405020304" pitchFamily="18" charset="0"/>
              </a:rPr>
              <a:t>wlet</a:t>
            </a:r>
            <a:r>
              <a:rPr lang="en-US" sz="1900" spc="-10" dirty="0">
                <a:solidFill>
                  <a:srgbClr val="000000"/>
                </a:solidFill>
                <a:latin typeface="Times New Roman" panose="02020603050405020304" pitchFamily="18" charset="0"/>
                <a:ea typeface="Times New Roman" panose="02020603050405020304" pitchFamily="18" charset="0"/>
              </a:rPr>
              <a:t> b</a:t>
            </a:r>
            <a:r>
              <a:rPr lang="ru-RU" sz="1900" spc="-10" dirty="0">
                <a:solidFill>
                  <a:srgbClr val="000000"/>
                </a:solidFill>
                <a:latin typeface="Times New Roman" panose="02020603050405020304" pitchFamily="18" charset="0"/>
                <a:ea typeface="Times New Roman" panose="02020603050405020304" pitchFamily="18" charset="0"/>
              </a:rPr>
              <a:t>ý</a:t>
            </a:r>
            <a:r>
              <a:rPr lang="en-US" sz="1900" spc="-10" dirty="0" err="1">
                <a:solidFill>
                  <a:srgbClr val="000000"/>
                </a:solidFill>
                <a:latin typeface="Times New Roman" panose="02020603050405020304" pitchFamily="18" charset="0"/>
                <a:ea typeface="Times New Roman" panose="02020603050405020304" pitchFamily="18" charset="0"/>
              </a:rPr>
              <a:t>ujetini</a:t>
            </a:r>
            <a:r>
              <a:rPr lang="ru-RU" sz="1900" spc="-10" dirty="0">
                <a:solidFill>
                  <a:srgbClr val="000000"/>
                </a:solidFill>
                <a:latin typeface="Times New Roman" panose="02020603050405020304" pitchFamily="18" charset="0"/>
                <a:ea typeface="Times New Roman" panose="02020603050405020304" pitchFamily="18" charset="0"/>
              </a:rPr>
              <a:t>ň </a:t>
            </a:r>
            <a:r>
              <a:rPr lang="en-US" sz="1900" spc="-10" dirty="0" err="1">
                <a:solidFill>
                  <a:srgbClr val="000000"/>
                </a:solidFill>
                <a:latin typeface="Times New Roman" panose="02020603050405020304" pitchFamily="18" charset="0"/>
                <a:ea typeface="Times New Roman" panose="02020603050405020304" pitchFamily="18" charset="0"/>
              </a:rPr>
              <a:t>birinji</a:t>
            </a:r>
            <a:r>
              <a:rPr lang="en-US" sz="1900" spc="-10" dirty="0">
                <a:solidFill>
                  <a:srgbClr val="000000"/>
                </a:solidFill>
                <a:latin typeface="Times New Roman" panose="02020603050405020304" pitchFamily="18" charset="0"/>
                <a:ea typeface="Times New Roman" panose="02020603050405020304" pitchFamily="18" charset="0"/>
              </a:rPr>
              <a:t> </a:t>
            </a:r>
            <a:r>
              <a:rPr lang="en-US" sz="1900" spc="-10" dirty="0" err="1">
                <a:solidFill>
                  <a:srgbClr val="000000"/>
                </a:solidFill>
                <a:latin typeface="Times New Roman" panose="02020603050405020304" pitchFamily="18" charset="0"/>
                <a:ea typeface="Times New Roman" panose="02020603050405020304" pitchFamily="18" charset="0"/>
              </a:rPr>
              <a:t>derejeli</a:t>
            </a:r>
            <a:r>
              <a:rPr lang="ru-RU" sz="1900" spc="-10" dirty="0">
                <a:solidFill>
                  <a:srgbClr val="000000"/>
                </a:solidFill>
                <a:latin typeface="Times New Roman" panose="02020603050405020304" pitchFamily="18" charset="0"/>
                <a:ea typeface="Times New Roman" panose="02020603050405020304" pitchFamily="18" charset="0"/>
              </a:rPr>
              <a:t> ç</a:t>
            </a:r>
            <a:r>
              <a:rPr lang="en-US" sz="1900" spc="-10" dirty="0" err="1">
                <a:solidFill>
                  <a:srgbClr val="000000"/>
                </a:solidFill>
                <a:latin typeface="Times New Roman" panose="02020603050405020304" pitchFamily="18" charset="0"/>
                <a:ea typeface="Times New Roman" panose="02020603050405020304" pitchFamily="18" charset="0"/>
              </a:rPr>
              <a:t>ykdajylaryny</a:t>
            </a:r>
            <a:r>
              <a:rPr lang="ru-RU" sz="1900" spc="-10" dirty="0">
                <a:solidFill>
                  <a:srgbClr val="000000"/>
                </a:solidFill>
                <a:latin typeface="Times New Roman" panose="02020603050405020304" pitchFamily="18" charset="0"/>
                <a:ea typeface="Times New Roman" panose="02020603050405020304" pitchFamily="18" charset="0"/>
              </a:rPr>
              <a:t>ň </a:t>
            </a:r>
            <a:r>
              <a:rPr lang="en-US" sz="1900" spc="-10" dirty="0" err="1">
                <a:solidFill>
                  <a:srgbClr val="000000"/>
                </a:solidFill>
                <a:latin typeface="Times New Roman" panose="02020603050405020304" pitchFamily="18" charset="0"/>
                <a:ea typeface="Times New Roman" panose="02020603050405020304" pitchFamily="18" charset="0"/>
              </a:rPr>
              <a:t>ep</a:t>
            </a:r>
            <a:r>
              <a:rPr lang="ru-RU" sz="1900" spc="-10" dirty="0">
                <a:solidFill>
                  <a:srgbClr val="000000"/>
                </a:solidFill>
                <a:latin typeface="Times New Roman" panose="02020603050405020304" pitchFamily="18" charset="0"/>
                <a:ea typeface="Times New Roman" panose="02020603050405020304" pitchFamily="18" charset="0"/>
              </a:rPr>
              <a:t>-</a:t>
            </a:r>
            <a:r>
              <a:rPr lang="en-US" sz="1900" spc="-10" dirty="0" err="1">
                <a:solidFill>
                  <a:srgbClr val="000000"/>
                </a:solidFill>
                <a:latin typeface="Times New Roman" panose="02020603050405020304" pitchFamily="18" charset="0"/>
                <a:ea typeface="Times New Roman" panose="02020603050405020304" pitchFamily="18" charset="0"/>
              </a:rPr>
              <a:t>esli</a:t>
            </a:r>
            <a:r>
              <a:rPr lang="en-US" sz="1900" spc="-10" dirty="0">
                <a:solidFill>
                  <a:srgbClr val="000000"/>
                </a:solidFill>
                <a:latin typeface="Times New Roman" panose="02020603050405020304" pitchFamily="18" charset="0"/>
                <a:ea typeface="Times New Roman" panose="02020603050405020304" pitchFamily="18" charset="0"/>
              </a:rPr>
              <a:t> b</a:t>
            </a:r>
            <a:r>
              <a:rPr lang="ru-RU" sz="1900" spc="-10" dirty="0">
                <a:solidFill>
                  <a:srgbClr val="000000"/>
                </a:solidFill>
                <a:latin typeface="Times New Roman" panose="02020603050405020304" pitchFamily="18" charset="0"/>
                <a:ea typeface="Times New Roman" panose="02020603050405020304" pitchFamily="18" charset="0"/>
              </a:rPr>
              <a:t>ö</a:t>
            </a:r>
            <a:r>
              <a:rPr lang="en-US" sz="1900" spc="-10" dirty="0" err="1">
                <a:solidFill>
                  <a:srgbClr val="000000"/>
                </a:solidFill>
                <a:latin typeface="Times New Roman" panose="02020603050405020304" pitchFamily="18" charset="0"/>
                <a:ea typeface="Times New Roman" panose="02020603050405020304" pitchFamily="18" charset="0"/>
              </a:rPr>
              <a:t>legi</a:t>
            </a:r>
            <a:r>
              <a:rPr lang="en-US" sz="1900" spc="-10" dirty="0">
                <a:solidFill>
                  <a:srgbClr val="000000"/>
                </a:solidFill>
                <a:latin typeface="Times New Roman" panose="02020603050405020304" pitchFamily="18" charset="0"/>
                <a:ea typeface="Times New Roman" panose="02020603050405020304" pitchFamily="18" charset="0"/>
              </a:rPr>
              <a:t> </a:t>
            </a:r>
            <a:r>
              <a:rPr lang="en-US" sz="1900" spc="-25" dirty="0" err="1">
                <a:solidFill>
                  <a:srgbClr val="000000"/>
                </a:solidFill>
                <a:latin typeface="Times New Roman" panose="02020603050405020304" pitchFamily="18" charset="0"/>
                <a:ea typeface="Times New Roman" panose="02020603050405020304" pitchFamily="18" charset="0"/>
              </a:rPr>
              <a:t>jemgy</a:t>
            </a:r>
            <a:r>
              <a:rPr lang="ru-RU" sz="1900" spc="-25" dirty="0">
                <a:solidFill>
                  <a:srgbClr val="000000"/>
                </a:solidFill>
                <a:latin typeface="Times New Roman" panose="02020603050405020304" pitchFamily="18" charset="0"/>
                <a:ea typeface="Times New Roman" panose="02020603050405020304" pitchFamily="18" charset="0"/>
              </a:rPr>
              <a:t>ý</a:t>
            </a:r>
            <a:r>
              <a:rPr lang="en-US" sz="1900" spc="-25" dirty="0">
                <a:solidFill>
                  <a:srgbClr val="000000"/>
                </a:solidFill>
                <a:latin typeface="Times New Roman" panose="02020603050405020304" pitchFamily="18" charset="0"/>
                <a:ea typeface="Times New Roman" panose="02020603050405020304" pitchFamily="18" charset="0"/>
              </a:rPr>
              <a:t>et</a:t>
            </a:r>
            <a:r>
              <a:rPr lang="ru-RU" sz="1900" spc="-25" dirty="0">
                <a:solidFill>
                  <a:srgbClr val="000000"/>
                </a:solidFill>
                <a:latin typeface="Times New Roman" panose="02020603050405020304" pitchFamily="18" charset="0"/>
                <a:ea typeface="Times New Roman" panose="02020603050405020304" pitchFamily="18" charset="0"/>
              </a:rPr>
              <a:t>ç</a:t>
            </a:r>
            <a:r>
              <a:rPr lang="en-US" sz="1900" spc="-25" dirty="0" err="1">
                <a:solidFill>
                  <a:srgbClr val="000000"/>
                </a:solidFill>
                <a:latin typeface="Times New Roman" panose="02020603050405020304" pitchFamily="18" charset="0"/>
                <a:ea typeface="Times New Roman" panose="02020603050405020304" pitchFamily="18" charset="0"/>
              </a:rPr>
              <a:t>ilik</a:t>
            </a:r>
            <a:r>
              <a:rPr lang="en-US" sz="1900" spc="-25" dirty="0">
                <a:solidFill>
                  <a:srgbClr val="000000"/>
                </a:solidFill>
                <a:latin typeface="Times New Roman" panose="02020603050405020304" pitchFamily="18" charset="0"/>
                <a:ea typeface="Times New Roman" panose="02020603050405020304" pitchFamily="18" charset="0"/>
              </a:rPr>
              <a:t> </a:t>
            </a:r>
            <a:r>
              <a:rPr lang="en-US" sz="1900" spc="-25" dirty="0" err="1">
                <a:solidFill>
                  <a:srgbClr val="000000"/>
                </a:solidFill>
                <a:latin typeface="Times New Roman" panose="02020603050405020304" pitchFamily="18" charset="0"/>
                <a:ea typeface="Times New Roman" panose="02020603050405020304" pitchFamily="18" charset="0"/>
              </a:rPr>
              <a:t>hyzmatlaryna</a:t>
            </a:r>
            <a:r>
              <a:rPr lang="en-US" sz="1900" spc="-25" dirty="0">
                <a:solidFill>
                  <a:srgbClr val="000000"/>
                </a:solidFill>
                <a:latin typeface="Times New Roman" panose="02020603050405020304" pitchFamily="18" charset="0"/>
                <a:ea typeface="Times New Roman" panose="02020603050405020304" pitchFamily="18" charset="0"/>
              </a:rPr>
              <a:t> g</a:t>
            </a:r>
            <a:r>
              <a:rPr lang="ru-RU" sz="1900" spc="-25" dirty="0">
                <a:solidFill>
                  <a:srgbClr val="000000"/>
                </a:solidFill>
                <a:latin typeface="Times New Roman" panose="02020603050405020304" pitchFamily="18" charset="0"/>
                <a:ea typeface="Times New Roman" panose="02020603050405020304" pitchFamily="18" charset="0"/>
              </a:rPr>
              <a:t>ö</a:t>
            </a:r>
            <a:r>
              <a:rPr lang="en-US" sz="1900" spc="-25" dirty="0">
                <a:solidFill>
                  <a:srgbClr val="000000"/>
                </a:solidFill>
                <a:latin typeface="Times New Roman" panose="02020603050405020304" pitchFamily="18" charset="0"/>
                <a:ea typeface="Times New Roman" panose="02020603050405020304" pitchFamily="18" charset="0"/>
              </a:rPr>
              <a:t>n</a:t>
            </a:r>
            <a:r>
              <a:rPr lang="ru-RU" sz="1900" spc="-25" dirty="0">
                <a:solidFill>
                  <a:srgbClr val="000000"/>
                </a:solidFill>
                <a:latin typeface="Times New Roman" panose="02020603050405020304" pitchFamily="18" charset="0"/>
                <a:ea typeface="Times New Roman" panose="02020603050405020304" pitchFamily="18" charset="0"/>
              </a:rPr>
              <a:t>ü</a:t>
            </a:r>
            <a:r>
              <a:rPr lang="en-US" sz="1900" spc="-25" dirty="0" smtClean="0">
                <a:solidFill>
                  <a:srgbClr val="000000"/>
                </a:solidFill>
                <a:latin typeface="Times New Roman" panose="02020603050405020304" pitchFamily="18" charset="0"/>
                <a:ea typeface="Times New Roman" panose="02020603050405020304" pitchFamily="18" charset="0"/>
              </a:rPr>
              <a:t>k</a:t>
            </a:r>
            <a:r>
              <a:rPr lang="tk-TM" sz="1900" spc="-25" dirty="0" smtClean="0">
                <a:solidFill>
                  <a:srgbClr val="000000"/>
                </a:solidFill>
                <a:latin typeface="Times New Roman" panose="02020603050405020304" pitchFamily="18" charset="0"/>
                <a:ea typeface="Times New Roman" panose="02020603050405020304" pitchFamily="18" charset="0"/>
              </a:rPr>
              <a:t>-</a:t>
            </a:r>
            <a:r>
              <a:rPr lang="en-US" sz="1900" spc="-25" dirty="0" err="1" smtClean="0">
                <a:solidFill>
                  <a:srgbClr val="000000"/>
                </a:solidFill>
                <a:latin typeface="Times New Roman" panose="02020603050405020304" pitchFamily="18" charset="0"/>
                <a:ea typeface="Times New Roman" panose="02020603050405020304" pitchFamily="18" charset="0"/>
              </a:rPr>
              <a:t>diril</a:t>
            </a:r>
            <a:r>
              <a:rPr lang="ru-RU" sz="1900" spc="-25" dirty="0" err="1">
                <a:solidFill>
                  <a:srgbClr val="000000"/>
                </a:solidFill>
                <a:latin typeface="Times New Roman" panose="02020603050405020304" pitchFamily="18" charset="0"/>
                <a:ea typeface="Times New Roman" panose="02020603050405020304" pitchFamily="18" charset="0"/>
              </a:rPr>
              <a:t>ýä</a:t>
            </a:r>
            <a:r>
              <a:rPr lang="en-US" sz="1900" spc="-25" dirty="0">
                <a:solidFill>
                  <a:srgbClr val="000000"/>
                </a:solidFill>
                <a:latin typeface="Times New Roman" panose="02020603050405020304" pitchFamily="18" charset="0"/>
                <a:ea typeface="Times New Roman" panose="02020603050405020304" pitchFamily="18" charset="0"/>
              </a:rPr>
              <a:t>r</a:t>
            </a:r>
            <a:r>
              <a:rPr lang="ru-RU" sz="1900" spc="-25" dirty="0">
                <a:solidFill>
                  <a:srgbClr val="000000"/>
                </a:solidFill>
                <a:latin typeface="Times New Roman" panose="02020603050405020304" pitchFamily="18" charset="0"/>
                <a:ea typeface="Times New Roman" panose="02020603050405020304" pitchFamily="18" charset="0"/>
              </a:rPr>
              <a:t>. </a:t>
            </a:r>
            <a:r>
              <a:rPr lang="en-US" sz="1900" spc="-25" dirty="0">
                <a:solidFill>
                  <a:srgbClr val="000000"/>
                </a:solidFill>
                <a:latin typeface="Times New Roman" panose="02020603050405020304" pitchFamily="18" charset="0"/>
                <a:ea typeface="Times New Roman" panose="02020603050405020304" pitchFamily="18" charset="0"/>
              </a:rPr>
              <a:t>B</a:t>
            </a:r>
            <a:r>
              <a:rPr lang="ru-RU" sz="1900" spc="-25" dirty="0">
                <a:solidFill>
                  <a:srgbClr val="000000"/>
                </a:solidFill>
                <a:latin typeface="Times New Roman" panose="02020603050405020304" pitchFamily="18" charset="0"/>
                <a:ea typeface="Times New Roman" panose="02020603050405020304" pitchFamily="18" charset="0"/>
              </a:rPr>
              <a:t>ý</a:t>
            </a:r>
            <a:r>
              <a:rPr lang="en-US" sz="1900" spc="-25" dirty="0" err="1">
                <a:solidFill>
                  <a:srgbClr val="000000"/>
                </a:solidFill>
                <a:latin typeface="Times New Roman" panose="02020603050405020304" pitchFamily="18" charset="0"/>
                <a:ea typeface="Times New Roman" panose="02020603050405020304" pitchFamily="18" charset="0"/>
              </a:rPr>
              <a:t>ujet</a:t>
            </a:r>
            <a:r>
              <a:rPr lang="ru-RU" sz="1900" spc="-25" dirty="0">
                <a:solidFill>
                  <a:srgbClr val="000000"/>
                </a:solidFill>
                <a:latin typeface="Times New Roman" panose="02020603050405020304" pitchFamily="18" charset="0"/>
                <a:ea typeface="Times New Roman" panose="02020603050405020304" pitchFamily="18" charset="0"/>
              </a:rPr>
              <a:t> ç</a:t>
            </a:r>
            <a:r>
              <a:rPr lang="en-US" sz="1900" spc="-25" dirty="0" err="1">
                <a:solidFill>
                  <a:srgbClr val="000000"/>
                </a:solidFill>
                <a:latin typeface="Times New Roman" panose="02020603050405020304" pitchFamily="18" charset="0"/>
                <a:ea typeface="Times New Roman" panose="02020603050405020304" pitchFamily="18" charset="0"/>
              </a:rPr>
              <a:t>ykdajylaryny</a:t>
            </a:r>
            <a:r>
              <a:rPr lang="ru-RU" sz="1900" spc="-25" dirty="0">
                <a:solidFill>
                  <a:srgbClr val="000000"/>
                </a:solidFill>
                <a:latin typeface="Times New Roman" panose="02020603050405020304" pitchFamily="18" charset="0"/>
                <a:ea typeface="Times New Roman" panose="02020603050405020304" pitchFamily="18" charset="0"/>
              </a:rPr>
              <a:t>ň </a:t>
            </a:r>
            <a:r>
              <a:rPr lang="en-US" sz="1900" spc="-25" dirty="0" err="1">
                <a:solidFill>
                  <a:srgbClr val="000000"/>
                </a:solidFill>
                <a:latin typeface="Times New Roman" panose="02020603050405020304" pitchFamily="18" charset="0"/>
                <a:ea typeface="Times New Roman" panose="02020603050405020304" pitchFamily="18" charset="0"/>
              </a:rPr>
              <a:t>esasy</a:t>
            </a:r>
            <a:r>
              <a:rPr lang="en-US" sz="1900" spc="-25" dirty="0">
                <a:solidFill>
                  <a:srgbClr val="000000"/>
                </a:solidFill>
                <a:latin typeface="Times New Roman" panose="02020603050405020304" pitchFamily="18" charset="0"/>
                <a:ea typeface="Times New Roman" panose="02020603050405020304" pitchFamily="18" charset="0"/>
              </a:rPr>
              <a:t> </a:t>
            </a:r>
            <a:r>
              <a:rPr lang="en-US" sz="1900" spc="-20" dirty="0">
                <a:solidFill>
                  <a:srgbClr val="000000"/>
                </a:solidFill>
                <a:latin typeface="Times New Roman" panose="02020603050405020304" pitchFamily="18" charset="0"/>
                <a:ea typeface="Times New Roman" panose="02020603050405020304" pitchFamily="18" charset="0"/>
              </a:rPr>
              <a:t>b</a:t>
            </a:r>
            <a:r>
              <a:rPr lang="ru-RU" sz="1900" spc="-20" dirty="0">
                <a:solidFill>
                  <a:srgbClr val="000000"/>
                </a:solidFill>
                <a:latin typeface="Times New Roman" panose="02020603050405020304" pitchFamily="18" charset="0"/>
                <a:ea typeface="Times New Roman" panose="02020603050405020304" pitchFamily="18" charset="0"/>
              </a:rPr>
              <a:t>ö</a:t>
            </a:r>
            <a:r>
              <a:rPr lang="en-US" sz="1900" spc="-20" dirty="0" err="1">
                <a:solidFill>
                  <a:srgbClr val="000000"/>
                </a:solidFill>
                <a:latin typeface="Times New Roman" panose="02020603050405020304" pitchFamily="18" charset="0"/>
                <a:ea typeface="Times New Roman" panose="02020603050405020304" pitchFamily="18" charset="0"/>
              </a:rPr>
              <a:t>legi</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ykdysady</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i</a:t>
            </a:r>
            <a:r>
              <a:rPr lang="ru-RU" sz="1900" spc="-20" dirty="0">
                <a:solidFill>
                  <a:srgbClr val="000000"/>
                </a:solidFill>
                <a:latin typeface="Times New Roman" panose="02020603050405020304" pitchFamily="18" charset="0"/>
                <a:ea typeface="Times New Roman" panose="02020603050405020304" pitchFamily="18" charset="0"/>
              </a:rPr>
              <a:t>ş </a:t>
            </a:r>
            <a:r>
              <a:rPr lang="en-US" sz="1900" spc="-20" dirty="0" err="1">
                <a:solidFill>
                  <a:srgbClr val="000000"/>
                </a:solidFill>
                <a:latin typeface="Times New Roman" panose="02020603050405020304" pitchFamily="18" charset="0"/>
                <a:ea typeface="Times New Roman" panose="02020603050405020304" pitchFamily="18" charset="0"/>
              </a:rPr>
              <a:t>bilen</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baglany</a:t>
            </a:r>
            <a:r>
              <a:rPr lang="ru-RU" sz="1900" spc="-20" dirty="0">
                <a:solidFill>
                  <a:srgbClr val="000000"/>
                </a:solidFill>
                <a:latin typeface="Times New Roman" panose="02020603050405020304" pitchFamily="18" charset="0"/>
                <a:ea typeface="Times New Roman" panose="02020603050405020304" pitchFamily="18" charset="0"/>
              </a:rPr>
              <a:t>ş</a:t>
            </a:r>
            <a:r>
              <a:rPr lang="en-US" sz="1900" spc="-20" dirty="0" err="1">
                <a:solidFill>
                  <a:srgbClr val="000000"/>
                </a:solidFill>
                <a:latin typeface="Times New Roman" panose="02020603050405020304" pitchFamily="18" charset="0"/>
                <a:ea typeface="Times New Roman" panose="02020603050405020304" pitchFamily="18" charset="0"/>
              </a:rPr>
              <a:t>ykly</a:t>
            </a:r>
            <a:r>
              <a:rPr lang="en-US" sz="1900" spc="-20" dirty="0">
                <a:solidFill>
                  <a:srgbClr val="000000"/>
                </a:solidFill>
                <a:latin typeface="Times New Roman" panose="02020603050405020304" pitchFamily="18" charset="0"/>
                <a:ea typeface="Times New Roman" panose="02020603050405020304" pitchFamily="18" charset="0"/>
              </a:rPr>
              <a:t> d</a:t>
            </a:r>
            <a:r>
              <a:rPr lang="ru-RU" sz="1900" spc="-20" dirty="0">
                <a:solidFill>
                  <a:srgbClr val="000000"/>
                </a:solidFill>
                <a:latin typeface="Times New Roman" panose="02020603050405020304" pitchFamily="18" charset="0"/>
                <a:ea typeface="Times New Roman" panose="02020603050405020304" pitchFamily="18" charset="0"/>
              </a:rPr>
              <a:t>ö</a:t>
            </a:r>
            <a:r>
              <a:rPr lang="en-US" sz="1900" spc="-20" dirty="0" err="1">
                <a:solidFill>
                  <a:srgbClr val="000000"/>
                </a:solidFill>
                <a:latin typeface="Times New Roman" panose="02020603050405020304" pitchFamily="18" charset="0"/>
                <a:ea typeface="Times New Roman" panose="02020603050405020304" pitchFamily="18" charset="0"/>
              </a:rPr>
              <a:t>wlet</a:t>
            </a:r>
            <a:r>
              <a:rPr lang="en-US" sz="1900" spc="-20" dirty="0">
                <a:solidFill>
                  <a:srgbClr val="000000"/>
                </a:solidFill>
                <a:latin typeface="Times New Roman" panose="02020603050405020304" pitchFamily="18" charset="0"/>
                <a:ea typeface="Times New Roman" panose="02020603050405020304" pitchFamily="18" charset="0"/>
              </a:rPr>
              <a:t> </a:t>
            </a:r>
            <a:r>
              <a:rPr lang="en-US" sz="1900" spc="-20" dirty="0" err="1">
                <a:solidFill>
                  <a:srgbClr val="000000"/>
                </a:solidFill>
                <a:latin typeface="Times New Roman" panose="02020603050405020304" pitchFamily="18" charset="0"/>
                <a:ea typeface="Times New Roman" panose="02020603050405020304" pitchFamily="18" charset="0"/>
              </a:rPr>
              <a:t>hyzmatlaryna</a:t>
            </a:r>
            <a:r>
              <a:rPr lang="ru-RU" sz="1900" spc="-20" dirty="0">
                <a:solidFill>
                  <a:srgbClr val="000000"/>
                </a:solidFill>
                <a:latin typeface="Times New Roman" panose="02020603050405020304" pitchFamily="18" charset="0"/>
                <a:ea typeface="Times New Roman" panose="02020603050405020304" pitchFamily="18" charset="0"/>
              </a:rPr>
              <a:t>, ş</a:t>
            </a:r>
            <a:r>
              <a:rPr lang="en-US" sz="1900" spc="-20" dirty="0">
                <a:solidFill>
                  <a:srgbClr val="000000"/>
                </a:solidFill>
                <a:latin typeface="Times New Roman" panose="02020603050405020304" pitchFamily="18" charset="0"/>
                <a:ea typeface="Times New Roman" panose="02020603050405020304" pitchFamily="18" charset="0"/>
              </a:rPr>
              <a:t>e</a:t>
            </a:r>
            <a:r>
              <a:rPr lang="ru-RU" sz="1900" spc="-20" dirty="0">
                <a:solidFill>
                  <a:srgbClr val="000000"/>
                </a:solidFill>
                <a:latin typeface="Times New Roman" panose="02020603050405020304" pitchFamily="18" charset="0"/>
                <a:ea typeface="Times New Roman" panose="02020603050405020304" pitchFamily="18" charset="0"/>
              </a:rPr>
              <a:t>ý</a:t>
            </a:r>
            <a:r>
              <a:rPr lang="en-US" sz="1900" spc="-20" dirty="0">
                <a:solidFill>
                  <a:srgbClr val="000000"/>
                </a:solidFill>
                <a:latin typeface="Times New Roman" panose="02020603050405020304" pitchFamily="18" charset="0"/>
                <a:ea typeface="Times New Roman" panose="02020603050405020304" pitchFamily="18" charset="0"/>
              </a:rPr>
              <a:t>le hem </a:t>
            </a:r>
            <a:r>
              <a:rPr lang="en-US" sz="1900" spc="-15" dirty="0" err="1">
                <a:solidFill>
                  <a:srgbClr val="000000"/>
                </a:solidFill>
                <a:latin typeface="Times New Roman" panose="02020603050405020304" pitchFamily="18" charset="0"/>
                <a:ea typeface="Times New Roman" panose="02020603050405020304" pitchFamily="18" charset="0"/>
              </a:rPr>
              <a:t>durmu</a:t>
            </a:r>
            <a:r>
              <a:rPr lang="ru-RU" sz="1900" spc="-15" dirty="0">
                <a:solidFill>
                  <a:srgbClr val="000000"/>
                </a:solidFill>
                <a:latin typeface="Times New Roman" panose="02020603050405020304" pitchFamily="18" charset="0"/>
                <a:ea typeface="Times New Roman" panose="02020603050405020304" pitchFamily="18" charset="0"/>
              </a:rPr>
              <a:t>ş </a:t>
            </a:r>
            <a:r>
              <a:rPr lang="en-US" sz="1900" spc="-15" dirty="0" err="1">
                <a:solidFill>
                  <a:srgbClr val="000000"/>
                </a:solidFill>
                <a:latin typeface="Times New Roman" panose="02020603050405020304" pitchFamily="18" charset="0"/>
                <a:ea typeface="Times New Roman" panose="02020603050405020304" pitchFamily="18" charset="0"/>
              </a:rPr>
              <a:t>maksatly</a:t>
            </a:r>
            <a:r>
              <a:rPr lang="en-US" sz="1900" spc="-15" dirty="0">
                <a:solidFill>
                  <a:srgbClr val="000000"/>
                </a:solidFill>
                <a:latin typeface="Times New Roman" panose="02020603050405020304" pitchFamily="18" charset="0"/>
                <a:ea typeface="Times New Roman" panose="02020603050405020304" pitchFamily="18" charset="0"/>
              </a:rPr>
              <a:t> </a:t>
            </a:r>
            <a:r>
              <a:rPr lang="en-US" sz="1900" spc="-15" dirty="0" err="1">
                <a:solidFill>
                  <a:srgbClr val="000000"/>
                </a:solidFill>
                <a:latin typeface="Times New Roman" panose="02020603050405020304" pitchFamily="18" charset="0"/>
                <a:ea typeface="Times New Roman" panose="02020603050405020304" pitchFamily="18" charset="0"/>
              </a:rPr>
              <a:t>binalary</a:t>
            </a:r>
            <a:r>
              <a:rPr lang="ru-RU" sz="1900" spc="-15" dirty="0">
                <a:solidFill>
                  <a:srgbClr val="000000"/>
                </a:solidFill>
                <a:latin typeface="Times New Roman" panose="02020603050405020304" pitchFamily="18" charset="0"/>
                <a:ea typeface="Times New Roman" panose="02020603050405020304" pitchFamily="18" charset="0"/>
              </a:rPr>
              <a:t>ň </a:t>
            </a:r>
            <a:r>
              <a:rPr lang="en-US" sz="1900" spc="-15" dirty="0" err="1">
                <a:solidFill>
                  <a:srgbClr val="000000"/>
                </a:solidFill>
                <a:latin typeface="Times New Roman" panose="02020603050405020304" pitchFamily="18" charset="0"/>
                <a:ea typeface="Times New Roman" panose="02020603050405020304" pitchFamily="18" charset="0"/>
              </a:rPr>
              <a:t>gurlu</a:t>
            </a:r>
            <a:r>
              <a:rPr lang="ru-RU" sz="1900" spc="-15" dirty="0">
                <a:solidFill>
                  <a:srgbClr val="000000"/>
                </a:solidFill>
                <a:latin typeface="Times New Roman" panose="02020603050405020304" pitchFamily="18" charset="0"/>
                <a:ea typeface="Times New Roman" panose="02020603050405020304" pitchFamily="18" charset="0"/>
              </a:rPr>
              <a:t>ş</a:t>
            </a:r>
            <a:r>
              <a:rPr lang="en-US" sz="1900" spc="-15" dirty="0" err="1">
                <a:solidFill>
                  <a:srgbClr val="000000"/>
                </a:solidFill>
                <a:latin typeface="Times New Roman" panose="02020603050405020304" pitchFamily="18" charset="0"/>
                <a:ea typeface="Times New Roman" panose="02020603050405020304" pitchFamily="18" charset="0"/>
              </a:rPr>
              <a:t>ygyna</a:t>
            </a:r>
            <a:r>
              <a:rPr lang="en-US" sz="1900" spc="-15" dirty="0">
                <a:solidFill>
                  <a:srgbClr val="000000"/>
                </a:solidFill>
                <a:latin typeface="Times New Roman" panose="02020603050405020304" pitchFamily="18" charset="0"/>
                <a:ea typeface="Times New Roman" panose="02020603050405020304" pitchFamily="18" charset="0"/>
              </a:rPr>
              <a:t> g</a:t>
            </a:r>
            <a:r>
              <a:rPr lang="ru-RU" sz="1900" spc="-15" dirty="0">
                <a:solidFill>
                  <a:srgbClr val="000000"/>
                </a:solidFill>
                <a:latin typeface="Times New Roman" panose="02020603050405020304" pitchFamily="18" charset="0"/>
                <a:ea typeface="Times New Roman" panose="02020603050405020304" pitchFamily="18" charset="0"/>
              </a:rPr>
              <a:t>ö</a:t>
            </a:r>
            <a:r>
              <a:rPr lang="en-US" sz="1900" spc="-15" dirty="0">
                <a:solidFill>
                  <a:srgbClr val="000000"/>
                </a:solidFill>
                <a:latin typeface="Times New Roman" panose="02020603050405020304" pitchFamily="18" charset="0"/>
                <a:ea typeface="Times New Roman" panose="02020603050405020304" pitchFamily="18" charset="0"/>
              </a:rPr>
              <a:t>n</a:t>
            </a:r>
            <a:r>
              <a:rPr lang="ru-RU" sz="1900" spc="-15" dirty="0">
                <a:solidFill>
                  <a:srgbClr val="000000"/>
                </a:solidFill>
                <a:latin typeface="Times New Roman" panose="02020603050405020304" pitchFamily="18" charset="0"/>
                <a:ea typeface="Times New Roman" panose="02020603050405020304" pitchFamily="18" charset="0"/>
              </a:rPr>
              <a:t>ü</a:t>
            </a:r>
            <a:r>
              <a:rPr lang="en-US" sz="1900" spc="-15" dirty="0" err="1">
                <a:solidFill>
                  <a:srgbClr val="000000"/>
                </a:solidFill>
                <a:latin typeface="Times New Roman" panose="02020603050405020304" pitchFamily="18" charset="0"/>
                <a:ea typeface="Times New Roman" panose="02020603050405020304" pitchFamily="18" charset="0"/>
              </a:rPr>
              <a:t>kdiril</a:t>
            </a:r>
            <a:r>
              <a:rPr lang="ru-RU" sz="1900" spc="-15" dirty="0" err="1">
                <a:solidFill>
                  <a:srgbClr val="000000"/>
                </a:solidFill>
                <a:latin typeface="Times New Roman" panose="02020603050405020304" pitchFamily="18" charset="0"/>
                <a:ea typeface="Times New Roman" panose="02020603050405020304" pitchFamily="18" charset="0"/>
              </a:rPr>
              <a:t>ýä</a:t>
            </a:r>
            <a:r>
              <a:rPr lang="en-US" sz="1900" spc="-15" dirty="0">
                <a:solidFill>
                  <a:srgbClr val="000000"/>
                </a:solidFill>
                <a:latin typeface="Times New Roman" panose="02020603050405020304" pitchFamily="18" charset="0"/>
                <a:ea typeface="Times New Roman" panose="02020603050405020304" pitchFamily="18" charset="0"/>
              </a:rPr>
              <a:t>r</a:t>
            </a:r>
            <a:r>
              <a:rPr lang="ru-RU" sz="1900" spc="-15" dirty="0">
                <a:solidFill>
                  <a:srgbClr val="000000"/>
                </a:solidFill>
                <a:latin typeface="Times New Roman" panose="02020603050405020304" pitchFamily="18" charset="0"/>
                <a:ea typeface="Times New Roman" panose="02020603050405020304" pitchFamily="18" charset="0"/>
              </a:rPr>
              <a:t>.</a:t>
            </a:r>
            <a:r>
              <a:rPr lang="ru-RU" sz="190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Türkmenistanda</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giň</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möçberde</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oba</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smtClean="0">
                <a:solidFill>
                  <a:srgbClr val="000000"/>
                </a:solidFill>
                <a:latin typeface="Times New Roman" panose="02020603050405020304" pitchFamily="18" charset="0"/>
                <a:ea typeface="Times New Roman" panose="02020603050405020304" pitchFamily="18" charset="0"/>
              </a:rPr>
              <a:t>territo-riýalary</a:t>
            </a:r>
            <a:r>
              <a:rPr lang="ru-RU" sz="1900" spc="10" dirty="0" smtClean="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abadanlaşdyrylýar</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Obalaryň</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şäherçeleriň</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etrapdaky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şäherleriň</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we</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etrap</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smtClean="0">
                <a:solidFill>
                  <a:srgbClr val="000000"/>
                </a:solidFill>
                <a:latin typeface="Times New Roman" panose="02020603050405020304" pitchFamily="18" charset="0"/>
                <a:ea typeface="Times New Roman" panose="02020603050405020304" pitchFamily="18" charset="0"/>
              </a:rPr>
              <a:t>merkezleriniň</a:t>
            </a:r>
            <a:r>
              <a:rPr lang="ru-RU" sz="1900" spc="10" dirty="0" smtClean="0">
                <a:solidFill>
                  <a:srgbClr val="000000"/>
                </a:solidFill>
                <a:latin typeface="Times New Roman" panose="02020603050405020304" pitchFamily="18" charset="0"/>
                <a:ea typeface="Times New Roman" panose="02020603050405020304" pitchFamily="18" charset="0"/>
              </a:rPr>
              <a:t> </a:t>
            </a:r>
            <a:r>
              <a:rPr lang="ru-RU" sz="1900" spc="10" dirty="0" err="1" smtClean="0">
                <a:solidFill>
                  <a:srgbClr val="000000"/>
                </a:solidFill>
                <a:latin typeface="Times New Roman" panose="02020603050405020304" pitchFamily="18" charset="0"/>
                <a:ea typeface="Times New Roman" panose="02020603050405020304" pitchFamily="18" charset="0"/>
              </a:rPr>
              <a:t>ilatyn-yň</a:t>
            </a:r>
            <a:r>
              <a:rPr lang="ru-RU" sz="1900" spc="10" dirty="0" smtClean="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durmuş-ýaşaýyş</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şertlerini</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düýpli</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özgertmek</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boýunça</a:t>
            </a:r>
            <a:r>
              <a:rPr lang="ru-RU" sz="1900" spc="15" dirty="0">
                <a:solidFill>
                  <a:srgbClr val="000000"/>
                </a:solidFill>
                <a:latin typeface="Times New Roman" panose="02020603050405020304" pitchFamily="18" charset="0"/>
                <a:ea typeface="Times New Roman" panose="02020603050405020304" pitchFamily="18" charset="0"/>
              </a:rPr>
              <a:t> 2020-nji </a:t>
            </a:r>
            <a:r>
              <a:rPr lang="ru-RU" sz="1900" spc="15" dirty="0" err="1">
                <a:solidFill>
                  <a:srgbClr val="000000"/>
                </a:solidFill>
                <a:latin typeface="Times New Roman" panose="02020603050405020304" pitchFamily="18" charset="0"/>
                <a:ea typeface="Times New Roman" panose="02020603050405020304" pitchFamily="18" charset="0"/>
              </a:rPr>
              <a:t>ýyla</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çenli</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döwür</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üçin</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a:solidFill>
                  <a:srgbClr val="000000"/>
                </a:solidFill>
                <a:latin typeface="Times New Roman" panose="02020603050405020304" pitchFamily="18" charset="0"/>
                <a:ea typeface="Times New Roman" panose="02020603050405020304" pitchFamily="18" charset="0"/>
              </a:rPr>
              <a:t>Milli</a:t>
            </a:r>
            <a:r>
              <a:rPr lang="ru-RU" sz="1900" spc="15" dirty="0">
                <a:solidFill>
                  <a:srgbClr val="000000"/>
                </a:solidFill>
                <a:latin typeface="Times New Roman" panose="02020603050405020304" pitchFamily="18" charset="0"/>
                <a:ea typeface="Times New Roman" panose="02020603050405020304" pitchFamily="18" charset="0"/>
              </a:rPr>
              <a:t> </a:t>
            </a:r>
            <a:r>
              <a:rPr lang="ru-RU" sz="1900" spc="15" dirty="0" err="1" smtClean="0">
                <a:solidFill>
                  <a:srgbClr val="000000"/>
                </a:solidFill>
                <a:latin typeface="Times New Roman" panose="02020603050405020304" pitchFamily="18" charset="0"/>
                <a:ea typeface="Times New Roman" panose="02020603050405020304" pitchFamily="18" charset="0"/>
              </a:rPr>
              <a:t>maksat</a:t>
            </a:r>
            <a:r>
              <a:rPr lang="ru-RU" sz="1900" spc="15" dirty="0" err="1">
                <a:solidFill>
                  <a:srgbClr val="000000"/>
                </a:solidFill>
                <a:latin typeface="Times New Roman" panose="02020603050405020304" pitchFamily="18" charset="0"/>
                <a:ea typeface="Times New Roman" panose="02020603050405020304" pitchFamily="18" charset="0"/>
              </a:rPr>
              <a:t>-</a:t>
            </a:r>
            <a:r>
              <a:rPr lang="ru-RU" sz="1900" spc="15" dirty="0" err="1" smtClean="0">
                <a:solidFill>
                  <a:srgbClr val="000000"/>
                </a:solidFill>
                <a:latin typeface="Times New Roman" panose="02020603050405020304" pitchFamily="18" charset="0"/>
                <a:ea typeface="Times New Roman" panose="02020603050405020304" pitchFamily="18" charset="0"/>
              </a:rPr>
              <a:t>namalaýyklyk</a:t>
            </a:r>
            <a:r>
              <a:rPr lang="ru-RU" sz="1900" spc="5" dirty="0" err="1" smtClean="0">
                <a:solidFill>
                  <a:srgbClr val="000000"/>
                </a:solidFill>
                <a:latin typeface="Times New Roman" panose="02020603050405020304" pitchFamily="18" charset="0"/>
                <a:ea typeface="Times New Roman" panose="02020603050405020304" pitchFamily="18" charset="0"/>
              </a:rPr>
              <a:t>da</a:t>
            </a:r>
            <a:r>
              <a:rPr lang="ru-RU" sz="1900" spc="5" dirty="0" smtClean="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obalaryň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keşbi</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özgerýär</a:t>
            </a:r>
            <a:r>
              <a:rPr lang="ru-RU" sz="1900" spc="5" dirty="0">
                <a:solidFill>
                  <a:srgbClr val="000000"/>
                </a:solidFill>
                <a:latin typeface="Times New Roman" panose="02020603050405020304" pitchFamily="18" charset="0"/>
                <a:ea typeface="Times New Roman" panose="02020603050405020304" pitchFamily="18" charset="0"/>
              </a:rPr>
              <a:t>.</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Dokma</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senagaty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halyçylyk</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ýaly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pudaklaryň</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güýçli</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depgin</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bilen</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ösdürilmeginiň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oňyn</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taraplary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diňe</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bir</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düýpli</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maliýe</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girdejileriniň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20" dirty="0" err="1" smtClean="0">
                <a:solidFill>
                  <a:srgbClr val="000000"/>
                </a:solidFill>
                <a:latin typeface="Times New Roman" panose="02020603050405020304" pitchFamily="18" charset="0"/>
                <a:ea typeface="Times New Roman" panose="02020603050405020304" pitchFamily="18" charset="0"/>
              </a:rPr>
              <a:t>alynýandygy</a:t>
            </a:r>
            <a:r>
              <a:rPr lang="ru-RU" sz="1900" spc="20" dirty="0" smtClean="0">
                <a:solidFill>
                  <a:srgbClr val="000000"/>
                </a:solidFill>
                <a:latin typeface="Times New Roman" panose="02020603050405020304" pitchFamily="18" charset="0"/>
                <a:ea typeface="Times New Roman" panose="02020603050405020304" pitchFamily="18" charset="0"/>
              </a:rPr>
              <a:t> </a:t>
            </a:r>
            <a:r>
              <a:rPr lang="ru-RU" sz="1900" spc="20" dirty="0" err="1">
                <a:solidFill>
                  <a:srgbClr val="000000"/>
                </a:solidFill>
                <a:latin typeface="Times New Roman" panose="02020603050405020304" pitchFamily="18" charset="0"/>
                <a:ea typeface="Times New Roman" panose="02020603050405020304" pitchFamily="18" charset="0"/>
              </a:rPr>
              <a:t>bilen</a:t>
            </a:r>
            <a:r>
              <a:rPr lang="ru-RU" sz="1900" spc="20" dirty="0">
                <a:solidFill>
                  <a:srgbClr val="000000"/>
                </a:solidFill>
                <a:latin typeface="Times New Roman" panose="02020603050405020304" pitchFamily="18" charset="0"/>
                <a:ea typeface="Times New Roman" panose="02020603050405020304" pitchFamily="18" charset="0"/>
              </a:rPr>
              <a:t> </a:t>
            </a:r>
            <a:r>
              <a:rPr lang="ru-RU" sz="1900" spc="20" dirty="0" err="1">
                <a:solidFill>
                  <a:srgbClr val="000000"/>
                </a:solidFill>
                <a:latin typeface="Times New Roman" panose="02020603050405020304" pitchFamily="18" charset="0"/>
                <a:ea typeface="Times New Roman" panose="02020603050405020304" pitchFamily="18" charset="0"/>
              </a:rPr>
              <a:t>çäklenmän</a:t>
            </a:r>
            <a:r>
              <a:rPr lang="ru-RU" sz="1900" spc="20" dirty="0">
                <a:solidFill>
                  <a:srgbClr val="000000"/>
                </a:solidFill>
                <a:latin typeface="Times New Roman" panose="02020603050405020304" pitchFamily="18" charset="0"/>
                <a:ea typeface="Times New Roman" panose="02020603050405020304" pitchFamily="18" charset="0"/>
              </a:rPr>
              <a:t>, </a:t>
            </a:r>
            <a:r>
              <a:rPr lang="ru-RU" sz="1900" spc="20" dirty="0" err="1">
                <a:solidFill>
                  <a:srgbClr val="000000"/>
                </a:solidFill>
                <a:latin typeface="Times New Roman" panose="02020603050405020304" pitchFamily="18" charset="0"/>
                <a:ea typeface="Times New Roman" panose="02020603050405020304" pitchFamily="18" charset="0"/>
              </a:rPr>
              <a:t>ilaty</a:t>
            </a:r>
            <a:r>
              <a:rPr lang="ru-RU" sz="1900" spc="20" dirty="0">
                <a:solidFill>
                  <a:srgbClr val="000000"/>
                </a:solidFill>
                <a:latin typeface="Times New Roman" panose="02020603050405020304" pitchFamily="18" charset="0"/>
                <a:ea typeface="Times New Roman" panose="02020603050405020304" pitchFamily="18" charset="0"/>
              </a:rPr>
              <a:t>, </a:t>
            </a:r>
            <a:r>
              <a:rPr lang="ru-RU" sz="1900" spc="20" dirty="0" err="1">
                <a:solidFill>
                  <a:srgbClr val="000000"/>
                </a:solidFill>
                <a:latin typeface="Times New Roman" panose="02020603050405020304" pitchFamily="18" charset="0"/>
                <a:ea typeface="Times New Roman" panose="02020603050405020304" pitchFamily="18" charset="0"/>
              </a:rPr>
              <a:t>aýratyn</a:t>
            </a:r>
            <a:r>
              <a:rPr lang="ru-RU" sz="1900" spc="20" dirty="0">
                <a:solidFill>
                  <a:srgbClr val="000000"/>
                </a:solidFill>
                <a:latin typeface="Times New Roman" panose="02020603050405020304" pitchFamily="18" charset="0"/>
                <a:ea typeface="Times New Roman" panose="02020603050405020304" pitchFamily="18" charset="0"/>
              </a:rPr>
              <a:t> </a:t>
            </a:r>
            <a:r>
              <a:rPr lang="ru-RU" sz="1900" spc="20" dirty="0" err="1">
                <a:solidFill>
                  <a:srgbClr val="000000"/>
                </a:solidFill>
                <a:latin typeface="Times New Roman" panose="02020603050405020304" pitchFamily="18" charset="0"/>
                <a:ea typeface="Times New Roman" panose="02020603050405020304" pitchFamily="18" charset="0"/>
              </a:rPr>
              <a:t>hem</a:t>
            </a:r>
            <a:r>
              <a:rPr lang="ru-RU" sz="1900" spc="20" dirty="0">
                <a:solidFill>
                  <a:srgbClr val="000000"/>
                </a:solidFill>
                <a:latin typeface="Times New Roman" panose="02020603050405020304" pitchFamily="18" charset="0"/>
                <a:ea typeface="Times New Roman" panose="02020603050405020304" pitchFamily="18" charset="0"/>
              </a:rPr>
              <a:t> </a:t>
            </a:r>
            <a:r>
              <a:rPr lang="ru-RU" sz="1900" spc="20" dirty="0" err="1">
                <a:solidFill>
                  <a:srgbClr val="000000"/>
                </a:solidFill>
                <a:latin typeface="Times New Roman" panose="02020603050405020304" pitchFamily="18" charset="0"/>
                <a:ea typeface="Times New Roman" panose="02020603050405020304" pitchFamily="18" charset="0"/>
              </a:rPr>
              <a:t>zähmete</a:t>
            </a:r>
            <a:r>
              <a:rPr lang="ru-RU" sz="1900" spc="20" dirty="0">
                <a:solidFill>
                  <a:srgbClr val="000000"/>
                </a:solidFill>
                <a:latin typeface="Times New Roman" panose="02020603050405020304" pitchFamily="18" charset="0"/>
                <a:ea typeface="Times New Roman" panose="02020603050405020304" pitchFamily="18" charset="0"/>
              </a:rPr>
              <a:t> </a:t>
            </a:r>
            <a:r>
              <a:rPr lang="ru-RU" sz="1900" spc="20" dirty="0" err="1">
                <a:solidFill>
                  <a:srgbClr val="000000"/>
                </a:solidFill>
                <a:latin typeface="Times New Roman" panose="02020603050405020304" pitchFamily="18" charset="0"/>
                <a:ea typeface="Times New Roman" panose="02020603050405020304" pitchFamily="18" charset="0"/>
              </a:rPr>
              <a:t>ukyply</a:t>
            </a:r>
            <a:r>
              <a:rPr lang="ru-RU" sz="1900" spc="2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ýaşdaky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zenan</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maşgalalary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durnukly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iş</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orunlary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bilen</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üpjün</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etmek</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ýaly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jemgyýetiň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ýene-de</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bir</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möhüm</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meselesini</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üstünlikli</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çözmäge</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mümkinçilik</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berýär</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Ýurdumyzda</a:t>
            </a:r>
            <a:r>
              <a:rPr lang="ru-RU" sz="1900" spc="40"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sarp</a:t>
            </a:r>
            <a:r>
              <a:rPr lang="ru-RU" sz="1900" spc="40"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edilýän</a:t>
            </a:r>
            <a:r>
              <a:rPr lang="ru-RU" sz="1900" spc="40"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harytlaryň</a:t>
            </a:r>
            <a:r>
              <a:rPr lang="ru-RU" sz="1900" spc="40"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aýratyn</a:t>
            </a:r>
            <a:r>
              <a:rPr lang="ru-RU" sz="1900" spc="40"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hem</a:t>
            </a:r>
            <a:r>
              <a:rPr lang="ru-RU" sz="1900" spc="40"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gündeki</a:t>
            </a:r>
            <a:r>
              <a:rPr lang="ru-RU" sz="1900" spc="40" dirty="0">
                <a:solidFill>
                  <a:srgbClr val="000000"/>
                </a:solidFill>
                <a:latin typeface="Times New Roman" panose="02020603050405020304" pitchFamily="18" charset="0"/>
                <a:ea typeface="Times New Roman" panose="02020603050405020304" pitchFamily="18" charset="0"/>
              </a:rPr>
              <a:t> </a:t>
            </a:r>
            <a:r>
              <a:rPr lang="ru-RU" sz="1900" spc="40" dirty="0" err="1">
                <a:solidFill>
                  <a:srgbClr val="000000"/>
                </a:solidFill>
                <a:latin typeface="Times New Roman" panose="02020603050405020304" pitchFamily="18" charset="0"/>
                <a:ea typeface="Times New Roman" panose="02020603050405020304" pitchFamily="18" charset="0"/>
              </a:rPr>
              <a:t>is</a:t>
            </a:r>
            <a:r>
              <a:rPr lang="ru-RU" sz="1900" spc="5" dirty="0" err="1">
                <a:solidFill>
                  <a:srgbClr val="000000"/>
                </a:solidFill>
                <a:latin typeface="Times New Roman" panose="02020603050405020304" pitchFamily="18" charset="0"/>
                <a:ea typeface="Times New Roman" panose="02020603050405020304" pitchFamily="18" charset="0"/>
              </a:rPr>
              <a:t>leg</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bildirilýän</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önümleriň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bahasyny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durnukly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saklamak</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syýasaty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hem</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yzygiderli</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durmuşa</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geçirilýär</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30" dirty="0" err="1">
                <a:solidFill>
                  <a:srgbClr val="000000"/>
                </a:solidFill>
                <a:latin typeface="Times New Roman" panose="02020603050405020304" pitchFamily="18" charset="0"/>
                <a:ea typeface="Times New Roman" panose="02020603050405020304" pitchFamily="18" charset="0"/>
              </a:rPr>
              <a:t>Mundan</a:t>
            </a:r>
            <a:r>
              <a:rPr lang="ru-RU" sz="1900" spc="30" dirty="0">
                <a:solidFill>
                  <a:srgbClr val="000000"/>
                </a:solidFill>
                <a:latin typeface="Times New Roman" panose="02020603050405020304" pitchFamily="18" charset="0"/>
                <a:ea typeface="Times New Roman" panose="02020603050405020304" pitchFamily="18" charset="0"/>
              </a:rPr>
              <a:t> </a:t>
            </a:r>
            <a:r>
              <a:rPr lang="ru-RU" sz="1900" spc="30" dirty="0" err="1">
                <a:solidFill>
                  <a:srgbClr val="000000"/>
                </a:solidFill>
                <a:latin typeface="Times New Roman" panose="02020603050405020304" pitchFamily="18" charset="0"/>
                <a:ea typeface="Times New Roman" panose="02020603050405020304" pitchFamily="18" charset="0"/>
              </a:rPr>
              <a:t>başga-</a:t>
            </a:r>
            <a:r>
              <a:rPr lang="ru-RU" sz="1900" spc="5" dirty="0" err="1">
                <a:solidFill>
                  <a:srgbClr val="000000"/>
                </a:solidFill>
                <a:latin typeface="Times New Roman" panose="02020603050405020304" pitchFamily="18" charset="0"/>
                <a:ea typeface="Times New Roman" panose="02020603050405020304" pitchFamily="18" charset="0"/>
              </a:rPr>
              <a:t>da</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bu</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çäre</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önümleri</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daşary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ýurt</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smtClean="0">
                <a:solidFill>
                  <a:srgbClr val="000000"/>
                </a:solidFill>
                <a:latin typeface="Times New Roman" panose="02020603050405020304" pitchFamily="18" charset="0"/>
                <a:ea typeface="Times New Roman" panose="02020603050405020304" pitchFamily="18" charset="0"/>
              </a:rPr>
              <a:t>bazarla-ryna</a:t>
            </a:r>
            <a:r>
              <a:rPr lang="ru-RU" sz="1900" spc="5" dirty="0" smtClean="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iberilýän</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smtClean="0">
                <a:solidFill>
                  <a:srgbClr val="000000"/>
                </a:solidFill>
                <a:latin typeface="Times New Roman" panose="02020603050405020304" pitchFamily="18" charset="0"/>
                <a:ea typeface="Times New Roman" panose="02020603050405020304" pitchFamily="18" charset="0"/>
              </a:rPr>
              <a:t>pudaklaryň</a:t>
            </a:r>
            <a:r>
              <a:rPr lang="ru-RU" sz="1900" spc="5" dirty="0" smtClean="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maliýe-ykdysady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ýagdaýyny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gowulandyrmaga</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ýurduň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içinde</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öndü</a:t>
            </a:r>
            <a:r>
              <a:rPr lang="ru-RU" sz="1900" spc="10" dirty="0" err="1">
                <a:solidFill>
                  <a:srgbClr val="000000"/>
                </a:solidFill>
                <a:latin typeface="Times New Roman" panose="02020603050405020304" pitchFamily="18" charset="0"/>
                <a:ea typeface="Times New Roman" panose="02020603050405020304" pitchFamily="18" charset="0"/>
              </a:rPr>
              <a:t>rilýän</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smtClean="0">
                <a:solidFill>
                  <a:srgbClr val="000000"/>
                </a:solidFill>
                <a:latin typeface="Times New Roman" panose="02020603050405020304" pitchFamily="18" charset="0"/>
                <a:ea typeface="Times New Roman" panose="02020603050405020304" pitchFamily="18" charset="0"/>
              </a:rPr>
              <a:t>ön-ümleriň</a:t>
            </a:r>
            <a:r>
              <a:rPr lang="ru-RU" sz="1900" spc="10" dirty="0" smtClean="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bahasynyň</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içerki</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we</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daşarky</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bazarlarda</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spc="10" dirty="0" err="1">
                <a:solidFill>
                  <a:srgbClr val="000000"/>
                </a:solidFill>
                <a:latin typeface="Times New Roman" panose="02020603050405020304" pitchFamily="18" charset="0"/>
                <a:ea typeface="Times New Roman" panose="02020603050405020304" pitchFamily="18" charset="0"/>
              </a:rPr>
              <a:t>bäsdeşlige</a:t>
            </a:r>
            <a:r>
              <a:rPr lang="ru-RU" sz="1900" spc="1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ukyplylygynyň</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kabul</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ederlikli</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derejede</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smtClean="0">
                <a:solidFill>
                  <a:srgbClr val="000000"/>
                </a:solidFill>
                <a:latin typeface="Times New Roman" panose="02020603050405020304" pitchFamily="18" charset="0"/>
                <a:ea typeface="Times New Roman" panose="02020603050405020304" pitchFamily="18" charset="0"/>
              </a:rPr>
              <a:t>bol-magyny</a:t>
            </a:r>
            <a:r>
              <a:rPr lang="ru-RU" sz="1900" dirty="0" smtClean="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üpjün</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etmek</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arkaly</a:t>
            </a:r>
            <a:r>
              <a:rPr lang="ru-RU" sz="1900"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döwletimiziň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smtClean="0">
                <a:solidFill>
                  <a:srgbClr val="000000"/>
                </a:solidFill>
                <a:latin typeface="Times New Roman" panose="02020603050405020304" pitchFamily="18" charset="0"/>
                <a:ea typeface="Times New Roman" panose="02020603050405020304" pitchFamily="18" charset="0"/>
              </a:rPr>
              <a:t>daşary-ykdysady</a:t>
            </a:r>
            <a:r>
              <a:rPr lang="ru-RU" sz="1900" spc="5" dirty="0" smtClean="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gatnaşyklaryndaky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käbir</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näsazlyklary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smtClean="0">
                <a:solidFill>
                  <a:srgbClr val="000000"/>
                </a:solidFill>
                <a:latin typeface="Times New Roman" panose="02020603050405020304" pitchFamily="18" charset="0"/>
                <a:ea typeface="Times New Roman" panose="02020603050405020304" pitchFamily="18" charset="0"/>
              </a:rPr>
              <a:t>ara-dan</a:t>
            </a:r>
            <a:r>
              <a:rPr lang="ru-RU" sz="1900" spc="-5" dirty="0" smtClean="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aýyrmaga</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şeýlelik</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bilen</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hem</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ykdysady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ösüşiň</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ýokary</a:t>
            </a:r>
            <a:r>
              <a:rPr lang="ru-RU" sz="1900" spc="-5" dirty="0">
                <a:solidFill>
                  <a:srgbClr val="000000"/>
                </a:solidFill>
                <a:latin typeface="Times New Roman" panose="02020603050405020304" pitchFamily="18" charset="0"/>
                <a:ea typeface="Times New Roman" panose="02020603050405020304" pitchFamily="18" charset="0"/>
              </a:rPr>
              <a:t> </a:t>
            </a:r>
            <a:r>
              <a:rPr lang="ru-RU" sz="1900" spc="-5" dirty="0" err="1">
                <a:solidFill>
                  <a:srgbClr val="000000"/>
                </a:solidFill>
                <a:latin typeface="Times New Roman" panose="02020603050405020304" pitchFamily="18" charset="0"/>
                <a:ea typeface="Times New Roman" panose="02020603050405020304" pitchFamily="18" charset="0"/>
              </a:rPr>
              <a:t>depginle</a:t>
            </a:r>
            <a:r>
              <a:rPr lang="ru-RU" sz="1900" dirty="0" err="1">
                <a:solidFill>
                  <a:srgbClr val="000000"/>
                </a:solidFill>
                <a:latin typeface="Times New Roman" panose="02020603050405020304" pitchFamily="18" charset="0"/>
                <a:ea typeface="Times New Roman" panose="02020603050405020304" pitchFamily="18" charset="0"/>
              </a:rPr>
              <a:t>rini</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gazanmaga</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mümkinçilik</a:t>
            </a:r>
            <a:r>
              <a:rPr lang="ru-RU" sz="1900" dirty="0">
                <a:solidFill>
                  <a:srgbClr val="000000"/>
                </a:solidFill>
                <a:latin typeface="Times New Roman" panose="02020603050405020304" pitchFamily="18" charset="0"/>
                <a:ea typeface="Times New Roman" panose="02020603050405020304" pitchFamily="18" charset="0"/>
              </a:rPr>
              <a:t> </a:t>
            </a:r>
            <a:r>
              <a:rPr lang="ru-RU" sz="1900" dirty="0" err="1">
                <a:solidFill>
                  <a:srgbClr val="000000"/>
                </a:solidFill>
                <a:latin typeface="Times New Roman" panose="02020603050405020304" pitchFamily="18" charset="0"/>
                <a:ea typeface="Times New Roman" panose="02020603050405020304" pitchFamily="18" charset="0"/>
              </a:rPr>
              <a:t>berdi</a:t>
            </a:r>
            <a:r>
              <a:rPr lang="ru-RU" sz="1900" dirty="0">
                <a:solidFill>
                  <a:srgbClr val="000000"/>
                </a:solidFill>
                <a:latin typeface="Times New Roman" panose="02020603050405020304" pitchFamily="18" charset="0"/>
                <a:ea typeface="Times New Roman" panose="02020603050405020304" pitchFamily="18" charset="0"/>
              </a:rPr>
              <a:t>. </a:t>
            </a:r>
            <a:endParaRPr lang="ru-RU" sz="1900" dirty="0"/>
          </a:p>
        </p:txBody>
      </p:sp>
    </p:spTree>
    <p:extLst>
      <p:ext uri="{BB962C8B-B14F-4D97-AF65-F5344CB8AC3E}">
        <p14:creationId xmlns:p14="http://schemas.microsoft.com/office/powerpoint/2010/main" val="41219346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7479" y="569343"/>
            <a:ext cx="9770630" cy="6288657"/>
          </a:xfrm>
        </p:spPr>
        <p:txBody>
          <a:bodyPr>
            <a:normAutofit fontScale="90000"/>
          </a:bodyPr>
          <a:lstStyle/>
          <a:p>
            <a:pPr marR="15240">
              <a:lnSpc>
                <a:spcPct val="115000"/>
              </a:lnSpc>
              <a:spcAft>
                <a:spcPts val="0"/>
              </a:spcAft>
              <a:tabLst>
                <a:tab pos="457200" algn="l"/>
              </a:tabLst>
            </a:pPr>
            <a:r>
              <a:rPr lang="ru-RU" sz="2400" dirty="0" err="1">
                <a:solidFill>
                  <a:srgbClr val="000000"/>
                </a:solidFill>
                <a:latin typeface="Times New Roman" panose="02020603050405020304" pitchFamily="18" charset="0"/>
                <a:ea typeface="Times New Roman" panose="02020603050405020304" pitchFamily="18" charset="0"/>
              </a:rPr>
              <a:t>Häzirki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döwürde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Türkmenistanyň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ilaty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döwletiň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hemmetaraplaýyn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aladasy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bilen</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gur-şalyp</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alnandyr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geljekde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bu</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ünsalada</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bazar</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häsiýetini</a:t>
            </a:r>
            <a:r>
              <a:rPr lang="ru-RU" sz="2400"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bermek</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döwrüň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talaby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bolup</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durýar</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Munuň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şeýdilmegi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bir</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tarapdan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bazar</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gatnaşyklarynyň</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erkin</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hem</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doly</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smtClean="0">
                <a:solidFill>
                  <a:srgbClr val="000000"/>
                </a:solidFill>
                <a:latin typeface="Times New Roman" panose="02020603050405020304" pitchFamily="18" charset="0"/>
                <a:ea typeface="Times New Roman" panose="02020603050405020304" pitchFamily="18" charset="0"/>
              </a:rPr>
              <a:t>surat-da</a:t>
            </a:r>
            <a:r>
              <a:rPr lang="ru-RU" sz="2400" spc="10" dirty="0" smtClean="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berkarar</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bolmagyna</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sagdyn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bäsdeşligiň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emele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gelmegine</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we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bahalaryň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ykdy-sady</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taýdan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esaslandyrylan</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ýagdaýda</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bellenilmegine</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ýardam</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berse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beýleki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bir</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ta-</a:t>
            </a:r>
            <a:r>
              <a:rPr lang="ru-RU" sz="2400" spc="10" dirty="0" err="1" smtClean="0">
                <a:solidFill>
                  <a:srgbClr val="000000"/>
                </a:solidFill>
                <a:latin typeface="Times New Roman" panose="02020603050405020304" pitchFamily="18" charset="0"/>
                <a:ea typeface="Times New Roman" panose="02020603050405020304" pitchFamily="18" charset="0"/>
              </a:rPr>
              <a:t>rapdan</a:t>
            </a:r>
            <a:r>
              <a:rPr lang="ru-RU" sz="2400" spc="10" dirty="0" smtClean="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ilatyň</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smtClean="0">
                <a:solidFill>
                  <a:srgbClr val="000000"/>
                </a:solidFill>
                <a:latin typeface="Times New Roman" panose="02020603050405020304" pitchFamily="18" charset="0"/>
                <a:ea typeface="Times New Roman" panose="02020603050405020304" pitchFamily="18" charset="0"/>
              </a:rPr>
              <a:t>girdejileriniň</a:t>
            </a:r>
            <a:r>
              <a:rPr lang="ru-RU" sz="2400" spc="10" dirty="0" smtClean="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artmagyna</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smtClean="0">
                <a:solidFill>
                  <a:srgbClr val="000000"/>
                </a:solidFill>
                <a:latin typeface="Times New Roman" panose="02020603050405020304" pitchFamily="18" charset="0"/>
                <a:ea typeface="Times New Roman" panose="02020603050405020304" pitchFamily="18" charset="0"/>
              </a:rPr>
              <a:t>şeýlelik</a:t>
            </a:r>
            <a:r>
              <a:rPr lang="ru-RU" sz="2400" spc="10" dirty="0" smtClean="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bilen</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hem</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adamlaryň</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sarp</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ediş</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isleg-leriniň</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ýokarlanmagyna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milli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ykdysadyýetimizde</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düýpli</a:t>
            </a:r>
            <a:r>
              <a:rPr lang="ru-RU" sz="2400"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öňegidişlikleriň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gazanylma-gyna</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getirer</a:t>
            </a:r>
            <a:r>
              <a:rPr lang="ru-RU" sz="2400" spc="5"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Şeýlelik</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bilen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Türkmensitanyň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saýlap</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alan</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we</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durmuşa</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ynamly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ornaşdyrýan</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dur-muş-ykdysady</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strategiýasy</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özüniň</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asyl</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manysynda</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köpugurly</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häsiýete</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eýe</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bolmak</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bilen</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özüniň</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her</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bir</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20" dirty="0" err="1">
                <a:solidFill>
                  <a:srgbClr val="000000"/>
                </a:solidFill>
                <a:latin typeface="Times New Roman" panose="02020603050405020304" pitchFamily="18" charset="0"/>
                <a:ea typeface="Times New Roman" panose="02020603050405020304" pitchFamily="18" charset="0"/>
              </a:rPr>
              <a:t>başlangyjynda</a:t>
            </a:r>
            <a:r>
              <a:rPr lang="ru-RU" sz="2400" spc="2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ilata</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durmuş</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amatlyklaryny</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üpjün</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etmäge</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smtClean="0">
                <a:solidFill>
                  <a:srgbClr val="000000"/>
                </a:solidFill>
                <a:latin typeface="Times New Roman" panose="02020603050405020304" pitchFamily="18" charset="0"/>
                <a:ea typeface="Times New Roman" panose="02020603050405020304" pitchFamily="18" charset="0"/>
              </a:rPr>
              <a:t>gö-nükdirilendir</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çünki</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spc="10" dirty="0" err="1">
                <a:solidFill>
                  <a:srgbClr val="000000"/>
                </a:solidFill>
                <a:latin typeface="Times New Roman" panose="02020603050405020304" pitchFamily="18" charset="0"/>
                <a:ea typeface="Times New Roman" panose="02020603050405020304" pitchFamily="18" charset="0"/>
              </a:rPr>
              <a:t>bu</a:t>
            </a:r>
            <a:r>
              <a:rPr lang="ru-RU" sz="2400" spc="1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syýasat</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dolulygyna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we</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tutuşlygyna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ruhy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hem</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intellektual</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taý-dan</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kämil</a:t>
            </a:r>
            <a:r>
              <a:rPr lang="ru-RU" sz="2400"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şahsyýeti</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terbiýeläp</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smtClean="0">
                <a:solidFill>
                  <a:srgbClr val="000000"/>
                </a:solidFill>
                <a:latin typeface="Times New Roman" panose="02020603050405020304" pitchFamily="18" charset="0"/>
                <a:ea typeface="Times New Roman" panose="02020603050405020304" pitchFamily="18" charset="0"/>
              </a:rPr>
              <a:t>ýetişdirmegi</a:t>
            </a:r>
            <a:r>
              <a:rPr lang="ru-RU" sz="2400" spc="5" dirty="0" smtClean="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baş</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maksat</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edip</a:t>
            </a:r>
            <a:r>
              <a:rPr lang="ru-RU" sz="2400" spc="5" dirty="0">
                <a:solidFill>
                  <a:srgbClr val="000000"/>
                </a:solidFill>
                <a:latin typeface="Times New Roman" panose="02020603050405020304" pitchFamily="18" charset="0"/>
                <a:ea typeface="Times New Roman" panose="02020603050405020304" pitchFamily="18" charset="0"/>
              </a:rPr>
              <a:t> </a:t>
            </a:r>
            <a:r>
              <a:rPr lang="ru-RU" sz="2400" spc="5" dirty="0" err="1">
                <a:solidFill>
                  <a:srgbClr val="000000"/>
                </a:solidFill>
                <a:latin typeface="Times New Roman" panose="02020603050405020304" pitchFamily="18" charset="0"/>
                <a:ea typeface="Times New Roman" panose="02020603050405020304" pitchFamily="18" charset="0"/>
              </a:rPr>
              <a:t>goýandyr</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5" dirty="0">
                <a:solidFill>
                  <a:srgbClr val="000000"/>
                </a:solidFill>
                <a:latin typeface="Times New Roman" panose="02020603050405020304" pitchFamily="18" charset="0"/>
                <a:ea typeface="Times New Roman" panose="02020603050405020304" pitchFamily="18" charset="0"/>
              </a:rPr>
              <a:t/>
            </a:r>
            <a:br>
              <a:rPr lang="ru-RU" sz="2400" spc="5" dirty="0">
                <a:solidFill>
                  <a:srgbClr val="000000"/>
                </a:solidFill>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205660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7042" y="879894"/>
            <a:ext cx="8370257" cy="4987507"/>
          </a:xfrm>
        </p:spPr>
        <p:txBody>
          <a:bodyPr>
            <a:noAutofit/>
          </a:bodyPr>
          <a:lstStyle/>
          <a:p>
            <a:pPr marR="2381">
              <a:lnSpc>
                <a:spcPct val="115000"/>
              </a:lnSpc>
              <a:tabLst>
                <a:tab pos="342900" algn="l"/>
              </a:tabLst>
            </a:pPr>
            <a:r>
              <a:rPr lang="ru-RU"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Durmu</a:t>
            </a:r>
            <a:r>
              <a:rPr lang="ru-RU" sz="2400" spc="-11" dirty="0">
                <a:solidFill>
                  <a:srgbClr val="000000"/>
                </a:solidFill>
                <a:latin typeface="Times New Roman" panose="02020603050405020304" pitchFamily="18" charset="0"/>
                <a:ea typeface="Times New Roman" panose="02020603050405020304" pitchFamily="18" charset="0"/>
              </a:rPr>
              <a:t>ş</a:t>
            </a:r>
            <a:r>
              <a:rPr lang="en-US" sz="2400" spc="-11" dirty="0">
                <a:solidFill>
                  <a:srgbClr val="000000"/>
                </a:solidFill>
                <a:latin typeface="Times New Roman" panose="02020603050405020304" pitchFamily="18" charset="0"/>
                <a:ea typeface="Times New Roman" panose="02020603050405020304" pitchFamily="18" charset="0"/>
              </a:rPr>
              <a:t>a g</a:t>
            </a:r>
            <a:r>
              <a:rPr lang="ru-RU" sz="2400" spc="-11" dirty="0">
                <a:solidFill>
                  <a:srgbClr val="000000"/>
                </a:solidFill>
                <a:latin typeface="Times New Roman" panose="02020603050405020304" pitchFamily="18" charset="0"/>
                <a:ea typeface="Times New Roman" panose="02020603050405020304" pitchFamily="18" charset="0"/>
              </a:rPr>
              <a:t>ö</a:t>
            </a:r>
            <a:r>
              <a:rPr lang="en-US" sz="2400" spc="-11" dirty="0">
                <a:solidFill>
                  <a:srgbClr val="000000"/>
                </a:solidFill>
                <a:latin typeface="Times New Roman" panose="02020603050405020304" pitchFamily="18" charset="0"/>
                <a:ea typeface="Times New Roman" panose="02020603050405020304" pitchFamily="18" charset="0"/>
              </a:rPr>
              <a:t>n</a:t>
            </a:r>
            <a:r>
              <a:rPr lang="ru-RU" sz="2400" spc="-11" dirty="0">
                <a:solidFill>
                  <a:srgbClr val="000000"/>
                </a:solidFill>
                <a:latin typeface="Times New Roman" panose="02020603050405020304" pitchFamily="18" charset="0"/>
                <a:ea typeface="Times New Roman" panose="02020603050405020304" pitchFamily="18" charset="0"/>
              </a:rPr>
              <a:t>ü</a:t>
            </a:r>
            <a:r>
              <a:rPr lang="en-US" sz="2400" spc="-11" dirty="0" err="1">
                <a:solidFill>
                  <a:srgbClr val="000000"/>
                </a:solidFill>
                <a:latin typeface="Times New Roman" panose="02020603050405020304" pitchFamily="18" charset="0"/>
                <a:ea typeface="Times New Roman" panose="02020603050405020304" pitchFamily="18" charset="0"/>
              </a:rPr>
              <a:t>kdirilen</a:t>
            </a:r>
            <a:r>
              <a:rPr lang="en-US" sz="2400" spc="-11" dirty="0">
                <a:solidFill>
                  <a:srgbClr val="000000"/>
                </a:solidFill>
                <a:latin typeface="Times New Roman" panose="02020603050405020304" pitchFamily="18" charset="0"/>
                <a:ea typeface="Times New Roman" panose="02020603050405020304" pitchFamily="18" charset="0"/>
              </a:rPr>
              <a:t> bazar </a:t>
            </a:r>
            <a:r>
              <a:rPr lang="en-US" sz="2400" spc="-11" dirty="0" err="1">
                <a:solidFill>
                  <a:srgbClr val="000000"/>
                </a:solidFill>
                <a:latin typeface="Times New Roman" panose="02020603050405020304" pitchFamily="18" charset="0"/>
                <a:ea typeface="Times New Roman" panose="02020603050405020304" pitchFamily="18" charset="0"/>
              </a:rPr>
              <a:t>ykdysady</a:t>
            </a:r>
            <a:r>
              <a:rPr lang="ru-RU" sz="2400" spc="-11" dirty="0">
                <a:solidFill>
                  <a:srgbClr val="000000"/>
                </a:solidFill>
                <a:latin typeface="Times New Roman" panose="02020603050405020304" pitchFamily="18" charset="0"/>
                <a:ea typeface="Times New Roman" panose="02020603050405020304" pitchFamily="18" charset="0"/>
              </a:rPr>
              <a:t>ý</a:t>
            </a:r>
            <a:r>
              <a:rPr lang="en-US" sz="2400" spc="-11" dirty="0" err="1">
                <a:solidFill>
                  <a:srgbClr val="000000"/>
                </a:solidFill>
                <a:latin typeface="Times New Roman" panose="02020603050405020304" pitchFamily="18" charset="0"/>
                <a:ea typeface="Times New Roman" panose="02020603050405020304" pitchFamily="18" charset="0"/>
              </a:rPr>
              <a:t>eti</a:t>
            </a:r>
            <a:r>
              <a:rPr lang="en-US" sz="2400" spc="-11" dirty="0">
                <a:solidFill>
                  <a:srgbClr val="000000"/>
                </a:solidFill>
                <a:latin typeface="Times New Roman" panose="02020603050405020304" pitchFamily="18" charset="0"/>
                <a:ea typeface="Times New Roman" panose="02020603050405020304" pitchFamily="18" charset="0"/>
              </a:rPr>
              <a:t> bazar </a:t>
            </a:r>
            <a:r>
              <a:rPr lang="en-US" sz="2400" spc="-11" dirty="0" err="1">
                <a:solidFill>
                  <a:srgbClr val="000000"/>
                </a:solidFill>
                <a:latin typeface="Times New Roman" panose="02020603050405020304" pitchFamily="18" charset="0"/>
                <a:ea typeface="Times New Roman" panose="02020603050405020304" pitchFamily="18" charset="0"/>
              </a:rPr>
              <a:t>ykdysady</a:t>
            </a:r>
            <a:r>
              <a:rPr lang="ru-RU" sz="2400" spc="-11" dirty="0">
                <a:solidFill>
                  <a:srgbClr val="000000"/>
                </a:solidFill>
                <a:latin typeface="Times New Roman" panose="02020603050405020304" pitchFamily="18" charset="0"/>
                <a:ea typeface="Times New Roman" panose="02020603050405020304" pitchFamily="18" charset="0"/>
              </a:rPr>
              <a:t>ý</a:t>
            </a:r>
            <a:r>
              <a:rPr lang="en-US" sz="2400" spc="-11" dirty="0" err="1">
                <a:solidFill>
                  <a:srgbClr val="000000"/>
                </a:solidFill>
                <a:latin typeface="Times New Roman" panose="02020603050405020304" pitchFamily="18" charset="0"/>
                <a:ea typeface="Times New Roman" panose="02020603050405020304" pitchFamily="18" charset="0"/>
              </a:rPr>
              <a:t>etini</a:t>
            </a:r>
            <a:r>
              <a:rPr lang="ru-RU" sz="2400" spc="-11" dirty="0">
                <a:solidFill>
                  <a:srgbClr val="000000"/>
                </a:solidFill>
                <a:latin typeface="Times New Roman" panose="02020603050405020304" pitchFamily="18" charset="0"/>
                <a:ea typeface="Times New Roman" panose="02020603050405020304" pitchFamily="18" charset="0"/>
              </a:rPr>
              <a:t>ň </a:t>
            </a:r>
            <a:r>
              <a:rPr lang="en-US" sz="2400" spc="-15" dirty="0">
                <a:solidFill>
                  <a:srgbClr val="000000"/>
                </a:solidFill>
                <a:latin typeface="Times New Roman" panose="02020603050405020304" pitchFamily="18" charset="0"/>
                <a:ea typeface="Times New Roman" panose="02020603050405020304" pitchFamily="18" charset="0"/>
              </a:rPr>
              <a:t>has</a:t>
            </a:r>
            <a:r>
              <a:rPr lang="ru-RU" sz="2400" spc="-15" dirty="0">
                <a:solidFill>
                  <a:srgbClr val="000000"/>
                </a:solidFill>
                <a:latin typeface="Times New Roman" panose="02020603050405020304" pitchFamily="18" charset="0"/>
                <a:ea typeface="Times New Roman" panose="02020603050405020304" pitchFamily="18" charset="0"/>
              </a:rPr>
              <a:t> ö</a:t>
            </a:r>
            <a:r>
              <a:rPr lang="en-US" sz="2400" spc="-15" dirty="0" err="1">
                <a:solidFill>
                  <a:srgbClr val="000000"/>
                </a:solidFill>
                <a:latin typeface="Times New Roman" panose="02020603050405020304" pitchFamily="18" charset="0"/>
                <a:ea typeface="Times New Roman" panose="02020603050405020304" pitchFamily="18" charset="0"/>
              </a:rPr>
              <a:t>sen</a:t>
            </a:r>
            <a:r>
              <a:rPr lang="en-US" sz="2400" spc="-15" dirty="0">
                <a:solidFill>
                  <a:srgbClr val="000000"/>
                </a:solidFill>
                <a:latin typeface="Times New Roman" panose="02020603050405020304" pitchFamily="18" charset="0"/>
                <a:ea typeface="Times New Roman" panose="02020603050405020304" pitchFamily="18" charset="0"/>
              </a:rPr>
              <a:t> g</a:t>
            </a:r>
            <a:r>
              <a:rPr lang="ru-RU" sz="2400" spc="-15" dirty="0">
                <a:solidFill>
                  <a:srgbClr val="000000"/>
                </a:solidFill>
                <a:latin typeface="Times New Roman" panose="02020603050405020304" pitchFamily="18" charset="0"/>
                <a:ea typeface="Times New Roman" panose="02020603050405020304" pitchFamily="18" charset="0"/>
              </a:rPr>
              <a:t>ö</a:t>
            </a:r>
            <a:r>
              <a:rPr lang="en-US" sz="2400" spc="-15" dirty="0" err="1">
                <a:solidFill>
                  <a:srgbClr val="000000"/>
                </a:solidFill>
                <a:latin typeface="Times New Roman" panose="02020603050405020304" pitchFamily="18" charset="0"/>
                <a:ea typeface="Times New Roman" panose="02020603050405020304" pitchFamily="18" charset="0"/>
              </a:rPr>
              <a:t>rn</a:t>
            </a:r>
            <a:r>
              <a:rPr lang="ru-RU" sz="2400" spc="-15" dirty="0" err="1">
                <a:solidFill>
                  <a:srgbClr val="000000"/>
                </a:solidFill>
                <a:latin typeface="Times New Roman" panose="02020603050405020304" pitchFamily="18" charset="0"/>
                <a:ea typeface="Times New Roman" panose="02020603050405020304" pitchFamily="18" charset="0"/>
              </a:rPr>
              <a:t>üş</a:t>
            </a:r>
            <a:r>
              <a:rPr lang="en-US" sz="2400" spc="-15" dirty="0" err="1">
                <a:solidFill>
                  <a:srgbClr val="000000"/>
                </a:solidFill>
                <a:latin typeface="Times New Roman" panose="02020603050405020304" pitchFamily="18" charset="0"/>
                <a:ea typeface="Times New Roman" panose="02020603050405020304" pitchFamily="18" charset="0"/>
              </a:rPr>
              <a:t>i</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hasaplanyl</a:t>
            </a:r>
            <a:r>
              <a:rPr lang="ru-RU" sz="2400" spc="-15" dirty="0">
                <a:solidFill>
                  <a:srgbClr val="000000"/>
                </a:solidFill>
                <a:latin typeface="Times New Roman" panose="02020603050405020304" pitchFamily="18" charset="0"/>
                <a:ea typeface="Times New Roman" panose="02020603050405020304" pitchFamily="18" charset="0"/>
              </a:rPr>
              <a:t>ý</a:t>
            </a:r>
            <a:r>
              <a:rPr lang="en-US" sz="2400" spc="-15" dirty="0" err="1">
                <a:solidFill>
                  <a:srgbClr val="000000"/>
                </a:solidFill>
                <a:latin typeface="Times New Roman" panose="02020603050405020304" pitchFamily="18" charset="0"/>
                <a:ea typeface="Times New Roman" panose="02020603050405020304" pitchFamily="18" charset="0"/>
              </a:rPr>
              <a:t>ar</a:t>
            </a:r>
            <a:r>
              <a:rPr lang="ru-RU"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onda</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hojalygy</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ýö</a:t>
            </a:r>
            <a:r>
              <a:rPr lang="en-US" sz="2400" spc="-15" dirty="0" err="1">
                <a:solidFill>
                  <a:srgbClr val="000000"/>
                </a:solidFill>
                <a:latin typeface="Times New Roman" panose="02020603050405020304" pitchFamily="18" charset="0"/>
                <a:ea typeface="Times New Roman" panose="02020603050405020304" pitchFamily="18" charset="0"/>
              </a:rPr>
              <a:t>retmegi</a:t>
            </a:r>
            <a:r>
              <a:rPr lang="ru-RU" sz="2400" spc="-15" dirty="0">
                <a:solidFill>
                  <a:srgbClr val="000000"/>
                </a:solidFill>
                <a:latin typeface="Times New Roman" panose="02020603050405020304" pitchFamily="18" charset="0"/>
                <a:ea typeface="Times New Roman" panose="02020603050405020304" pitchFamily="18" charset="0"/>
              </a:rPr>
              <a:t>ň </a:t>
            </a:r>
            <a:r>
              <a:rPr lang="en-US" sz="2400" spc="-15" dirty="0">
                <a:solidFill>
                  <a:srgbClr val="000000"/>
                </a:solidFill>
                <a:latin typeface="Times New Roman" panose="02020603050405020304" pitchFamily="18" charset="0"/>
                <a:ea typeface="Times New Roman" panose="02020603050405020304" pitchFamily="18" charset="0"/>
              </a:rPr>
              <a:t>bazar </a:t>
            </a:r>
            <a:r>
              <a:rPr lang="en-US" sz="2400" spc="-15" dirty="0" err="1">
                <a:solidFill>
                  <a:srgbClr val="000000"/>
                </a:solidFill>
                <a:latin typeface="Times New Roman" panose="02020603050405020304" pitchFamily="18" charset="0"/>
                <a:ea typeface="Times New Roman" panose="02020603050405020304" pitchFamily="18" charset="0"/>
              </a:rPr>
              <a:t>erkin</a:t>
            </a:r>
            <a:r>
              <a:rPr lang="en-US" sz="2400" spc="-11" dirty="0" err="1">
                <a:solidFill>
                  <a:srgbClr val="000000"/>
                </a:solidFill>
                <a:latin typeface="Times New Roman" panose="02020603050405020304" pitchFamily="18" charset="0"/>
                <a:ea typeface="Times New Roman" panose="02020603050405020304" pitchFamily="18" charset="0"/>
              </a:rPr>
              <a:t>ligi</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sosial</a:t>
            </a:r>
            <a:r>
              <a:rPr lang="en-US" sz="2400" spc="-11" dirty="0">
                <a:solidFill>
                  <a:srgbClr val="000000"/>
                </a:solidFill>
                <a:latin typeface="Times New Roman" panose="02020603050405020304" pitchFamily="18" charset="0"/>
                <a:ea typeface="Times New Roman" panose="02020603050405020304" pitchFamily="18" charset="0"/>
              </a:rPr>
              <a:t> de</a:t>
            </a:r>
            <a:r>
              <a:rPr lang="ru-RU" sz="2400" spc="-11" dirty="0">
                <a:solidFill>
                  <a:srgbClr val="000000"/>
                </a:solidFill>
                <a:latin typeface="Times New Roman" panose="02020603050405020304" pitchFamily="18" charset="0"/>
                <a:ea typeface="Times New Roman" panose="02020603050405020304" pitchFamily="18" charset="0"/>
              </a:rPr>
              <a:t>ň</a:t>
            </a:r>
            <a:r>
              <a:rPr lang="en-US" sz="2400" spc="-11" dirty="0">
                <a:solidFill>
                  <a:srgbClr val="000000"/>
                </a:solidFill>
                <a:latin typeface="Times New Roman" panose="02020603050405020304" pitchFamily="18" charset="0"/>
                <a:ea typeface="Times New Roman" panose="02020603050405020304" pitchFamily="18" charset="0"/>
              </a:rPr>
              <a:t>le</a:t>
            </a:r>
            <a:r>
              <a:rPr lang="ru-RU" sz="2400" spc="-11" dirty="0">
                <a:solidFill>
                  <a:srgbClr val="000000"/>
                </a:solidFill>
                <a:latin typeface="Times New Roman" panose="02020603050405020304" pitchFamily="18" charset="0"/>
                <a:ea typeface="Times New Roman" panose="02020603050405020304" pitchFamily="18" charset="0"/>
              </a:rPr>
              <a:t>ş</a:t>
            </a:r>
            <a:r>
              <a:rPr lang="en-US" sz="2400" spc="-11" dirty="0" err="1">
                <a:solidFill>
                  <a:srgbClr val="000000"/>
                </a:solidFill>
                <a:latin typeface="Times New Roman" panose="02020603050405020304" pitchFamily="18" charset="0"/>
                <a:ea typeface="Times New Roman" panose="02020603050405020304" pitchFamily="18" charset="0"/>
              </a:rPr>
              <a:t>dirm</a:t>
            </a:r>
            <a:r>
              <a:rPr lang="ru-RU" sz="2400" spc="-11" dirty="0">
                <a:solidFill>
                  <a:srgbClr val="000000"/>
                </a:solidFill>
                <a:latin typeface="Times New Roman" panose="02020603050405020304" pitchFamily="18" charset="0"/>
                <a:ea typeface="Times New Roman" panose="02020603050405020304" pitchFamily="18" charset="0"/>
              </a:rPr>
              <a:t>ä</a:t>
            </a:r>
            <a:r>
              <a:rPr lang="en-US" sz="2400" spc="-11" dirty="0" err="1">
                <a:solidFill>
                  <a:srgbClr val="000000"/>
                </a:solidFill>
                <a:latin typeface="Times New Roman" panose="02020603050405020304" pitchFamily="18" charset="0"/>
                <a:ea typeface="Times New Roman" panose="02020603050405020304" pitchFamily="18" charset="0"/>
              </a:rPr>
              <a:t>ni</a:t>
            </a:r>
            <a:r>
              <a:rPr lang="ru-RU" sz="2400" spc="-11" dirty="0">
                <a:solidFill>
                  <a:srgbClr val="000000"/>
                </a:solidFill>
                <a:latin typeface="Times New Roman" panose="02020603050405020304" pitchFamily="18" charset="0"/>
                <a:ea typeface="Times New Roman" panose="02020603050405020304" pitchFamily="18" charset="0"/>
              </a:rPr>
              <a:t>ň, </a:t>
            </a:r>
            <a:r>
              <a:rPr lang="en-US" sz="2400" spc="-11" dirty="0" err="1">
                <a:solidFill>
                  <a:srgbClr val="000000"/>
                </a:solidFill>
                <a:latin typeface="Times New Roman" panose="02020603050405020304" pitchFamily="18" charset="0"/>
                <a:ea typeface="Times New Roman" panose="02020603050405020304" pitchFamily="18" charset="0"/>
              </a:rPr>
              <a:t>durmu</a:t>
            </a:r>
            <a:r>
              <a:rPr lang="ru-RU" sz="2400" spc="-11" dirty="0">
                <a:solidFill>
                  <a:srgbClr val="000000"/>
                </a:solidFill>
                <a:latin typeface="Times New Roman" panose="02020603050405020304" pitchFamily="18" charset="0"/>
                <a:ea typeface="Times New Roman" panose="02020603050405020304" pitchFamily="18" charset="0"/>
              </a:rPr>
              <a:t>ş ö</a:t>
            </a:r>
            <a:r>
              <a:rPr lang="en-US" sz="2400" spc="-11" dirty="0">
                <a:solidFill>
                  <a:srgbClr val="000000"/>
                </a:solidFill>
                <a:latin typeface="Times New Roman" panose="02020603050405020304" pitchFamily="18" charset="0"/>
                <a:ea typeface="Times New Roman" panose="02020603050405020304" pitchFamily="18" charset="0"/>
              </a:rPr>
              <a:t>s</a:t>
            </a:r>
            <a:r>
              <a:rPr lang="ru-RU" sz="2400" spc="-11" dirty="0" err="1">
                <a:solidFill>
                  <a:srgbClr val="000000"/>
                </a:solidFill>
                <a:latin typeface="Times New Roman" panose="02020603050405020304" pitchFamily="18" charset="0"/>
                <a:ea typeface="Times New Roman" panose="02020603050405020304" pitchFamily="18" charset="0"/>
              </a:rPr>
              <a:t>üş</a:t>
            </a:r>
            <a:r>
              <a:rPr lang="en-US" sz="2400" spc="-11" dirty="0" err="1">
                <a:solidFill>
                  <a:srgbClr val="000000"/>
                </a:solidFill>
                <a:latin typeface="Times New Roman" panose="02020603050405020304" pitchFamily="18" charset="0"/>
                <a:ea typeface="Times New Roman" panose="02020603050405020304" pitchFamily="18" charset="0"/>
              </a:rPr>
              <a:t>ini</a:t>
            </a:r>
            <a:r>
              <a:rPr lang="ru-RU" sz="2400" spc="-11" dirty="0">
                <a:solidFill>
                  <a:srgbClr val="000000"/>
                </a:solidFill>
                <a:latin typeface="Times New Roman" panose="02020603050405020304" pitchFamily="18" charset="0"/>
                <a:ea typeface="Times New Roman" panose="02020603050405020304" pitchFamily="18" charset="0"/>
              </a:rPr>
              <a:t>ň </a:t>
            </a:r>
            <a:r>
              <a:rPr lang="ru-RU" sz="2400" spc="-11" dirty="0" err="1">
                <a:solidFill>
                  <a:srgbClr val="000000"/>
                </a:solidFill>
                <a:latin typeface="Times New Roman" panose="02020603050405020304" pitchFamily="18" charset="0"/>
                <a:ea typeface="Times New Roman" panose="02020603050405020304" pitchFamily="18" charset="0"/>
              </a:rPr>
              <a:t>ýö</a:t>
            </a:r>
            <a:r>
              <a:rPr lang="en-US" sz="2400" spc="-11" dirty="0" err="1">
                <a:solidFill>
                  <a:srgbClr val="000000"/>
                </a:solidFill>
                <a:latin typeface="Times New Roman" panose="02020603050405020304" pitchFamily="18" charset="0"/>
                <a:ea typeface="Times New Roman" panose="02020603050405020304" pitchFamily="18" charset="0"/>
              </a:rPr>
              <a:t>relgesi</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bilen</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utga</a:t>
            </a:r>
            <a:r>
              <a:rPr lang="ru-RU" sz="2400" spc="-11" dirty="0" err="1">
                <a:solidFill>
                  <a:srgbClr val="000000"/>
                </a:solidFill>
                <a:latin typeface="Times New Roman" panose="02020603050405020304" pitchFamily="18" charset="0"/>
                <a:ea typeface="Times New Roman" panose="02020603050405020304" pitchFamily="18" charset="0"/>
              </a:rPr>
              <a:t>şý</a:t>
            </a:r>
            <a:r>
              <a:rPr lang="en-US" sz="2400" spc="-11" dirty="0" err="1">
                <a:solidFill>
                  <a:srgbClr val="000000"/>
                </a:solidFill>
                <a:latin typeface="Times New Roman" panose="02020603050405020304" pitchFamily="18" charset="0"/>
                <a:ea typeface="Times New Roman" panose="02020603050405020304" pitchFamily="18" charset="0"/>
              </a:rPr>
              <a:t>ar</a:t>
            </a:r>
            <a:r>
              <a:rPr lang="ru-RU" sz="2400" spc="-11" dirty="0">
                <a:solidFill>
                  <a:srgbClr val="000000"/>
                </a:solidFill>
                <a:latin typeface="Times New Roman" panose="02020603050405020304" pitchFamily="18" charset="0"/>
                <a:ea typeface="Times New Roman" panose="02020603050405020304" pitchFamily="18" charset="0"/>
              </a:rPr>
              <a:t>. </a:t>
            </a:r>
            <a:r>
              <a:rPr lang="en-US" sz="2400" spc="-23" dirty="0" err="1">
                <a:solidFill>
                  <a:srgbClr val="000000"/>
                </a:solidFill>
                <a:latin typeface="Times New Roman" panose="02020603050405020304" pitchFamily="18" charset="0"/>
                <a:ea typeface="Times New Roman" panose="02020603050405020304" pitchFamily="18" charset="0"/>
              </a:rPr>
              <a:t>Durmu</a:t>
            </a:r>
            <a:r>
              <a:rPr lang="ru-RU" sz="2400" spc="-23" dirty="0">
                <a:solidFill>
                  <a:srgbClr val="000000"/>
                </a:solidFill>
                <a:latin typeface="Times New Roman" panose="02020603050405020304" pitchFamily="18" charset="0"/>
                <a:ea typeface="Times New Roman" panose="02020603050405020304" pitchFamily="18" charset="0"/>
              </a:rPr>
              <a:t>ş </a:t>
            </a:r>
            <a:r>
              <a:rPr lang="en-US" sz="2400" spc="-23" dirty="0">
                <a:solidFill>
                  <a:srgbClr val="000000"/>
                </a:solidFill>
                <a:latin typeface="Times New Roman" panose="02020603050405020304" pitchFamily="18" charset="0"/>
                <a:ea typeface="Times New Roman" panose="02020603050405020304" pitchFamily="18" charset="0"/>
              </a:rPr>
              <a:t>bazar </a:t>
            </a:r>
            <a:r>
              <a:rPr lang="en-US" sz="2400" spc="-23" dirty="0" err="1">
                <a:solidFill>
                  <a:srgbClr val="000000"/>
                </a:solidFill>
                <a:latin typeface="Times New Roman" panose="02020603050405020304" pitchFamily="18" charset="0"/>
                <a:ea typeface="Times New Roman" panose="02020603050405020304" pitchFamily="18" charset="0"/>
              </a:rPr>
              <a:t>ykdysady</a:t>
            </a:r>
            <a:r>
              <a:rPr lang="ru-RU" sz="2400" spc="-23" dirty="0">
                <a:solidFill>
                  <a:srgbClr val="000000"/>
                </a:solidFill>
                <a:latin typeface="Times New Roman" panose="02020603050405020304" pitchFamily="18" charset="0"/>
                <a:ea typeface="Times New Roman" panose="02020603050405020304" pitchFamily="18" charset="0"/>
              </a:rPr>
              <a:t>ý</a:t>
            </a:r>
            <a:r>
              <a:rPr lang="en-US" sz="2400" spc="-23" dirty="0" err="1">
                <a:solidFill>
                  <a:srgbClr val="000000"/>
                </a:solidFill>
                <a:latin typeface="Times New Roman" panose="02020603050405020304" pitchFamily="18" charset="0"/>
                <a:ea typeface="Times New Roman" panose="02020603050405020304" pitchFamily="18" charset="0"/>
              </a:rPr>
              <a:t>etini</a:t>
            </a:r>
            <a:r>
              <a:rPr lang="en-US" sz="2400" spc="-23" dirty="0">
                <a:solidFill>
                  <a:srgbClr val="000000"/>
                </a:solidFill>
                <a:latin typeface="Times New Roman" panose="02020603050405020304" pitchFamily="18" charset="0"/>
                <a:ea typeface="Times New Roman" panose="02020603050405020304" pitchFamily="18" charset="0"/>
              </a:rPr>
              <a:t> </a:t>
            </a:r>
            <a:r>
              <a:rPr lang="en-US" sz="2400" spc="-23" dirty="0" err="1">
                <a:solidFill>
                  <a:srgbClr val="000000"/>
                </a:solidFill>
                <a:latin typeface="Times New Roman" panose="02020603050405020304" pitchFamily="18" charset="0"/>
                <a:ea typeface="Times New Roman" panose="02020603050405020304" pitchFamily="18" charset="0"/>
              </a:rPr>
              <a:t>emele</a:t>
            </a:r>
            <a:r>
              <a:rPr lang="en-US" sz="2400" spc="-23" dirty="0">
                <a:solidFill>
                  <a:srgbClr val="000000"/>
                </a:solidFill>
                <a:latin typeface="Times New Roman" panose="02020603050405020304" pitchFamily="18" charset="0"/>
                <a:ea typeface="Times New Roman" panose="02020603050405020304" pitchFamily="18" charset="0"/>
              </a:rPr>
              <a:t> </a:t>
            </a:r>
            <a:r>
              <a:rPr lang="en-US" sz="2400" spc="-23" dirty="0" err="1">
                <a:solidFill>
                  <a:srgbClr val="000000"/>
                </a:solidFill>
                <a:latin typeface="Times New Roman" panose="02020603050405020304" pitchFamily="18" charset="0"/>
                <a:ea typeface="Times New Roman" panose="02020603050405020304" pitchFamily="18" charset="0"/>
              </a:rPr>
              <a:t>getirmegi</a:t>
            </a:r>
            <a:r>
              <a:rPr lang="ru-RU" sz="2400" spc="-23" dirty="0">
                <a:solidFill>
                  <a:srgbClr val="000000"/>
                </a:solidFill>
                <a:latin typeface="Times New Roman" panose="02020603050405020304" pitchFamily="18" charset="0"/>
                <a:ea typeface="Times New Roman" panose="02020603050405020304" pitchFamily="18" charset="0"/>
              </a:rPr>
              <a:t>ň </a:t>
            </a:r>
            <a:r>
              <a:rPr lang="en-US" sz="2400" spc="-23" dirty="0" err="1">
                <a:solidFill>
                  <a:srgbClr val="000000"/>
                </a:solidFill>
                <a:latin typeface="Times New Roman" panose="02020603050405020304" pitchFamily="18" charset="0"/>
                <a:ea typeface="Times New Roman" panose="02020603050405020304" pitchFamily="18" charset="0"/>
              </a:rPr>
              <a:t>maksady</a:t>
            </a:r>
            <a:r>
              <a:rPr lang="en-US" sz="2400" spc="-23" dirty="0">
                <a:solidFill>
                  <a:srgbClr val="000000"/>
                </a:solidFill>
                <a:latin typeface="Times New Roman" panose="02020603050405020304" pitchFamily="18" charset="0"/>
                <a:ea typeface="Times New Roman" panose="02020603050405020304" pitchFamily="18" charset="0"/>
              </a:rPr>
              <a:t> b</a:t>
            </a:r>
            <a:r>
              <a:rPr lang="ru-RU" sz="2400" spc="-23" dirty="0">
                <a:solidFill>
                  <a:srgbClr val="000000"/>
                </a:solidFill>
                <a:latin typeface="Times New Roman" panose="02020603050405020304" pitchFamily="18" charset="0"/>
                <a:ea typeface="Times New Roman" panose="02020603050405020304" pitchFamily="18" charset="0"/>
              </a:rPr>
              <a:t>ä</a:t>
            </a:r>
            <a:r>
              <a:rPr lang="en-US" sz="2400" spc="-23" dirty="0" err="1">
                <a:solidFill>
                  <a:srgbClr val="000000"/>
                </a:solidFill>
                <a:latin typeface="Times New Roman" panose="02020603050405020304" pitchFamily="18" charset="0"/>
                <a:ea typeface="Times New Roman" panose="02020603050405020304" pitchFamily="18" charset="0"/>
              </a:rPr>
              <a:t>sle</a:t>
            </a:r>
            <a:r>
              <a:rPr lang="ru-RU" sz="2400" spc="-23" dirty="0">
                <a:solidFill>
                  <a:srgbClr val="000000"/>
                </a:solidFill>
                <a:latin typeface="Times New Roman" panose="02020603050405020304" pitchFamily="18" charset="0"/>
                <a:ea typeface="Times New Roman" panose="02020603050405020304" pitchFamily="18" charset="0"/>
              </a:rPr>
              <a:t>ş</a:t>
            </a:r>
            <a:r>
              <a:rPr lang="en-US" sz="2400" spc="-23" dirty="0" err="1">
                <a:solidFill>
                  <a:srgbClr val="000000"/>
                </a:solidFill>
                <a:latin typeface="Times New Roman" panose="02020603050405020304" pitchFamily="18" charset="0"/>
                <a:ea typeface="Times New Roman" panose="02020603050405020304" pitchFamily="18" charset="0"/>
              </a:rPr>
              <a:t>ikli</a:t>
            </a:r>
            <a:r>
              <a:rPr lang="en-US" sz="2400" spc="-23" dirty="0">
                <a:solidFill>
                  <a:srgbClr val="000000"/>
                </a:solidFill>
                <a:latin typeface="Times New Roman" panose="02020603050405020304" pitchFamily="18" charset="0"/>
                <a:ea typeface="Times New Roman" panose="02020603050405020304" pitchFamily="18" charset="0"/>
              </a:rPr>
              <a:t> </a:t>
            </a:r>
            <a:r>
              <a:rPr lang="en-US" sz="2400" spc="-23" dirty="0" err="1">
                <a:solidFill>
                  <a:srgbClr val="000000"/>
                </a:solidFill>
                <a:latin typeface="Times New Roman" panose="02020603050405020304" pitchFamily="18" charset="0"/>
                <a:ea typeface="Times New Roman" panose="02020603050405020304" pitchFamily="18" charset="0"/>
              </a:rPr>
              <a:t>ho</a:t>
            </a:r>
            <a:r>
              <a:rPr lang="en-US" sz="2400" spc="-11" dirty="0" err="1">
                <a:solidFill>
                  <a:srgbClr val="000000"/>
                </a:solidFill>
                <a:latin typeface="Times New Roman" panose="02020603050405020304" pitchFamily="18" charset="0"/>
                <a:ea typeface="Times New Roman" panose="02020603050405020304" pitchFamily="18" charset="0"/>
              </a:rPr>
              <a:t>jalyk</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esasynda</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ykdysady</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erkinligi</a:t>
            </a:r>
            <a:r>
              <a:rPr lang="en-US" sz="2400" spc="-11" dirty="0">
                <a:solidFill>
                  <a:srgbClr val="000000"/>
                </a:solidFill>
                <a:latin typeface="Times New Roman" panose="02020603050405020304" pitchFamily="18" charset="0"/>
                <a:ea typeface="Times New Roman" panose="02020603050405020304" pitchFamily="18" charset="0"/>
              </a:rPr>
              <a:t> we </a:t>
            </a:r>
            <a:r>
              <a:rPr lang="en-US" sz="2400" spc="-11" dirty="0" err="1">
                <a:solidFill>
                  <a:srgbClr val="000000"/>
                </a:solidFill>
                <a:latin typeface="Times New Roman" panose="02020603050405020304" pitchFamily="18" charset="0"/>
                <a:ea typeface="Times New Roman" panose="02020603050405020304" pitchFamily="18" charset="0"/>
              </a:rPr>
              <a:t>tagallany</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smtClean="0">
                <a:solidFill>
                  <a:srgbClr val="000000"/>
                </a:solidFill>
                <a:latin typeface="Times New Roman" panose="02020603050405020304" pitchFamily="18" charset="0"/>
                <a:ea typeface="Times New Roman" panose="02020603050405020304" pitchFamily="18" charset="0"/>
              </a:rPr>
              <a:t>hojaly</a:t>
            </a:r>
            <a:r>
              <a:rPr lang="tk-TM" sz="2400" spc="-11" dirty="0" smtClean="0">
                <a:solidFill>
                  <a:srgbClr val="000000"/>
                </a:solidFill>
                <a:latin typeface="Times New Roman" panose="02020603050405020304" pitchFamily="18" charset="0"/>
                <a:ea typeface="Times New Roman" panose="02020603050405020304" pitchFamily="18" charset="0"/>
              </a:rPr>
              <a:t>-</a:t>
            </a:r>
            <a:r>
              <a:rPr lang="en-US" sz="2400" spc="-11" dirty="0" err="1" smtClean="0">
                <a:solidFill>
                  <a:srgbClr val="000000"/>
                </a:solidFill>
                <a:latin typeface="Times New Roman" panose="02020603050405020304" pitchFamily="18" charset="0"/>
                <a:ea typeface="Times New Roman" panose="02020603050405020304" pitchFamily="18" charset="0"/>
              </a:rPr>
              <a:t>gy</a:t>
            </a:r>
            <a:r>
              <a:rPr lang="ru-RU" sz="2400" spc="-11" dirty="0" smtClean="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ýö</a:t>
            </a:r>
            <a:r>
              <a:rPr lang="en-US" sz="2400" spc="-11" dirty="0" err="1">
                <a:solidFill>
                  <a:srgbClr val="000000"/>
                </a:solidFill>
                <a:latin typeface="Times New Roman" panose="02020603050405020304" pitchFamily="18" charset="0"/>
                <a:ea typeface="Times New Roman" panose="02020603050405020304" pitchFamily="18" charset="0"/>
              </a:rPr>
              <a:t>retmegi</a:t>
            </a:r>
            <a:r>
              <a:rPr lang="ru-RU" sz="2400" spc="-11" dirty="0">
                <a:solidFill>
                  <a:srgbClr val="000000"/>
                </a:solidFill>
                <a:latin typeface="Times New Roman" panose="02020603050405020304" pitchFamily="18" charset="0"/>
                <a:ea typeface="Times New Roman" panose="02020603050405020304" pitchFamily="18" charset="0"/>
              </a:rPr>
              <a:t>ň </a:t>
            </a:r>
            <a:r>
              <a:rPr lang="en-US" sz="2400" spc="-15" dirty="0">
                <a:solidFill>
                  <a:srgbClr val="000000"/>
                </a:solidFill>
                <a:latin typeface="Times New Roman" panose="02020603050405020304" pitchFamily="18" charset="0"/>
                <a:ea typeface="Times New Roman" panose="02020603050405020304" pitchFamily="18" charset="0"/>
              </a:rPr>
              <a:t>bazar </a:t>
            </a:r>
            <a:r>
              <a:rPr lang="en-US" sz="2400" spc="-15" dirty="0" err="1">
                <a:solidFill>
                  <a:srgbClr val="000000"/>
                </a:solidFill>
                <a:latin typeface="Times New Roman" panose="02020603050405020304" pitchFamily="18" charset="0"/>
                <a:ea typeface="Times New Roman" panose="02020603050405020304" pitchFamily="18" charset="0"/>
              </a:rPr>
              <a:t>usuly</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bilen</a:t>
            </a:r>
            <a:r>
              <a:rPr lang="ru-RU" sz="2400" spc="-15" dirty="0">
                <a:solidFill>
                  <a:srgbClr val="000000"/>
                </a:solidFill>
                <a:latin typeface="Times New Roman" panose="02020603050405020304" pitchFamily="18" charset="0"/>
                <a:ea typeface="Times New Roman" panose="02020603050405020304" pitchFamily="18" charset="0"/>
              </a:rPr>
              <a:t> ü</a:t>
            </a:r>
            <a:r>
              <a:rPr lang="en-US" sz="2400" spc="-15" dirty="0" err="1">
                <a:solidFill>
                  <a:srgbClr val="000000"/>
                </a:solidFill>
                <a:latin typeface="Times New Roman" panose="02020603050405020304" pitchFamily="18" charset="0"/>
                <a:ea typeface="Times New Roman" panose="02020603050405020304" pitchFamily="18" charset="0"/>
              </a:rPr>
              <a:t>pj</a:t>
            </a:r>
            <a:r>
              <a:rPr lang="ru-RU" sz="2400" spc="-15" dirty="0">
                <a:solidFill>
                  <a:srgbClr val="000000"/>
                </a:solidFill>
                <a:latin typeface="Times New Roman" panose="02020603050405020304" pitchFamily="18" charset="0"/>
                <a:ea typeface="Times New Roman" panose="02020603050405020304" pitchFamily="18" charset="0"/>
              </a:rPr>
              <a:t>ü</a:t>
            </a:r>
            <a:r>
              <a:rPr lang="en-US" sz="2400" spc="-15" dirty="0">
                <a:solidFill>
                  <a:srgbClr val="000000"/>
                </a:solidFill>
                <a:latin typeface="Times New Roman" panose="02020603050405020304" pitchFamily="18" charset="0"/>
                <a:ea typeface="Times New Roman" panose="02020603050405020304" pitchFamily="18" charset="0"/>
              </a:rPr>
              <a:t>n </a:t>
            </a:r>
            <a:r>
              <a:rPr lang="en-US" sz="2400" spc="-15" dirty="0" err="1">
                <a:solidFill>
                  <a:srgbClr val="000000"/>
                </a:solidFill>
                <a:latin typeface="Times New Roman" panose="02020603050405020304" pitchFamily="18" charset="0"/>
                <a:ea typeface="Times New Roman" panose="02020603050405020304" pitchFamily="18" charset="0"/>
              </a:rPr>
              <a:t>edilen</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durmu</a:t>
            </a:r>
            <a:r>
              <a:rPr lang="ru-RU" sz="2400" spc="-15" dirty="0">
                <a:solidFill>
                  <a:srgbClr val="000000"/>
                </a:solidFill>
                <a:latin typeface="Times New Roman" panose="02020603050405020304" pitchFamily="18" charset="0"/>
                <a:ea typeface="Times New Roman" panose="02020603050405020304" pitchFamily="18" charset="0"/>
              </a:rPr>
              <a:t>ş ö</a:t>
            </a:r>
            <a:r>
              <a:rPr lang="en-US" sz="2400" spc="-15" dirty="0">
                <a:solidFill>
                  <a:srgbClr val="000000"/>
                </a:solidFill>
                <a:latin typeface="Times New Roman" panose="02020603050405020304" pitchFamily="18" charset="0"/>
                <a:ea typeface="Times New Roman" panose="02020603050405020304" pitchFamily="18" charset="0"/>
              </a:rPr>
              <a:t>s</a:t>
            </a:r>
            <a:r>
              <a:rPr lang="ru-RU" sz="2400" spc="-15" dirty="0" err="1">
                <a:solidFill>
                  <a:srgbClr val="000000"/>
                </a:solidFill>
                <a:latin typeface="Times New Roman" panose="02020603050405020304" pitchFamily="18" charset="0"/>
                <a:ea typeface="Times New Roman" panose="02020603050405020304" pitchFamily="18" charset="0"/>
              </a:rPr>
              <a:t>üş</a:t>
            </a:r>
            <a:r>
              <a:rPr lang="en-US" sz="2400" spc="-15" dirty="0" err="1">
                <a:solidFill>
                  <a:srgbClr val="000000"/>
                </a:solidFill>
                <a:latin typeface="Times New Roman" panose="02020603050405020304" pitchFamily="18" charset="0"/>
                <a:ea typeface="Times New Roman" panose="02020603050405020304" pitchFamily="18" charset="0"/>
              </a:rPr>
              <a:t>i</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bilen</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birle</a:t>
            </a:r>
            <a:r>
              <a:rPr lang="ru-RU" sz="2400" spc="-15" dirty="0">
                <a:solidFill>
                  <a:srgbClr val="000000"/>
                </a:solidFill>
                <a:latin typeface="Times New Roman" panose="02020603050405020304" pitchFamily="18" charset="0"/>
                <a:ea typeface="Times New Roman" panose="02020603050405020304" pitchFamily="18" charset="0"/>
              </a:rPr>
              <a:t>ş</a:t>
            </a:r>
            <a:r>
              <a:rPr lang="en-US" sz="2400" spc="-15" dirty="0" err="1">
                <a:solidFill>
                  <a:srgbClr val="000000"/>
                </a:solidFill>
                <a:latin typeface="Times New Roman" panose="02020603050405020304" pitchFamily="18" charset="0"/>
                <a:ea typeface="Times New Roman" panose="02020603050405020304" pitchFamily="18" charset="0"/>
              </a:rPr>
              <a:t>dirmekde</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jem</a:t>
            </a:r>
            <a:r>
              <a:rPr lang="en-US" sz="2400" spc="-34" dirty="0" err="1">
                <a:solidFill>
                  <a:srgbClr val="000000"/>
                </a:solidFill>
                <a:latin typeface="Times New Roman" panose="02020603050405020304" pitchFamily="18" charset="0"/>
                <a:ea typeface="Times New Roman" panose="02020603050405020304" pitchFamily="18" charset="0"/>
              </a:rPr>
              <a:t>len</a:t>
            </a:r>
            <a:r>
              <a:rPr lang="ru-RU" sz="2400" spc="-34" dirty="0" err="1">
                <a:solidFill>
                  <a:srgbClr val="000000"/>
                </a:solidFill>
                <a:latin typeface="Times New Roman" panose="02020603050405020304" pitchFamily="18" charset="0"/>
                <a:ea typeface="Times New Roman" panose="02020603050405020304" pitchFamily="18" charset="0"/>
              </a:rPr>
              <a:t>ýä</a:t>
            </a:r>
            <a:r>
              <a:rPr lang="en-US" sz="2400" spc="-34" dirty="0">
                <a:solidFill>
                  <a:srgbClr val="000000"/>
                </a:solidFill>
                <a:latin typeface="Times New Roman" panose="02020603050405020304" pitchFamily="18" charset="0"/>
                <a:ea typeface="Times New Roman" panose="02020603050405020304" pitchFamily="18" charset="0"/>
              </a:rPr>
              <a:t>r</a:t>
            </a:r>
            <a:r>
              <a:rPr lang="ru-RU" sz="2400" spc="-3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19" dirty="0">
                <a:solidFill>
                  <a:srgbClr val="000000"/>
                </a:solidFill>
                <a:latin typeface="Times New Roman" panose="02020603050405020304" pitchFamily="18" charset="0"/>
                <a:ea typeface="Times New Roman" panose="02020603050405020304" pitchFamily="18" charset="0"/>
              </a:rPr>
              <a:t>    Ö</a:t>
            </a:r>
            <a:r>
              <a:rPr lang="en-US" sz="2400" spc="-19" dirty="0" err="1">
                <a:solidFill>
                  <a:srgbClr val="000000"/>
                </a:solidFill>
                <a:latin typeface="Times New Roman" panose="02020603050405020304" pitchFamily="18" charset="0"/>
                <a:ea typeface="Times New Roman" panose="02020603050405020304" pitchFamily="18" charset="0"/>
              </a:rPr>
              <a:t>sen</a:t>
            </a:r>
            <a:r>
              <a:rPr lang="ru-RU" sz="2400" spc="-19" dirty="0">
                <a:solidFill>
                  <a:srgbClr val="000000"/>
                </a:solidFill>
                <a:latin typeface="Times New Roman" panose="02020603050405020304" pitchFamily="18" charset="0"/>
                <a:ea typeface="Times New Roman" panose="02020603050405020304" pitchFamily="18" charset="0"/>
              </a:rPr>
              <a:t> ý</a:t>
            </a:r>
            <a:r>
              <a:rPr lang="en-US" sz="2400" spc="-19" dirty="0" err="1">
                <a:solidFill>
                  <a:srgbClr val="000000"/>
                </a:solidFill>
                <a:latin typeface="Times New Roman" panose="02020603050405020304" pitchFamily="18" charset="0"/>
                <a:ea typeface="Times New Roman" panose="02020603050405020304" pitchFamily="18" charset="0"/>
              </a:rPr>
              <a:t>urtlarda</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durmu</a:t>
            </a:r>
            <a:r>
              <a:rPr lang="ru-RU" sz="2400" spc="-19" dirty="0">
                <a:solidFill>
                  <a:srgbClr val="000000"/>
                </a:solidFill>
                <a:latin typeface="Times New Roman" panose="02020603050405020304" pitchFamily="18" charset="0"/>
                <a:ea typeface="Times New Roman" panose="02020603050405020304" pitchFamily="18" charset="0"/>
              </a:rPr>
              <a:t>ş </a:t>
            </a:r>
            <a:r>
              <a:rPr lang="en-US" sz="2400" spc="-19" dirty="0">
                <a:solidFill>
                  <a:srgbClr val="000000"/>
                </a:solidFill>
                <a:latin typeface="Times New Roman" panose="02020603050405020304" pitchFamily="18" charset="0"/>
                <a:ea typeface="Times New Roman" panose="02020603050405020304" pitchFamily="18" charset="0"/>
              </a:rPr>
              <a:t>bazar </a:t>
            </a:r>
            <a:r>
              <a:rPr lang="en-US" sz="2400" spc="-19" dirty="0" err="1">
                <a:solidFill>
                  <a:srgbClr val="000000"/>
                </a:solidFill>
                <a:latin typeface="Times New Roman" panose="02020603050405020304" pitchFamily="18" charset="0"/>
                <a:ea typeface="Times New Roman" panose="02020603050405020304" pitchFamily="18" charset="0"/>
              </a:rPr>
              <a:t>ykdysady</a:t>
            </a:r>
            <a:r>
              <a:rPr lang="ru-RU" sz="2400" spc="-19" dirty="0">
                <a:solidFill>
                  <a:srgbClr val="000000"/>
                </a:solidFill>
                <a:latin typeface="Times New Roman" panose="02020603050405020304" pitchFamily="18" charset="0"/>
                <a:ea typeface="Times New Roman" panose="02020603050405020304" pitchFamily="18" charset="0"/>
              </a:rPr>
              <a:t>ý</a:t>
            </a:r>
            <a:r>
              <a:rPr lang="en-US" sz="2400" spc="-19" dirty="0" err="1">
                <a:solidFill>
                  <a:srgbClr val="000000"/>
                </a:solidFill>
                <a:latin typeface="Times New Roman" panose="02020603050405020304" pitchFamily="18" charset="0"/>
                <a:ea typeface="Times New Roman" panose="02020603050405020304" pitchFamily="18" charset="0"/>
              </a:rPr>
              <a:t>etine</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ge</a:t>
            </a:r>
            <a:r>
              <a:rPr lang="ru-RU" sz="2400" spc="-19" dirty="0">
                <a:solidFill>
                  <a:srgbClr val="000000"/>
                </a:solidFill>
                <a:latin typeface="Times New Roman" panose="02020603050405020304" pitchFamily="18" charset="0"/>
                <a:ea typeface="Times New Roman" panose="02020603050405020304" pitchFamily="18" charset="0"/>
              </a:rPr>
              <a:t>ç</a:t>
            </a:r>
            <a:r>
              <a:rPr lang="en-US" sz="2400" spc="-19" dirty="0" err="1">
                <a:solidFill>
                  <a:srgbClr val="000000"/>
                </a:solidFill>
                <a:latin typeface="Times New Roman" panose="02020603050405020304" pitchFamily="18" charset="0"/>
                <a:ea typeface="Times New Roman" panose="02020603050405020304" pitchFamily="18" charset="0"/>
              </a:rPr>
              <a:t>mek</a:t>
            </a:r>
            <a:r>
              <a:rPr lang="en-US" sz="2400" spc="-19" dirty="0">
                <a:solidFill>
                  <a:srgbClr val="000000"/>
                </a:solidFill>
                <a:latin typeface="Times New Roman" panose="02020603050405020304" pitchFamily="18" charset="0"/>
                <a:ea typeface="Times New Roman" panose="02020603050405020304" pitchFamily="18" charset="0"/>
              </a:rPr>
              <a:t> d</a:t>
            </a:r>
            <a:r>
              <a:rPr lang="ru-RU" sz="2400" spc="-19" dirty="0">
                <a:solidFill>
                  <a:srgbClr val="000000"/>
                </a:solidFill>
                <a:latin typeface="Times New Roman" panose="02020603050405020304" pitchFamily="18" charset="0"/>
                <a:ea typeface="Times New Roman" panose="02020603050405020304" pitchFamily="18" charset="0"/>
              </a:rPr>
              <a:t>ü</a:t>
            </a:r>
            <a:r>
              <a:rPr lang="en-US" sz="2400" spc="-19" dirty="0" err="1">
                <a:solidFill>
                  <a:srgbClr val="000000"/>
                </a:solidFill>
                <a:latin typeface="Times New Roman" panose="02020603050405020304" pitchFamily="18" charset="0"/>
                <a:ea typeface="Times New Roman" panose="02020603050405020304" pitchFamily="18" charset="0"/>
              </a:rPr>
              <a:t>rli</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hili</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derejelere</a:t>
            </a:r>
            <a:r>
              <a:rPr lang="en-US" sz="2400" spc="-19" dirty="0">
                <a:solidFill>
                  <a:srgbClr val="000000"/>
                </a:solidFill>
                <a:latin typeface="Times New Roman" panose="02020603050405020304" pitchFamily="18" charset="0"/>
                <a:ea typeface="Times New Roman" panose="02020603050405020304" pitchFamily="18" charset="0"/>
              </a:rPr>
              <a:t> e</a:t>
            </a:r>
            <a:r>
              <a:rPr lang="ru-RU" sz="2400" spc="-19" dirty="0">
                <a:solidFill>
                  <a:srgbClr val="000000"/>
                </a:solidFill>
                <a:latin typeface="Times New Roman" panose="02020603050405020304" pitchFamily="18" charset="0"/>
                <a:ea typeface="Times New Roman" panose="02020603050405020304" pitchFamily="18" charset="0"/>
              </a:rPr>
              <a:t>ý</a:t>
            </a:r>
            <a:r>
              <a:rPr lang="en-US" sz="2400" spc="-19" dirty="0" err="1">
                <a:solidFill>
                  <a:srgbClr val="000000"/>
                </a:solidFill>
                <a:latin typeface="Times New Roman" panose="02020603050405020304" pitchFamily="18" charset="0"/>
                <a:ea typeface="Times New Roman" panose="02020603050405020304" pitchFamily="18" charset="0"/>
              </a:rPr>
              <a:t>edir</a:t>
            </a:r>
            <a:r>
              <a:rPr lang="ru-RU"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emma</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bu</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i</a:t>
            </a:r>
            <a:r>
              <a:rPr lang="ru-RU" sz="2400" spc="-19" dirty="0">
                <a:solidFill>
                  <a:srgbClr val="000000"/>
                </a:solidFill>
                <a:latin typeface="Times New Roman" panose="02020603050405020304" pitchFamily="18" charset="0"/>
                <a:ea typeface="Times New Roman" panose="02020603050405020304" pitchFamily="18" charset="0"/>
              </a:rPr>
              <a:t>ş </a:t>
            </a:r>
            <a:r>
              <a:rPr lang="en-US" sz="2400" spc="-19" dirty="0">
                <a:solidFill>
                  <a:srgbClr val="000000"/>
                </a:solidFill>
                <a:latin typeface="Times New Roman" panose="02020603050405020304" pitchFamily="18" charset="0"/>
                <a:ea typeface="Times New Roman" panose="02020603050405020304" pitchFamily="18" charset="0"/>
              </a:rPr>
              <a:t>n</a:t>
            </a:r>
            <a:r>
              <a:rPr lang="ru-RU" sz="2400" spc="-19" dirty="0" err="1">
                <a:solidFill>
                  <a:srgbClr val="000000"/>
                </a:solidFill>
                <a:latin typeface="Times New Roman" panose="02020603050405020304" pitchFamily="18" charset="0"/>
                <a:ea typeface="Times New Roman" panose="02020603050405020304" pitchFamily="18" charset="0"/>
              </a:rPr>
              <a:t>äç</a:t>
            </a:r>
            <a:r>
              <a:rPr lang="en-US" sz="2400" spc="-19" dirty="0">
                <a:solidFill>
                  <a:srgbClr val="000000"/>
                </a:solidFill>
                <a:latin typeface="Times New Roman" panose="02020603050405020304" pitchFamily="18" charset="0"/>
                <a:ea typeface="Times New Roman" panose="02020603050405020304" pitchFamily="18" charset="0"/>
              </a:rPr>
              <a:t>e </a:t>
            </a:r>
            <a:r>
              <a:rPr lang="en-US" sz="2400" spc="-19" dirty="0" err="1">
                <a:solidFill>
                  <a:srgbClr val="000000"/>
                </a:solidFill>
                <a:latin typeface="Times New Roman" panose="02020603050405020304" pitchFamily="18" charset="0"/>
                <a:ea typeface="Times New Roman" panose="02020603050405020304" pitchFamily="18" charset="0"/>
              </a:rPr>
              <a:t>uzaga</a:t>
            </a:r>
            <a:r>
              <a:rPr lang="en-US"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gitse</a:t>
            </a:r>
            <a:r>
              <a:rPr lang="en-US" sz="2400" spc="-19" dirty="0">
                <a:solidFill>
                  <a:srgbClr val="000000"/>
                </a:solidFill>
                <a:latin typeface="Times New Roman" panose="02020603050405020304" pitchFamily="18" charset="0"/>
                <a:ea typeface="Times New Roman" panose="02020603050405020304" pitchFamily="18" charset="0"/>
              </a:rPr>
              <a:t> hem</a:t>
            </a:r>
            <a:r>
              <a:rPr lang="ru-RU" sz="2400" spc="-19" dirty="0">
                <a:solidFill>
                  <a:srgbClr val="000000"/>
                </a:solidFill>
                <a:latin typeface="Times New Roman" panose="02020603050405020304" pitchFamily="18" charset="0"/>
                <a:ea typeface="Times New Roman" panose="02020603050405020304" pitchFamily="18" charset="0"/>
              </a:rPr>
              <a:t>, </a:t>
            </a:r>
            <a:r>
              <a:rPr lang="en-US" sz="2400" spc="-19" dirty="0" err="1">
                <a:solidFill>
                  <a:srgbClr val="000000"/>
                </a:solidFill>
                <a:latin typeface="Times New Roman" panose="02020603050405020304" pitchFamily="18" charset="0"/>
                <a:ea typeface="Times New Roman" panose="02020603050405020304" pitchFamily="18" charset="0"/>
              </a:rPr>
              <a:t>ol</a:t>
            </a:r>
            <a:r>
              <a:rPr lang="en-US" sz="2400" spc="-19" dirty="0">
                <a:solidFill>
                  <a:srgbClr val="000000"/>
                </a:solidFill>
                <a:latin typeface="Times New Roman" panose="02020603050405020304" pitchFamily="18" charset="0"/>
                <a:ea typeface="Times New Roman" panose="02020603050405020304" pitchFamily="18" charset="0"/>
              </a:rPr>
              <a:t> bazar </a:t>
            </a:r>
            <a:r>
              <a:rPr lang="en-US" sz="2400" spc="-19" dirty="0" err="1" smtClean="0">
                <a:solidFill>
                  <a:srgbClr val="000000"/>
                </a:solidFill>
                <a:latin typeface="Times New Roman" panose="02020603050405020304" pitchFamily="18" charset="0"/>
                <a:ea typeface="Times New Roman" panose="02020603050405020304" pitchFamily="18" charset="0"/>
              </a:rPr>
              <a:t>ykdy</a:t>
            </a:r>
            <a:r>
              <a:rPr lang="tk-TM" sz="2400" spc="-19" dirty="0" smtClean="0">
                <a:solidFill>
                  <a:srgbClr val="000000"/>
                </a:solidFill>
                <a:latin typeface="Times New Roman" panose="02020603050405020304" pitchFamily="18" charset="0"/>
                <a:ea typeface="Times New Roman" panose="02020603050405020304" pitchFamily="18" charset="0"/>
              </a:rPr>
              <a:t>-</a:t>
            </a:r>
            <a:r>
              <a:rPr lang="en-US" sz="2400" spc="-19" dirty="0" err="1" smtClean="0">
                <a:solidFill>
                  <a:srgbClr val="000000"/>
                </a:solidFill>
                <a:latin typeface="Times New Roman" panose="02020603050405020304" pitchFamily="18" charset="0"/>
                <a:ea typeface="Times New Roman" panose="02020603050405020304" pitchFamily="18" charset="0"/>
              </a:rPr>
              <a:t>sady</a:t>
            </a:r>
            <a:r>
              <a:rPr lang="ru-RU" sz="2400" spc="-19" dirty="0">
                <a:solidFill>
                  <a:srgbClr val="000000"/>
                </a:solidFill>
                <a:latin typeface="Times New Roman" panose="02020603050405020304" pitchFamily="18" charset="0"/>
                <a:ea typeface="Times New Roman" panose="02020603050405020304" pitchFamily="18" charset="0"/>
              </a:rPr>
              <a:t>ý</a:t>
            </a:r>
            <a:r>
              <a:rPr lang="en-US" sz="2400" spc="-19" dirty="0" err="1">
                <a:solidFill>
                  <a:srgbClr val="000000"/>
                </a:solidFill>
                <a:latin typeface="Times New Roman" panose="02020603050405020304" pitchFamily="18" charset="0"/>
                <a:ea typeface="Times New Roman" panose="02020603050405020304" pitchFamily="18" charset="0"/>
              </a:rPr>
              <a:t>e</a:t>
            </a:r>
            <a:r>
              <a:rPr lang="en-US" sz="2400" spc="-11" dirty="0" err="1">
                <a:solidFill>
                  <a:srgbClr val="000000"/>
                </a:solidFill>
                <a:latin typeface="Times New Roman" panose="02020603050405020304" pitchFamily="18" charset="0"/>
                <a:ea typeface="Times New Roman" panose="02020603050405020304" pitchFamily="18" charset="0"/>
              </a:rPr>
              <a:t>ti</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bolmagynda</a:t>
            </a:r>
            <a:r>
              <a:rPr lang="en-US" sz="2400" spc="-11" dirty="0">
                <a:solidFill>
                  <a:srgbClr val="000000"/>
                </a:solidFill>
                <a:latin typeface="Times New Roman" panose="02020603050405020304" pitchFamily="18" charset="0"/>
                <a:ea typeface="Times New Roman" panose="02020603050405020304" pitchFamily="18" charset="0"/>
              </a:rPr>
              <a:t> gal</a:t>
            </a:r>
            <a:r>
              <a:rPr lang="ru-RU" sz="2400" spc="-11" dirty="0">
                <a:solidFill>
                  <a:srgbClr val="000000"/>
                </a:solidFill>
                <a:latin typeface="Times New Roman" panose="02020603050405020304" pitchFamily="18" charset="0"/>
                <a:ea typeface="Times New Roman" panose="02020603050405020304" pitchFamily="18" charset="0"/>
              </a:rPr>
              <a:t>ý</a:t>
            </a:r>
            <a:r>
              <a:rPr lang="en-US" sz="2400" spc="-11" dirty="0" err="1">
                <a:solidFill>
                  <a:srgbClr val="000000"/>
                </a:solidFill>
                <a:latin typeface="Times New Roman" panose="02020603050405020304" pitchFamily="18" charset="0"/>
                <a:ea typeface="Times New Roman" panose="02020603050405020304" pitchFamily="18" charset="0"/>
              </a:rPr>
              <a:t>ar</a:t>
            </a:r>
            <a:r>
              <a:rPr lang="ru-RU"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seb</a:t>
            </a:r>
            <a:r>
              <a:rPr lang="ru-RU" sz="2400" spc="-11" dirty="0">
                <a:solidFill>
                  <a:srgbClr val="000000"/>
                </a:solidFill>
                <a:latin typeface="Times New Roman" panose="02020603050405020304" pitchFamily="18" charset="0"/>
                <a:ea typeface="Times New Roman" panose="02020603050405020304" pitchFamily="18" charset="0"/>
              </a:rPr>
              <a:t>ä</a:t>
            </a:r>
            <a:r>
              <a:rPr lang="en-US" sz="2400" spc="-11" dirty="0">
                <a:solidFill>
                  <a:srgbClr val="000000"/>
                </a:solidFill>
                <a:latin typeface="Times New Roman" panose="02020603050405020304" pitchFamily="18" charset="0"/>
                <a:ea typeface="Times New Roman" panose="02020603050405020304" pitchFamily="18" charset="0"/>
              </a:rPr>
              <a:t>bi </a:t>
            </a:r>
            <a:r>
              <a:rPr lang="en-US" sz="2400" spc="-11" dirty="0" err="1">
                <a:solidFill>
                  <a:srgbClr val="000000"/>
                </a:solidFill>
                <a:latin typeface="Times New Roman" panose="02020603050405020304" pitchFamily="18" charset="0"/>
                <a:ea typeface="Times New Roman" panose="02020603050405020304" pitchFamily="18" charset="0"/>
              </a:rPr>
              <a:t>erkin</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nyrhy</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emele</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getirmek</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esasynda</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5" dirty="0">
                <a:solidFill>
                  <a:srgbClr val="000000"/>
                </a:solidFill>
                <a:latin typeface="Times New Roman" panose="02020603050405020304" pitchFamily="18" charset="0"/>
                <a:ea typeface="Times New Roman" panose="02020603050405020304" pitchFamily="18" charset="0"/>
              </a:rPr>
              <a:t>b</a:t>
            </a:r>
            <a:r>
              <a:rPr lang="ru-RU" sz="2400" spc="-15" dirty="0">
                <a:solidFill>
                  <a:srgbClr val="000000"/>
                </a:solidFill>
                <a:latin typeface="Times New Roman" panose="02020603050405020304" pitchFamily="18" charset="0"/>
                <a:ea typeface="Times New Roman" panose="02020603050405020304" pitchFamily="18" charset="0"/>
              </a:rPr>
              <a:t>ä</a:t>
            </a:r>
            <a:r>
              <a:rPr lang="en-US" sz="2400" spc="-15" dirty="0" err="1">
                <a:solidFill>
                  <a:srgbClr val="000000"/>
                </a:solidFill>
                <a:latin typeface="Times New Roman" panose="02020603050405020304" pitchFamily="18" charset="0"/>
                <a:ea typeface="Times New Roman" panose="02020603050405020304" pitchFamily="18" charset="0"/>
              </a:rPr>
              <a:t>sle</a:t>
            </a:r>
            <a:r>
              <a:rPr lang="ru-RU" sz="2400" spc="-15" dirty="0">
                <a:solidFill>
                  <a:srgbClr val="000000"/>
                </a:solidFill>
                <a:latin typeface="Times New Roman" panose="02020603050405020304" pitchFamily="18" charset="0"/>
                <a:ea typeface="Times New Roman" panose="02020603050405020304" pitchFamily="18" charset="0"/>
              </a:rPr>
              <a:t>ş</a:t>
            </a:r>
            <a:r>
              <a:rPr lang="en-US" sz="2400" spc="-15" dirty="0" err="1">
                <a:solidFill>
                  <a:srgbClr val="000000"/>
                </a:solidFill>
                <a:latin typeface="Times New Roman" panose="02020603050405020304" pitchFamily="18" charset="0"/>
                <a:ea typeface="Times New Roman" panose="02020603050405020304" pitchFamily="18" charset="0"/>
              </a:rPr>
              <a:t>igi</a:t>
            </a:r>
            <a:r>
              <a:rPr lang="ru-RU" sz="2400" spc="-15" dirty="0">
                <a:solidFill>
                  <a:srgbClr val="000000"/>
                </a:solidFill>
                <a:latin typeface="Times New Roman" panose="02020603050405020304" pitchFamily="18" charset="0"/>
                <a:ea typeface="Times New Roman" panose="02020603050405020304" pitchFamily="18" charset="0"/>
              </a:rPr>
              <a:t>ň </a:t>
            </a:r>
            <a:r>
              <a:rPr lang="en-US" sz="2400" spc="-15" dirty="0" err="1">
                <a:solidFill>
                  <a:srgbClr val="000000"/>
                </a:solidFill>
                <a:latin typeface="Times New Roman" panose="02020603050405020304" pitchFamily="18" charset="0"/>
                <a:ea typeface="Times New Roman" panose="02020603050405020304" pitchFamily="18" charset="0"/>
              </a:rPr>
              <a:t>guraly</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hereket</a:t>
            </a:r>
            <a:r>
              <a:rPr lang="en-US" sz="2400" spc="-15" dirty="0">
                <a:solidFill>
                  <a:srgbClr val="000000"/>
                </a:solidFill>
                <a:latin typeface="Times New Roman" panose="02020603050405020304" pitchFamily="18" charset="0"/>
                <a:ea typeface="Times New Roman" panose="02020603050405020304" pitchFamily="18" charset="0"/>
              </a:rPr>
              <a:t> </a:t>
            </a:r>
            <a:r>
              <a:rPr lang="en-US" sz="2400" spc="-15" dirty="0" err="1">
                <a:solidFill>
                  <a:srgbClr val="000000"/>
                </a:solidFill>
                <a:latin typeface="Times New Roman" panose="02020603050405020304" pitchFamily="18" charset="0"/>
                <a:ea typeface="Times New Roman" panose="02020603050405020304" pitchFamily="18" charset="0"/>
              </a:rPr>
              <a:t>ed</a:t>
            </a:r>
            <a:r>
              <a:rPr lang="ru-RU" sz="2400" spc="-15" dirty="0" err="1">
                <a:solidFill>
                  <a:srgbClr val="000000"/>
                </a:solidFill>
                <a:latin typeface="Times New Roman" panose="02020603050405020304" pitchFamily="18" charset="0"/>
                <a:ea typeface="Times New Roman" panose="02020603050405020304" pitchFamily="18" charset="0"/>
              </a:rPr>
              <a:t>ýä</a:t>
            </a:r>
            <a:r>
              <a:rPr lang="en-US" sz="2400" spc="-15" dirty="0">
                <a:solidFill>
                  <a:srgbClr val="000000"/>
                </a:solidFill>
                <a:latin typeface="Times New Roman" panose="02020603050405020304" pitchFamily="18" charset="0"/>
                <a:ea typeface="Times New Roman" panose="02020603050405020304" pitchFamily="18" charset="0"/>
              </a:rPr>
              <a:t>r</a:t>
            </a:r>
            <a:r>
              <a:rPr lang="ru-RU" sz="2400" spc="-15"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2777660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9020" y="914399"/>
            <a:ext cx="8678172" cy="5469147"/>
          </a:xfrm>
        </p:spPr>
        <p:txBody>
          <a:bodyPr>
            <a:noAutofit/>
          </a:bodyPr>
          <a:lstStyle/>
          <a:p>
            <a:pPr marR="11430">
              <a:lnSpc>
                <a:spcPct val="115000"/>
              </a:lnSpc>
              <a:tabLst>
                <a:tab pos="342900" algn="l"/>
              </a:tabLst>
            </a:pPr>
            <a:r>
              <a:rPr lang="ru-RU" sz="2000" spc="-19" dirty="0">
                <a:solidFill>
                  <a:srgbClr val="000000"/>
                </a:solidFill>
                <a:latin typeface="Times New Roman" panose="02020603050405020304" pitchFamily="18" charset="0"/>
                <a:ea typeface="Times New Roman" panose="02020603050405020304" pitchFamily="18" charset="0"/>
              </a:rPr>
              <a:t> </a:t>
            </a:r>
            <a:r>
              <a:rPr lang="en-US" sz="2100" spc="-19" dirty="0">
                <a:solidFill>
                  <a:srgbClr val="000000"/>
                </a:solidFill>
                <a:latin typeface="Times New Roman" panose="02020603050405020304" pitchFamily="18" charset="0"/>
                <a:ea typeface="Times New Roman" panose="02020603050405020304" pitchFamily="18" charset="0"/>
              </a:rPr>
              <a:t>H</a:t>
            </a:r>
            <a:r>
              <a:rPr lang="ru-RU" sz="2100" spc="-19" dirty="0">
                <a:solidFill>
                  <a:srgbClr val="000000"/>
                </a:solidFill>
                <a:latin typeface="Times New Roman" panose="02020603050405020304" pitchFamily="18" charset="0"/>
                <a:ea typeface="Times New Roman" panose="02020603050405020304" pitchFamily="18" charset="0"/>
              </a:rPr>
              <a:t>ä</a:t>
            </a:r>
            <a:r>
              <a:rPr lang="en-US" sz="2100" spc="-19" dirty="0" err="1">
                <a:solidFill>
                  <a:srgbClr val="000000"/>
                </a:solidFill>
                <a:latin typeface="Times New Roman" panose="02020603050405020304" pitchFamily="18" charset="0"/>
                <a:ea typeface="Times New Roman" panose="02020603050405020304" pitchFamily="18" charset="0"/>
              </a:rPr>
              <a:t>zirki</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zaman</a:t>
            </a:r>
            <a:r>
              <a:rPr lang="en-US" sz="2100" spc="-19" dirty="0">
                <a:solidFill>
                  <a:srgbClr val="000000"/>
                </a:solidFill>
                <a:latin typeface="Times New Roman" panose="02020603050405020304" pitchFamily="18" charset="0"/>
                <a:ea typeface="Times New Roman" panose="02020603050405020304" pitchFamily="18" charset="0"/>
              </a:rPr>
              <a:t> bazar </a:t>
            </a:r>
            <a:r>
              <a:rPr lang="en-US" sz="2100" spc="-19" dirty="0" err="1">
                <a:solidFill>
                  <a:srgbClr val="000000"/>
                </a:solidFill>
                <a:latin typeface="Times New Roman" panose="02020603050405020304" pitchFamily="18" charset="0"/>
                <a:ea typeface="Times New Roman" panose="02020603050405020304" pitchFamily="18" charset="0"/>
              </a:rPr>
              <a:t>ykdysady</a:t>
            </a:r>
            <a:r>
              <a:rPr lang="ru-RU" sz="2100" spc="-19" dirty="0">
                <a:solidFill>
                  <a:srgbClr val="000000"/>
                </a:solidFill>
                <a:latin typeface="Times New Roman" panose="02020603050405020304" pitchFamily="18" charset="0"/>
                <a:ea typeface="Times New Roman" panose="02020603050405020304" pitchFamily="18" charset="0"/>
              </a:rPr>
              <a:t>ý</a:t>
            </a:r>
            <a:r>
              <a:rPr lang="en-US" sz="2100" spc="-19" dirty="0" err="1">
                <a:solidFill>
                  <a:srgbClr val="000000"/>
                </a:solidFill>
                <a:latin typeface="Times New Roman" panose="02020603050405020304" pitchFamily="18" charset="0"/>
                <a:ea typeface="Times New Roman" panose="02020603050405020304" pitchFamily="18" charset="0"/>
              </a:rPr>
              <a:t>etini</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durmu</a:t>
            </a:r>
            <a:r>
              <a:rPr lang="ru-RU" sz="2100" spc="-19" dirty="0">
                <a:solidFill>
                  <a:srgbClr val="000000"/>
                </a:solidFill>
                <a:latin typeface="Times New Roman" panose="02020603050405020304" pitchFamily="18" charset="0"/>
                <a:ea typeface="Times New Roman" panose="02020603050405020304" pitchFamily="18" charset="0"/>
              </a:rPr>
              <a:t>ş</a:t>
            </a:r>
            <a:r>
              <a:rPr lang="en-US" sz="2100" spc="-19" dirty="0">
                <a:solidFill>
                  <a:srgbClr val="000000"/>
                </a:solidFill>
                <a:latin typeface="Times New Roman" panose="02020603050405020304" pitchFamily="18" charset="0"/>
                <a:ea typeface="Times New Roman" panose="02020603050405020304" pitchFamily="18" charset="0"/>
              </a:rPr>
              <a:t>la</a:t>
            </a:r>
            <a:r>
              <a:rPr lang="ru-RU" sz="2100" spc="-19" dirty="0">
                <a:solidFill>
                  <a:srgbClr val="000000"/>
                </a:solidFill>
                <a:latin typeface="Times New Roman" panose="02020603050405020304" pitchFamily="18" charset="0"/>
                <a:ea typeface="Times New Roman" panose="02020603050405020304" pitchFamily="18" charset="0"/>
              </a:rPr>
              <a:t>ş</a:t>
            </a:r>
            <a:r>
              <a:rPr lang="en-US" sz="2100" spc="-19" dirty="0" err="1">
                <a:solidFill>
                  <a:srgbClr val="000000"/>
                </a:solidFill>
                <a:latin typeface="Times New Roman" panose="02020603050405020304" pitchFamily="18" charset="0"/>
                <a:ea typeface="Times New Roman" panose="02020603050405020304" pitchFamily="18" charset="0"/>
              </a:rPr>
              <a:t>dyrmagy</a:t>
            </a:r>
            <a:r>
              <a:rPr lang="ru-RU" sz="2100" spc="-19" dirty="0">
                <a:solidFill>
                  <a:srgbClr val="000000"/>
                </a:solidFill>
                <a:latin typeface="Times New Roman" panose="02020603050405020304" pitchFamily="18" charset="0"/>
                <a:ea typeface="Times New Roman" panose="02020603050405020304" pitchFamily="18" charset="0"/>
              </a:rPr>
              <a:t>ň </a:t>
            </a:r>
            <a:r>
              <a:rPr lang="en-US" sz="2100" spc="-19" dirty="0" err="1">
                <a:solidFill>
                  <a:srgbClr val="000000"/>
                </a:solidFill>
                <a:latin typeface="Times New Roman" panose="02020603050405020304" pitchFamily="18" charset="0"/>
                <a:ea typeface="Times New Roman" panose="02020603050405020304" pitchFamily="18" charset="0"/>
              </a:rPr>
              <a:t>derejesinde</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smtClean="0">
                <a:solidFill>
                  <a:srgbClr val="000000"/>
                </a:solidFill>
                <a:latin typeface="Times New Roman" panose="02020603050405020304" pitchFamily="18" charset="0"/>
                <a:ea typeface="Times New Roman" panose="02020603050405020304" pitchFamily="18" charset="0"/>
              </a:rPr>
              <a:t>tapawut</a:t>
            </a:r>
            <a:r>
              <a:rPr lang="tk-TM" sz="2100" spc="-19" dirty="0" smtClean="0">
                <a:solidFill>
                  <a:srgbClr val="000000"/>
                </a:solidFill>
                <a:latin typeface="Times New Roman" panose="02020603050405020304" pitchFamily="18" charset="0"/>
                <a:ea typeface="Times New Roman" panose="02020603050405020304" pitchFamily="18" charset="0"/>
              </a:rPr>
              <a:t>-</a:t>
            </a:r>
            <a:r>
              <a:rPr lang="en-US" sz="2100" spc="-19" dirty="0" err="1" smtClean="0">
                <a:solidFill>
                  <a:srgbClr val="000000"/>
                </a:solidFill>
                <a:latin typeface="Times New Roman" panose="02020603050405020304" pitchFamily="18" charset="0"/>
                <a:ea typeface="Times New Roman" panose="02020603050405020304" pitchFamily="18" charset="0"/>
              </a:rPr>
              <a:t>lyk</a:t>
            </a:r>
            <a:r>
              <a:rPr lang="en-US" sz="2100" spc="-19" dirty="0" smtClean="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bardyr</a:t>
            </a:r>
            <a:r>
              <a:rPr lang="ru-RU"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muny</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onu</a:t>
            </a:r>
            <a:r>
              <a:rPr lang="ru-RU" sz="2100" spc="-19" dirty="0">
                <a:solidFill>
                  <a:srgbClr val="000000"/>
                </a:solidFill>
                <a:latin typeface="Times New Roman" panose="02020603050405020304" pitchFamily="18" charset="0"/>
                <a:ea typeface="Times New Roman" panose="02020603050405020304" pitchFamily="18" charset="0"/>
              </a:rPr>
              <a:t>ň </a:t>
            </a:r>
            <a:r>
              <a:rPr lang="en-US" sz="2100" spc="-19" dirty="0" err="1">
                <a:solidFill>
                  <a:srgbClr val="000000"/>
                </a:solidFill>
                <a:latin typeface="Times New Roman" panose="02020603050405020304" pitchFamily="18" charset="0"/>
                <a:ea typeface="Times New Roman" panose="02020603050405020304" pitchFamily="18" charset="0"/>
              </a:rPr>
              <a:t>milli</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nusgalaryny</a:t>
            </a:r>
            <a:r>
              <a:rPr lang="ru-RU" sz="2100" spc="-19" dirty="0">
                <a:solidFill>
                  <a:srgbClr val="000000"/>
                </a:solidFill>
                <a:latin typeface="Times New Roman" panose="02020603050405020304" pitchFamily="18" charset="0"/>
                <a:ea typeface="Times New Roman" panose="02020603050405020304" pitchFamily="18" charset="0"/>
              </a:rPr>
              <a:t>ň - </a:t>
            </a:r>
            <a:r>
              <a:rPr lang="ru-RU" sz="2100" b="1" spc="-19" dirty="0">
                <a:solidFill>
                  <a:srgbClr val="000000"/>
                </a:solidFill>
                <a:latin typeface="Times New Roman" panose="02020603050405020304" pitchFamily="18" charset="0"/>
                <a:ea typeface="Times New Roman" panose="02020603050405020304" pitchFamily="18" charset="0"/>
              </a:rPr>
              <a:t>ş</a:t>
            </a:r>
            <a:r>
              <a:rPr lang="en-US" sz="2100" b="1" spc="-19" dirty="0">
                <a:solidFill>
                  <a:srgbClr val="000000"/>
                </a:solidFill>
                <a:latin typeface="Times New Roman" panose="02020603050405020304" pitchFamily="18" charset="0"/>
                <a:ea typeface="Times New Roman" panose="02020603050405020304" pitchFamily="18" charset="0"/>
              </a:rPr>
              <a:t>wed</a:t>
            </a:r>
            <a:r>
              <a:rPr lang="ru-RU" sz="2100" b="1" spc="-19" dirty="0">
                <a:solidFill>
                  <a:srgbClr val="000000"/>
                </a:solidFill>
                <a:latin typeface="Times New Roman" panose="02020603050405020304" pitchFamily="18" charset="0"/>
                <a:ea typeface="Times New Roman" panose="02020603050405020304" pitchFamily="18" charset="0"/>
              </a:rPr>
              <a:t>, ý</a:t>
            </a:r>
            <a:r>
              <a:rPr lang="en-US" sz="2100" b="1" spc="-19" dirty="0" err="1">
                <a:solidFill>
                  <a:srgbClr val="000000"/>
                </a:solidFill>
                <a:latin typeface="Times New Roman" panose="02020603050405020304" pitchFamily="18" charset="0"/>
                <a:ea typeface="Times New Roman" panose="02020603050405020304" pitchFamily="18" charset="0"/>
              </a:rPr>
              <a:t>apon</a:t>
            </a:r>
            <a:r>
              <a:rPr lang="ru-RU" sz="2100" b="1" spc="-19" dirty="0">
                <a:solidFill>
                  <a:srgbClr val="000000"/>
                </a:solidFill>
                <a:latin typeface="Times New Roman" panose="02020603050405020304" pitchFamily="18" charset="0"/>
                <a:ea typeface="Times New Roman" panose="02020603050405020304" pitchFamily="18" charset="0"/>
              </a:rPr>
              <a:t>, </a:t>
            </a:r>
            <a:r>
              <a:rPr lang="en-US" sz="2100" b="1" spc="-11" dirty="0" err="1">
                <a:solidFill>
                  <a:srgbClr val="000000"/>
                </a:solidFill>
                <a:latin typeface="Times New Roman" panose="02020603050405020304" pitchFamily="18" charset="0"/>
                <a:ea typeface="Times New Roman" panose="02020603050405020304" pitchFamily="18" charset="0"/>
              </a:rPr>
              <a:t>golland</a:t>
            </a:r>
            <a:r>
              <a:rPr lang="ru-RU" sz="2100" b="1" spc="-11" dirty="0">
                <a:solidFill>
                  <a:srgbClr val="000000"/>
                </a:solidFill>
                <a:latin typeface="Times New Roman" panose="02020603050405020304" pitchFamily="18" charset="0"/>
                <a:ea typeface="Times New Roman" panose="02020603050405020304" pitchFamily="18" charset="0"/>
              </a:rPr>
              <a:t>, </a:t>
            </a:r>
            <a:r>
              <a:rPr lang="en-US" sz="2100" b="1" spc="-11" dirty="0" err="1">
                <a:solidFill>
                  <a:srgbClr val="000000"/>
                </a:solidFill>
                <a:latin typeface="Times New Roman" panose="02020603050405020304" pitchFamily="18" charset="0"/>
                <a:ea typeface="Times New Roman" panose="02020603050405020304" pitchFamily="18" charset="0"/>
              </a:rPr>
              <a:t>german</a:t>
            </a:r>
            <a:r>
              <a:rPr lang="en-US" sz="2100" spc="-11" dirty="0">
                <a:solidFill>
                  <a:srgbClr val="000000"/>
                </a:solidFill>
                <a:latin typeface="Times New Roman" panose="02020603050405020304" pitchFamily="18" charset="0"/>
                <a:ea typeface="Times New Roman" panose="02020603050405020304" pitchFamily="18" charset="0"/>
              </a:rPr>
              <a:t> we be</a:t>
            </a:r>
            <a:r>
              <a:rPr lang="ru-RU" sz="2100" spc="-11" dirty="0">
                <a:solidFill>
                  <a:srgbClr val="000000"/>
                </a:solidFill>
                <a:latin typeface="Times New Roman" panose="02020603050405020304" pitchFamily="18" charset="0"/>
                <a:ea typeface="Times New Roman" panose="02020603050405020304" pitchFamily="18" charset="0"/>
              </a:rPr>
              <a:t>ý</a:t>
            </a:r>
            <a:r>
              <a:rPr lang="en-US" sz="2100" spc="-11" dirty="0" err="1">
                <a:solidFill>
                  <a:srgbClr val="000000"/>
                </a:solidFill>
                <a:latin typeface="Times New Roman" panose="02020603050405020304" pitchFamily="18" charset="0"/>
                <a:ea typeface="Times New Roman" panose="02020603050405020304" pitchFamily="18" charset="0"/>
              </a:rPr>
              <a:t>leki</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nusgalaryny</a:t>
            </a:r>
            <a:r>
              <a:rPr lang="ru-RU" sz="2100" spc="-11" dirty="0">
                <a:solidFill>
                  <a:srgbClr val="000000"/>
                </a:solidFill>
                <a:latin typeface="Times New Roman" panose="02020603050405020304" pitchFamily="18" charset="0"/>
                <a:ea typeface="Times New Roman" panose="02020603050405020304" pitchFamily="18" charset="0"/>
              </a:rPr>
              <a:t>ň </a:t>
            </a:r>
            <a:r>
              <a:rPr lang="en-US" sz="2100" spc="-11" dirty="0" err="1">
                <a:solidFill>
                  <a:srgbClr val="000000"/>
                </a:solidFill>
                <a:latin typeface="Times New Roman" panose="02020603050405020304" pitchFamily="18" charset="0"/>
                <a:ea typeface="Times New Roman" panose="02020603050405020304" pitchFamily="18" charset="0"/>
              </a:rPr>
              <a:t>bardygy</a:t>
            </a:r>
            <a:r>
              <a:rPr lang="en-US" sz="2100" spc="-11" dirty="0">
                <a:solidFill>
                  <a:srgbClr val="000000"/>
                </a:solidFill>
                <a:latin typeface="Times New Roman" panose="02020603050405020304" pitchFamily="18" charset="0"/>
                <a:ea typeface="Times New Roman" panose="02020603050405020304" pitchFamily="18" charset="0"/>
              </a:rPr>
              <a:t> d</a:t>
            </a:r>
            <a:r>
              <a:rPr lang="ru-RU" sz="2100" spc="-11" dirty="0" err="1">
                <a:solidFill>
                  <a:srgbClr val="000000"/>
                </a:solidFill>
                <a:latin typeface="Times New Roman" panose="02020603050405020304" pitchFamily="18" charset="0"/>
                <a:ea typeface="Times New Roman" panose="02020603050405020304" pitchFamily="18" charset="0"/>
              </a:rPr>
              <a:t>üşü</a:t>
            </a:r>
            <a:r>
              <a:rPr lang="en-US" sz="2100" spc="-11" dirty="0" err="1">
                <a:solidFill>
                  <a:srgbClr val="000000"/>
                </a:solidFill>
                <a:latin typeface="Times New Roman" panose="02020603050405020304" pitchFamily="18" charset="0"/>
                <a:ea typeface="Times New Roman" panose="02020603050405020304" pitchFamily="18" charset="0"/>
              </a:rPr>
              <a:t>ndir</a:t>
            </a:r>
            <a:r>
              <a:rPr lang="ru-RU" sz="2100" spc="-11" dirty="0" err="1">
                <a:solidFill>
                  <a:srgbClr val="000000"/>
                </a:solidFill>
                <a:latin typeface="Times New Roman" panose="02020603050405020304" pitchFamily="18" charset="0"/>
                <a:ea typeface="Times New Roman" panose="02020603050405020304" pitchFamily="18" charset="0"/>
              </a:rPr>
              <a:t>ýä</a:t>
            </a:r>
            <a:r>
              <a:rPr lang="en-US" sz="2100" spc="-11" dirty="0">
                <a:solidFill>
                  <a:srgbClr val="000000"/>
                </a:solidFill>
                <a:latin typeface="Times New Roman" panose="02020603050405020304" pitchFamily="18" charset="0"/>
                <a:ea typeface="Times New Roman" panose="02020603050405020304" pitchFamily="18" charset="0"/>
              </a:rPr>
              <a:t>r</a:t>
            </a:r>
            <a:r>
              <a:rPr lang="ru-RU" sz="2100" spc="-11"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Olary</a:t>
            </a:r>
            <a:r>
              <a:rPr lang="ru-RU" sz="2100" spc="-11" dirty="0">
                <a:solidFill>
                  <a:srgbClr val="000000"/>
                </a:solidFill>
                <a:latin typeface="Times New Roman" panose="02020603050405020304" pitchFamily="18" charset="0"/>
                <a:ea typeface="Times New Roman" panose="02020603050405020304" pitchFamily="18" charset="0"/>
              </a:rPr>
              <a:t>ň </a:t>
            </a:r>
            <a:r>
              <a:rPr lang="en-US" sz="2100" spc="-11" dirty="0" err="1">
                <a:solidFill>
                  <a:srgbClr val="000000"/>
                </a:solidFill>
                <a:latin typeface="Times New Roman" panose="02020603050405020304" pitchFamily="18" charset="0"/>
                <a:ea typeface="Times New Roman" panose="02020603050405020304" pitchFamily="18" charset="0"/>
              </a:rPr>
              <a:t>ba</a:t>
            </a:r>
            <a:r>
              <a:rPr lang="ru-RU" sz="2100" spc="-11" dirty="0">
                <a:solidFill>
                  <a:srgbClr val="000000"/>
                </a:solidFill>
                <a:latin typeface="Times New Roman" panose="02020603050405020304" pitchFamily="18" charset="0"/>
                <a:ea typeface="Times New Roman" panose="02020603050405020304" pitchFamily="18" charset="0"/>
              </a:rPr>
              <a:t>ş</a:t>
            </a:r>
            <a:r>
              <a:rPr lang="en-US" sz="2100" spc="-11" dirty="0" err="1">
                <a:solidFill>
                  <a:srgbClr val="000000"/>
                </a:solidFill>
                <a:latin typeface="Times New Roman" panose="02020603050405020304" pitchFamily="18" charset="0"/>
                <a:ea typeface="Times New Roman" panose="02020603050405020304" pitchFamily="18" charset="0"/>
              </a:rPr>
              <a:t>ga</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hala</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ge</a:t>
            </a:r>
            <a:r>
              <a:rPr lang="ru-RU" sz="2100" spc="-11" dirty="0" err="1">
                <a:solidFill>
                  <a:srgbClr val="000000"/>
                </a:solidFill>
                <a:latin typeface="Times New Roman" panose="02020603050405020304" pitchFamily="18" charset="0"/>
                <a:ea typeface="Times New Roman" panose="02020603050405020304" pitchFamily="18" charset="0"/>
              </a:rPr>
              <a:t>çýä</a:t>
            </a:r>
            <a:r>
              <a:rPr lang="en-US" sz="2100" spc="-11" dirty="0">
                <a:solidFill>
                  <a:srgbClr val="000000"/>
                </a:solidFill>
                <a:latin typeface="Times New Roman" panose="02020603050405020304" pitchFamily="18" charset="0"/>
                <a:ea typeface="Times New Roman" panose="02020603050405020304" pitchFamily="18" charset="0"/>
              </a:rPr>
              <a:t>n </a:t>
            </a:r>
            <a:r>
              <a:rPr lang="en-US" sz="2100" spc="-11" dirty="0" err="1">
                <a:solidFill>
                  <a:srgbClr val="000000"/>
                </a:solidFill>
                <a:latin typeface="Times New Roman" panose="02020603050405020304" pitchFamily="18" charset="0"/>
                <a:ea typeface="Times New Roman" panose="02020603050405020304" pitchFamily="18" charset="0"/>
              </a:rPr>
              <a:t>meselelerinde</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gatna</a:t>
            </a:r>
            <a:r>
              <a:rPr lang="ru-RU" sz="2100" spc="-11" dirty="0">
                <a:solidFill>
                  <a:srgbClr val="000000"/>
                </a:solidFill>
                <a:latin typeface="Times New Roman" panose="02020603050405020304" pitchFamily="18" charset="0"/>
                <a:ea typeface="Times New Roman" panose="02020603050405020304" pitchFamily="18" charset="0"/>
              </a:rPr>
              <a:t>ş</a:t>
            </a:r>
            <a:r>
              <a:rPr lang="en-US" sz="2100" spc="-11" dirty="0" err="1">
                <a:solidFill>
                  <a:srgbClr val="000000"/>
                </a:solidFill>
                <a:latin typeface="Times New Roman" panose="02020603050405020304" pitchFamily="18" charset="0"/>
                <a:ea typeface="Times New Roman" panose="02020603050405020304" pitchFamily="18" charset="0"/>
              </a:rPr>
              <a:t>yklar</a:t>
            </a:r>
            <a:r>
              <a:rPr lang="ru-RU" sz="2100" spc="-11" dirty="0">
                <a:solidFill>
                  <a:srgbClr val="000000"/>
                </a:solidFill>
                <a:latin typeface="Times New Roman" panose="02020603050405020304" pitchFamily="18" charset="0"/>
                <a:ea typeface="Times New Roman" panose="02020603050405020304" pitchFamily="18" charset="0"/>
              </a:rPr>
              <a:t>, </a:t>
            </a:r>
            <a:r>
              <a:rPr lang="en-US" sz="2100" spc="-11" dirty="0">
                <a:solidFill>
                  <a:srgbClr val="000000"/>
                </a:solidFill>
                <a:latin typeface="Times New Roman" panose="02020603050405020304" pitchFamily="18" charset="0"/>
                <a:ea typeface="Times New Roman" panose="02020603050405020304" pitchFamily="18" charset="0"/>
              </a:rPr>
              <a:t>e</a:t>
            </a:r>
            <a:r>
              <a:rPr lang="ru-RU" sz="2100" spc="-11" dirty="0">
                <a:solidFill>
                  <a:srgbClr val="000000"/>
                </a:solidFill>
                <a:latin typeface="Times New Roman" panose="02020603050405020304" pitchFamily="18" charset="0"/>
                <a:ea typeface="Times New Roman" panose="02020603050405020304" pitchFamily="18" charset="0"/>
              </a:rPr>
              <a:t>ý</a:t>
            </a:r>
            <a:r>
              <a:rPr lang="en-US" sz="2100" spc="-11" dirty="0">
                <a:solidFill>
                  <a:srgbClr val="000000"/>
                </a:solidFill>
                <a:latin typeface="Times New Roman" panose="02020603050405020304" pitchFamily="18" charset="0"/>
                <a:ea typeface="Times New Roman" panose="02020603050405020304" pitchFamily="18" charset="0"/>
              </a:rPr>
              <a:t>e</a:t>
            </a:r>
            <a:r>
              <a:rPr lang="ru-RU" sz="2100" spc="-11" dirty="0">
                <a:solidFill>
                  <a:srgbClr val="000000"/>
                </a:solidFill>
                <a:latin typeface="Times New Roman" panose="02020603050405020304" pitchFamily="18" charset="0"/>
                <a:ea typeface="Times New Roman" panose="02020603050405020304" pitchFamily="18" charset="0"/>
              </a:rPr>
              <a:t>ç</a:t>
            </a:r>
            <a:r>
              <a:rPr lang="en-US" sz="2100" spc="-11" dirty="0" err="1">
                <a:solidFill>
                  <a:srgbClr val="000000"/>
                </a:solidFill>
                <a:latin typeface="Times New Roman" panose="02020603050405020304" pitchFamily="18" charset="0"/>
                <a:ea typeface="Times New Roman" panose="02020603050405020304" pitchFamily="18" charset="0"/>
              </a:rPr>
              <a:t>iligi</a:t>
            </a:r>
            <a:r>
              <a:rPr lang="ru-RU" sz="2100" spc="-11" dirty="0">
                <a:solidFill>
                  <a:srgbClr val="000000"/>
                </a:solidFill>
                <a:latin typeface="Times New Roman" panose="02020603050405020304" pitchFamily="18" charset="0"/>
                <a:ea typeface="Times New Roman" panose="02020603050405020304" pitchFamily="18" charset="0"/>
              </a:rPr>
              <a:t>ň </a:t>
            </a:r>
            <a:r>
              <a:rPr lang="en-US" sz="2100" spc="-11" dirty="0">
                <a:solidFill>
                  <a:srgbClr val="000000"/>
                </a:solidFill>
                <a:latin typeface="Times New Roman" panose="02020603050405020304" pitchFamily="18" charset="0"/>
                <a:ea typeface="Times New Roman" panose="02020603050405020304" pitchFamily="18" charset="0"/>
              </a:rPr>
              <a:t>g</a:t>
            </a:r>
            <a:r>
              <a:rPr lang="ru-RU" sz="2100" spc="-11" dirty="0">
                <a:solidFill>
                  <a:srgbClr val="000000"/>
                </a:solidFill>
                <a:latin typeface="Times New Roman" panose="02020603050405020304" pitchFamily="18" charset="0"/>
                <a:ea typeface="Times New Roman" panose="02020603050405020304" pitchFamily="18" charset="0"/>
              </a:rPr>
              <a:t>ö</a:t>
            </a:r>
            <a:r>
              <a:rPr lang="en-US" sz="2100" spc="-11" dirty="0" err="1">
                <a:solidFill>
                  <a:srgbClr val="000000"/>
                </a:solidFill>
                <a:latin typeface="Times New Roman" panose="02020603050405020304" pitchFamily="18" charset="0"/>
                <a:ea typeface="Times New Roman" panose="02020603050405020304" pitchFamily="18" charset="0"/>
              </a:rPr>
              <a:t>rn</a:t>
            </a:r>
            <a:r>
              <a:rPr lang="ru-RU" sz="2100" spc="-11" dirty="0" err="1">
                <a:solidFill>
                  <a:srgbClr val="000000"/>
                </a:solidFill>
                <a:latin typeface="Times New Roman" panose="02020603050405020304" pitchFamily="18" charset="0"/>
                <a:ea typeface="Times New Roman" panose="02020603050405020304" pitchFamily="18" charset="0"/>
              </a:rPr>
              <a:t>üş</a:t>
            </a:r>
            <a:r>
              <a:rPr lang="en-US" sz="2100" spc="-11" dirty="0" err="1">
                <a:solidFill>
                  <a:srgbClr val="000000"/>
                </a:solidFill>
                <a:latin typeface="Times New Roman" panose="02020603050405020304" pitchFamily="18" charset="0"/>
                <a:ea typeface="Times New Roman" panose="02020603050405020304" pitchFamily="18" charset="0"/>
              </a:rPr>
              <a:t>leri</a:t>
            </a:r>
            <a:r>
              <a:rPr lang="en-US" sz="2100" spc="-11" dirty="0">
                <a:solidFill>
                  <a:srgbClr val="000000"/>
                </a:solidFill>
                <a:latin typeface="Times New Roman" panose="02020603050405020304" pitchFamily="18" charset="0"/>
                <a:ea typeface="Times New Roman" panose="02020603050405020304" pitchFamily="18" charset="0"/>
              </a:rPr>
              <a:t> we </a:t>
            </a:r>
            <a:r>
              <a:rPr lang="en-US" sz="2100" spc="-11" dirty="0" err="1">
                <a:solidFill>
                  <a:srgbClr val="000000"/>
                </a:solidFill>
                <a:latin typeface="Times New Roman" panose="02020603050405020304" pitchFamily="18" charset="0"/>
                <a:ea typeface="Times New Roman" panose="02020603050405020304" pitchFamily="18" charset="0"/>
              </a:rPr>
              <a:t>formalary</a:t>
            </a:r>
            <a:r>
              <a:rPr lang="en-US" sz="2100" spc="-11" dirty="0">
                <a:solidFill>
                  <a:srgbClr val="000000"/>
                </a:solidFill>
                <a:latin typeface="Times New Roman" panose="02020603050405020304" pitchFamily="18" charset="0"/>
                <a:ea typeface="Times New Roman" panose="02020603050405020304" pitchFamily="18" charset="0"/>
              </a:rPr>
              <a:t> m</a:t>
            </a:r>
            <a:r>
              <a:rPr lang="ru-RU" sz="2100" spc="-11" dirty="0">
                <a:solidFill>
                  <a:srgbClr val="000000"/>
                </a:solidFill>
                <a:latin typeface="Times New Roman" panose="02020603050405020304" pitchFamily="18" charset="0"/>
                <a:ea typeface="Times New Roman" panose="02020603050405020304" pitchFamily="18" charset="0"/>
              </a:rPr>
              <a:t>ö</a:t>
            </a:r>
            <a:r>
              <a:rPr lang="en-US" sz="2100" spc="-11" dirty="0">
                <a:solidFill>
                  <a:srgbClr val="000000"/>
                </a:solidFill>
                <a:latin typeface="Times New Roman" panose="02020603050405020304" pitchFamily="18" charset="0"/>
                <a:ea typeface="Times New Roman" panose="02020603050405020304" pitchFamily="18" charset="0"/>
              </a:rPr>
              <a:t>h</a:t>
            </a:r>
            <a:r>
              <a:rPr lang="ru-RU" sz="2100" spc="-11" dirty="0">
                <a:solidFill>
                  <a:srgbClr val="000000"/>
                </a:solidFill>
                <a:latin typeface="Times New Roman" panose="02020603050405020304" pitchFamily="18" charset="0"/>
                <a:ea typeface="Times New Roman" panose="02020603050405020304" pitchFamily="18" charset="0"/>
              </a:rPr>
              <a:t>ü</a:t>
            </a:r>
            <a:r>
              <a:rPr lang="en-US" sz="2100" spc="-11" dirty="0">
                <a:solidFill>
                  <a:srgbClr val="000000"/>
                </a:solidFill>
                <a:latin typeface="Times New Roman" panose="02020603050405020304" pitchFamily="18" charset="0"/>
                <a:ea typeface="Times New Roman" panose="02020603050405020304" pitchFamily="18" charset="0"/>
              </a:rPr>
              <a:t>m </a:t>
            </a:r>
            <a:r>
              <a:rPr lang="en-US" sz="2100" spc="-11" dirty="0" err="1">
                <a:solidFill>
                  <a:srgbClr val="000000"/>
                </a:solidFill>
                <a:latin typeface="Times New Roman" panose="02020603050405020304" pitchFamily="18" charset="0"/>
                <a:ea typeface="Times New Roman" panose="02020603050405020304" pitchFamily="18" charset="0"/>
              </a:rPr>
              <a:t>orny</a:t>
            </a:r>
            <a:r>
              <a:rPr lang="en-US" sz="2100" spc="-11" dirty="0">
                <a:solidFill>
                  <a:srgbClr val="000000"/>
                </a:solidFill>
                <a:latin typeface="Times New Roman" panose="02020603050405020304" pitchFamily="18" charset="0"/>
                <a:ea typeface="Times New Roman" panose="02020603050405020304" pitchFamily="18" charset="0"/>
              </a:rPr>
              <a:t> e</a:t>
            </a:r>
            <a:r>
              <a:rPr lang="ru-RU" sz="2100" spc="-11" dirty="0">
                <a:solidFill>
                  <a:srgbClr val="000000"/>
                </a:solidFill>
                <a:latin typeface="Times New Roman" panose="02020603050405020304" pitchFamily="18" charset="0"/>
                <a:ea typeface="Times New Roman" panose="02020603050405020304" pitchFamily="18" charset="0"/>
              </a:rPr>
              <a:t>ý</a:t>
            </a:r>
            <a:r>
              <a:rPr lang="en-US" sz="2100" spc="-11" dirty="0" err="1">
                <a:solidFill>
                  <a:srgbClr val="000000"/>
                </a:solidFill>
                <a:latin typeface="Times New Roman" panose="02020603050405020304" pitchFamily="18" charset="0"/>
                <a:ea typeface="Times New Roman" panose="02020603050405020304" pitchFamily="18" charset="0"/>
              </a:rPr>
              <a:t>ele</a:t>
            </a:r>
            <a:r>
              <a:rPr lang="ru-RU" sz="2100" spc="-11" dirty="0" err="1">
                <a:solidFill>
                  <a:srgbClr val="000000"/>
                </a:solidFill>
                <a:latin typeface="Times New Roman" panose="02020603050405020304" pitchFamily="18" charset="0"/>
                <a:ea typeface="Times New Roman" panose="02020603050405020304" pitchFamily="18" charset="0"/>
              </a:rPr>
              <a:t>ýä</a:t>
            </a:r>
            <a:r>
              <a:rPr lang="en-US" sz="2100" spc="-11" dirty="0" err="1">
                <a:solidFill>
                  <a:srgbClr val="000000"/>
                </a:solidFill>
                <a:latin typeface="Times New Roman" panose="02020603050405020304" pitchFamily="18" charset="0"/>
                <a:ea typeface="Times New Roman" panose="02020603050405020304" pitchFamily="18" charset="0"/>
              </a:rPr>
              <a:t>rler</a:t>
            </a:r>
            <a:r>
              <a:rPr lang="ru-RU"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Durmu</a:t>
            </a:r>
            <a:r>
              <a:rPr lang="ru-RU" sz="2100" spc="-11" dirty="0">
                <a:solidFill>
                  <a:srgbClr val="000000"/>
                </a:solidFill>
                <a:latin typeface="Times New Roman" panose="02020603050405020304" pitchFamily="18" charset="0"/>
                <a:ea typeface="Times New Roman" panose="02020603050405020304" pitchFamily="18" charset="0"/>
              </a:rPr>
              <a:t>ş </a:t>
            </a:r>
            <a:r>
              <a:rPr lang="en-US" sz="2100" spc="-11" dirty="0">
                <a:solidFill>
                  <a:srgbClr val="000000"/>
                </a:solidFill>
                <a:latin typeface="Times New Roman" panose="02020603050405020304" pitchFamily="18" charset="0"/>
                <a:ea typeface="Times New Roman" panose="02020603050405020304" pitchFamily="18" charset="0"/>
              </a:rPr>
              <a:t>bazar </a:t>
            </a:r>
            <a:r>
              <a:rPr lang="en-US" sz="2100" spc="-19" dirty="0" err="1">
                <a:solidFill>
                  <a:srgbClr val="000000"/>
                </a:solidFill>
                <a:latin typeface="Times New Roman" panose="02020603050405020304" pitchFamily="18" charset="0"/>
                <a:ea typeface="Times New Roman" panose="02020603050405020304" pitchFamily="18" charset="0"/>
              </a:rPr>
              <a:t>ykdysady</a:t>
            </a:r>
            <a:r>
              <a:rPr lang="ru-RU" sz="2100" spc="-19" dirty="0">
                <a:solidFill>
                  <a:srgbClr val="000000"/>
                </a:solidFill>
                <a:latin typeface="Times New Roman" panose="02020603050405020304" pitchFamily="18" charset="0"/>
                <a:ea typeface="Times New Roman" panose="02020603050405020304" pitchFamily="18" charset="0"/>
              </a:rPr>
              <a:t>ý</a:t>
            </a:r>
            <a:r>
              <a:rPr lang="en-US" sz="2100" spc="-19" dirty="0" err="1">
                <a:solidFill>
                  <a:srgbClr val="000000"/>
                </a:solidFill>
                <a:latin typeface="Times New Roman" panose="02020603050405020304" pitchFamily="18" charset="0"/>
                <a:ea typeface="Times New Roman" panose="02020603050405020304" pitchFamily="18" charset="0"/>
              </a:rPr>
              <a:t>etini</a:t>
            </a:r>
            <a:r>
              <a:rPr lang="ru-RU" sz="2100" spc="-19" dirty="0">
                <a:solidFill>
                  <a:srgbClr val="000000"/>
                </a:solidFill>
                <a:latin typeface="Times New Roman" panose="02020603050405020304" pitchFamily="18" charset="0"/>
                <a:ea typeface="Times New Roman" panose="02020603050405020304" pitchFamily="18" charset="0"/>
              </a:rPr>
              <a:t>ň </a:t>
            </a:r>
            <a:r>
              <a:rPr lang="en-US" sz="2100" spc="-19" dirty="0" err="1">
                <a:solidFill>
                  <a:srgbClr val="000000"/>
                </a:solidFill>
                <a:latin typeface="Times New Roman" panose="02020603050405020304" pitchFamily="18" charset="0"/>
                <a:ea typeface="Times New Roman" panose="02020603050405020304" pitchFamily="18" charset="0"/>
              </a:rPr>
              <a:t>esasy</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smtClean="0">
                <a:solidFill>
                  <a:srgbClr val="000000"/>
                </a:solidFill>
                <a:latin typeface="Times New Roman" panose="02020603050405020304" pitchFamily="18" charset="0"/>
                <a:ea typeface="Times New Roman" panose="02020603050405020304" pitchFamily="18" charset="0"/>
              </a:rPr>
              <a:t>mak</a:t>
            </a:r>
            <a:r>
              <a:rPr lang="tk-TM" sz="2100" spc="-19" dirty="0" smtClean="0">
                <a:solidFill>
                  <a:srgbClr val="000000"/>
                </a:solidFill>
                <a:latin typeface="Times New Roman" panose="02020603050405020304" pitchFamily="18" charset="0"/>
                <a:ea typeface="Times New Roman" panose="02020603050405020304" pitchFamily="18" charset="0"/>
              </a:rPr>
              <a:t>-</a:t>
            </a:r>
            <a:r>
              <a:rPr lang="en-US" sz="2100" spc="-19" dirty="0" err="1" smtClean="0">
                <a:solidFill>
                  <a:srgbClr val="000000"/>
                </a:solidFill>
                <a:latin typeface="Times New Roman" panose="02020603050405020304" pitchFamily="18" charset="0"/>
                <a:ea typeface="Times New Roman" panose="02020603050405020304" pitchFamily="18" charset="0"/>
              </a:rPr>
              <a:t>satlaryna</a:t>
            </a:r>
            <a:r>
              <a:rPr lang="ru-RU" sz="2100" spc="-19" dirty="0" smtClean="0">
                <a:solidFill>
                  <a:srgbClr val="000000"/>
                </a:solidFill>
                <a:latin typeface="Times New Roman" panose="02020603050405020304" pitchFamily="18" charset="0"/>
                <a:ea typeface="Times New Roman" panose="02020603050405020304" pitchFamily="18" charset="0"/>
              </a:rPr>
              <a:t> </a:t>
            </a:r>
            <a:r>
              <a:rPr lang="ru-RU" sz="2100" spc="-19" dirty="0">
                <a:solidFill>
                  <a:srgbClr val="000000"/>
                </a:solidFill>
                <a:latin typeface="Times New Roman" panose="02020603050405020304" pitchFamily="18" charset="0"/>
                <a:ea typeface="Times New Roman" panose="02020603050405020304" pitchFamily="18" charset="0"/>
              </a:rPr>
              <a:t>ý</a:t>
            </a:r>
            <a:r>
              <a:rPr lang="en-US" sz="2100" spc="-19" dirty="0" err="1">
                <a:solidFill>
                  <a:srgbClr val="000000"/>
                </a:solidFill>
                <a:latin typeface="Times New Roman" panose="02020603050405020304" pitchFamily="18" charset="0"/>
                <a:ea typeface="Times New Roman" panose="02020603050405020304" pitchFamily="18" charset="0"/>
              </a:rPr>
              <a:t>etilmegini</a:t>
            </a:r>
            <a:r>
              <a:rPr lang="ru-RU" sz="2100" spc="-19" dirty="0">
                <a:solidFill>
                  <a:srgbClr val="000000"/>
                </a:solidFill>
                <a:latin typeface="Times New Roman" panose="02020603050405020304" pitchFamily="18" charset="0"/>
                <a:ea typeface="Times New Roman" panose="02020603050405020304" pitchFamily="18" charset="0"/>
              </a:rPr>
              <a:t> ü</a:t>
            </a:r>
            <a:r>
              <a:rPr lang="en-US" sz="2100" spc="-19" dirty="0" err="1">
                <a:solidFill>
                  <a:srgbClr val="000000"/>
                </a:solidFill>
                <a:latin typeface="Times New Roman" panose="02020603050405020304" pitchFamily="18" charset="0"/>
                <a:ea typeface="Times New Roman" panose="02020603050405020304" pitchFamily="18" charset="0"/>
              </a:rPr>
              <a:t>pj</a:t>
            </a:r>
            <a:r>
              <a:rPr lang="ru-RU" sz="2100" spc="-19" dirty="0">
                <a:solidFill>
                  <a:srgbClr val="000000"/>
                </a:solidFill>
                <a:latin typeface="Times New Roman" panose="02020603050405020304" pitchFamily="18" charset="0"/>
                <a:ea typeface="Times New Roman" panose="02020603050405020304" pitchFamily="18" charset="0"/>
              </a:rPr>
              <a:t>ü</a:t>
            </a:r>
            <a:r>
              <a:rPr lang="en-US" sz="2100" spc="-19" dirty="0">
                <a:solidFill>
                  <a:srgbClr val="000000"/>
                </a:solidFill>
                <a:latin typeface="Times New Roman" panose="02020603050405020304" pitchFamily="18" charset="0"/>
                <a:ea typeface="Times New Roman" panose="02020603050405020304" pitchFamily="18" charset="0"/>
              </a:rPr>
              <a:t>n </a:t>
            </a:r>
            <a:r>
              <a:rPr lang="en-US" sz="2100" spc="-19" dirty="0" err="1">
                <a:solidFill>
                  <a:srgbClr val="000000"/>
                </a:solidFill>
                <a:latin typeface="Times New Roman" panose="02020603050405020304" pitchFamily="18" charset="0"/>
                <a:ea typeface="Times New Roman" panose="02020603050405020304" pitchFamily="18" charset="0"/>
              </a:rPr>
              <a:t>ed</a:t>
            </a:r>
            <a:r>
              <a:rPr lang="ru-RU" sz="2100" spc="-19" dirty="0" err="1">
                <a:solidFill>
                  <a:srgbClr val="000000"/>
                </a:solidFill>
                <a:latin typeface="Times New Roman" panose="02020603050405020304" pitchFamily="18" charset="0"/>
                <a:ea typeface="Times New Roman" panose="02020603050405020304" pitchFamily="18" charset="0"/>
              </a:rPr>
              <a:t>ýä</a:t>
            </a:r>
            <a:r>
              <a:rPr lang="en-US" sz="2100" spc="-19" dirty="0">
                <a:solidFill>
                  <a:srgbClr val="000000"/>
                </a:solidFill>
                <a:latin typeface="Times New Roman" panose="02020603050405020304" pitchFamily="18" charset="0"/>
                <a:ea typeface="Times New Roman" panose="02020603050405020304" pitchFamily="18" charset="0"/>
              </a:rPr>
              <a:t>n </a:t>
            </a:r>
            <a:r>
              <a:rPr lang="en-US" sz="2100" spc="-19" dirty="0" err="1">
                <a:solidFill>
                  <a:srgbClr val="000000"/>
                </a:solidFill>
                <a:latin typeface="Times New Roman" panose="02020603050405020304" pitchFamily="18" charset="0"/>
                <a:ea typeface="Times New Roman" panose="02020603050405020304" pitchFamily="18" charset="0"/>
              </a:rPr>
              <a:t>karz</a:t>
            </a:r>
            <a:r>
              <a:rPr lang="ru-RU"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ma</a:t>
            </a:r>
            <a:r>
              <a:rPr lang="en-US" sz="2100" spc="-11" dirty="0" err="1">
                <a:solidFill>
                  <a:srgbClr val="000000"/>
                </a:solidFill>
                <a:latin typeface="Times New Roman" panose="02020603050405020304" pitchFamily="18" charset="0"/>
                <a:ea typeface="Times New Roman" panose="02020603050405020304" pitchFamily="18" charset="0"/>
              </a:rPr>
              <a:t>li</a:t>
            </a:r>
            <a:r>
              <a:rPr lang="ru-RU" sz="2100" spc="-11" dirty="0">
                <a:solidFill>
                  <a:srgbClr val="000000"/>
                </a:solidFill>
                <a:latin typeface="Times New Roman" panose="02020603050405020304" pitchFamily="18" charset="0"/>
                <a:ea typeface="Times New Roman" panose="02020603050405020304" pitchFamily="18" charset="0"/>
              </a:rPr>
              <a:t>ý</a:t>
            </a:r>
            <a:r>
              <a:rPr lang="en-US" sz="2100" spc="-11" dirty="0">
                <a:solidFill>
                  <a:srgbClr val="000000"/>
                </a:solidFill>
                <a:latin typeface="Times New Roman" panose="02020603050405020304" pitchFamily="18" charset="0"/>
                <a:ea typeface="Times New Roman" panose="02020603050405020304" pitchFamily="18" charset="0"/>
              </a:rPr>
              <a:t>e we </a:t>
            </a:r>
            <a:r>
              <a:rPr lang="en-US" sz="2100" spc="-11" dirty="0" err="1">
                <a:solidFill>
                  <a:srgbClr val="000000"/>
                </a:solidFill>
                <a:latin typeface="Times New Roman" panose="02020603050405020304" pitchFamily="18" charset="0"/>
                <a:ea typeface="Times New Roman" panose="02020603050405020304" pitchFamily="18" charset="0"/>
              </a:rPr>
              <a:t>salgyt</a:t>
            </a:r>
            <a:r>
              <a:rPr lang="en-US" sz="2100" spc="-11" dirty="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tertiplerini</a:t>
            </a:r>
            <a:r>
              <a:rPr lang="ru-RU" sz="2100" spc="-11" dirty="0">
                <a:solidFill>
                  <a:srgbClr val="000000"/>
                </a:solidFill>
                <a:latin typeface="Times New Roman" panose="02020603050405020304" pitchFamily="18" charset="0"/>
                <a:ea typeface="Times New Roman" panose="02020603050405020304" pitchFamily="18" charset="0"/>
              </a:rPr>
              <a:t>ň </a:t>
            </a:r>
            <a:r>
              <a:rPr lang="en-US" sz="2100" spc="-11" dirty="0" err="1" smtClean="0">
                <a:solidFill>
                  <a:srgbClr val="000000"/>
                </a:solidFill>
                <a:latin typeface="Times New Roman" panose="02020603050405020304" pitchFamily="18" charset="0"/>
                <a:ea typeface="Times New Roman" panose="02020603050405020304" pitchFamily="18" charset="0"/>
              </a:rPr>
              <a:t>meselele</a:t>
            </a:r>
            <a:r>
              <a:rPr lang="tk-TM" sz="2100" spc="-11" dirty="0" smtClean="0">
                <a:solidFill>
                  <a:srgbClr val="000000"/>
                </a:solidFill>
                <a:latin typeface="Times New Roman" panose="02020603050405020304" pitchFamily="18" charset="0"/>
                <a:ea typeface="Times New Roman" panose="02020603050405020304" pitchFamily="18" charset="0"/>
              </a:rPr>
              <a:t>-</a:t>
            </a:r>
            <a:r>
              <a:rPr lang="en-US" sz="2100" spc="-11" dirty="0" err="1" smtClean="0">
                <a:solidFill>
                  <a:srgbClr val="000000"/>
                </a:solidFill>
                <a:latin typeface="Times New Roman" panose="02020603050405020304" pitchFamily="18" charset="0"/>
                <a:ea typeface="Times New Roman" panose="02020603050405020304" pitchFamily="18" charset="0"/>
              </a:rPr>
              <a:t>rine</a:t>
            </a:r>
            <a:r>
              <a:rPr lang="en-US" sz="2100" spc="-11" dirty="0" smtClean="0">
                <a:solidFill>
                  <a:srgbClr val="000000"/>
                </a:solidFill>
                <a:latin typeface="Times New Roman" panose="02020603050405020304" pitchFamily="18" charset="0"/>
                <a:ea typeface="Times New Roman" panose="02020603050405020304" pitchFamily="18" charset="0"/>
              </a:rPr>
              <a:t> </a:t>
            </a:r>
            <a:r>
              <a:rPr lang="en-US" sz="2100" spc="-11" dirty="0" err="1">
                <a:solidFill>
                  <a:srgbClr val="000000"/>
                </a:solidFill>
                <a:latin typeface="Times New Roman" panose="02020603050405020304" pitchFamily="18" charset="0"/>
                <a:ea typeface="Times New Roman" panose="02020603050405020304" pitchFamily="18" charset="0"/>
              </a:rPr>
              <a:t>i</a:t>
            </a:r>
            <a:r>
              <a:rPr lang="ru-RU" sz="2100" spc="-11" dirty="0">
                <a:solidFill>
                  <a:srgbClr val="000000"/>
                </a:solidFill>
                <a:latin typeface="Times New Roman" panose="02020603050405020304" pitchFamily="18" charset="0"/>
                <a:ea typeface="Times New Roman" panose="02020603050405020304" pitchFamily="18" charset="0"/>
              </a:rPr>
              <a:t>ç</a:t>
            </a:r>
            <a:r>
              <a:rPr lang="en-US" sz="2100" spc="-11" dirty="0">
                <a:solidFill>
                  <a:srgbClr val="000000"/>
                </a:solidFill>
                <a:latin typeface="Times New Roman" panose="02020603050405020304" pitchFamily="18" charset="0"/>
                <a:ea typeface="Times New Roman" panose="02020603050405020304" pitchFamily="18" charset="0"/>
              </a:rPr>
              <a:t>gin </a:t>
            </a:r>
            <a:r>
              <a:rPr lang="en-US" sz="2100" spc="-11" dirty="0" err="1">
                <a:solidFill>
                  <a:srgbClr val="000000"/>
                </a:solidFill>
                <a:latin typeface="Times New Roman" panose="02020603050405020304" pitchFamily="18" charset="0"/>
                <a:ea typeface="Times New Roman" panose="02020603050405020304" pitchFamily="18" charset="0"/>
              </a:rPr>
              <a:t>garal</a:t>
            </a:r>
            <a:r>
              <a:rPr lang="ru-RU" sz="2100" spc="-11" dirty="0">
                <a:solidFill>
                  <a:srgbClr val="000000"/>
                </a:solidFill>
                <a:latin typeface="Times New Roman" panose="02020603050405020304" pitchFamily="18" charset="0"/>
                <a:ea typeface="Times New Roman" panose="02020603050405020304" pitchFamily="18" charset="0"/>
              </a:rPr>
              <a:t>ý</a:t>
            </a:r>
            <a:r>
              <a:rPr lang="en-US" sz="2100" spc="-11" dirty="0" err="1">
                <a:solidFill>
                  <a:srgbClr val="000000"/>
                </a:solidFill>
                <a:latin typeface="Times New Roman" panose="02020603050405020304" pitchFamily="18" charset="0"/>
                <a:ea typeface="Times New Roman" panose="02020603050405020304" pitchFamily="18" charset="0"/>
              </a:rPr>
              <a:t>ar</a:t>
            </a:r>
            <a:r>
              <a:rPr lang="ru-RU" sz="2100" spc="-11"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Zähmet</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gatnaşyklaryna</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iş</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bilen</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üpjünçiligiň</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meselelerine</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zähmet</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bazaryny</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kadalaşdyrmaga</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aýlyk</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hakyna</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durmuş</a:t>
            </a:r>
            <a:r>
              <a:rPr lang="en-US" sz="2100" spc="-15" dirty="0">
                <a:solidFill>
                  <a:srgbClr val="000000"/>
                </a:solidFill>
                <a:latin typeface="Times New Roman" panose="02020603050405020304" pitchFamily="18" charset="0"/>
                <a:ea typeface="Times New Roman" panose="02020603050405020304" pitchFamily="18" charset="0"/>
              </a:rPr>
              <a:t> bazar </a:t>
            </a:r>
            <a:r>
              <a:rPr lang="en-US" sz="2100" spc="-15" dirty="0" err="1">
                <a:solidFill>
                  <a:srgbClr val="000000"/>
                </a:solidFill>
                <a:latin typeface="Times New Roman" panose="02020603050405020304" pitchFamily="18" charset="0"/>
                <a:ea typeface="Times New Roman" panose="02020603050405020304" pitchFamily="18" charset="0"/>
              </a:rPr>
              <a:t>ykdysadyýetin</a:t>
            </a:r>
            <a:r>
              <a:rPr lang="en-US" sz="2100" spc="-19" dirty="0" err="1">
                <a:solidFill>
                  <a:srgbClr val="000000"/>
                </a:solidFill>
                <a:latin typeface="Times New Roman" panose="02020603050405020304" pitchFamily="18" charset="0"/>
                <a:ea typeface="Times New Roman" panose="02020603050405020304" pitchFamily="18" charset="0"/>
              </a:rPr>
              <a:t>de</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möhüm</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orun</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berilýär</a:t>
            </a:r>
            <a:r>
              <a:rPr lang="en-US" sz="2100" spc="-19" dirty="0">
                <a:solidFill>
                  <a:srgbClr val="000000"/>
                </a:solidFill>
                <a:latin typeface="Times New Roman" panose="02020603050405020304" pitchFamily="18" charset="0"/>
                <a:ea typeface="Times New Roman" panose="02020603050405020304" pitchFamily="18" charset="0"/>
              </a:rPr>
              <a:t>.</a:t>
            </a:r>
            <a:r>
              <a:rPr lang="ru-RU" sz="2100" dirty="0">
                <a:latin typeface="Times New Roman" panose="02020603050405020304" pitchFamily="18" charset="0"/>
                <a:ea typeface="Times New Roman" panose="02020603050405020304" pitchFamily="18" charset="0"/>
              </a:rPr>
              <a:t/>
            </a:r>
            <a:br>
              <a:rPr lang="ru-RU" sz="2100" dirty="0">
                <a:latin typeface="Times New Roman" panose="02020603050405020304" pitchFamily="18" charset="0"/>
                <a:ea typeface="Times New Roman" panose="02020603050405020304" pitchFamily="18" charset="0"/>
              </a:rPr>
            </a:br>
            <a:r>
              <a:rPr lang="ru-RU"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Ilatyň</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hal-ýagdaýynyň</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ýaşaýyş</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durmuşynyň</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iň</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ýokary</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ösüşini</a:t>
            </a:r>
            <a:r>
              <a:rPr lang="en-US" sz="2100" spc="-19" dirty="0">
                <a:solidFill>
                  <a:srgbClr val="000000"/>
                </a:solidFill>
                <a:latin typeface="Times New Roman" panose="02020603050405020304" pitchFamily="18" charset="0"/>
                <a:ea typeface="Times New Roman" panose="02020603050405020304" pitchFamily="18" charset="0"/>
              </a:rPr>
              <a:t> </a:t>
            </a:r>
            <a:r>
              <a:rPr lang="en-US" sz="2100" spc="-19" dirty="0" err="1">
                <a:solidFill>
                  <a:srgbClr val="000000"/>
                </a:solidFill>
                <a:latin typeface="Times New Roman" panose="02020603050405020304" pitchFamily="18" charset="0"/>
                <a:ea typeface="Times New Roman" panose="02020603050405020304" pitchFamily="18" charset="0"/>
              </a:rPr>
              <a:t>üp</a:t>
            </a:r>
            <a:r>
              <a:rPr lang="en-US" sz="2100" spc="-8" dirty="0" err="1">
                <a:solidFill>
                  <a:srgbClr val="000000"/>
                </a:solidFill>
                <a:latin typeface="Times New Roman" panose="02020603050405020304" pitchFamily="18" charset="0"/>
                <a:ea typeface="Times New Roman" panose="02020603050405020304" pitchFamily="18" charset="0"/>
              </a:rPr>
              <a:t>jün</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etmek</a:t>
            </a:r>
            <a:r>
              <a:rPr lang="en-US" sz="2100" spc="-8" dirty="0">
                <a:solidFill>
                  <a:srgbClr val="000000"/>
                </a:solidFill>
                <a:latin typeface="Times New Roman" panose="02020603050405020304" pitchFamily="18" charset="0"/>
                <a:ea typeface="Times New Roman" panose="02020603050405020304" pitchFamily="18" charset="0"/>
              </a:rPr>
              <a:t> - </a:t>
            </a:r>
            <a:r>
              <a:rPr lang="en-US" sz="2100" spc="-8" dirty="0" err="1">
                <a:solidFill>
                  <a:srgbClr val="000000"/>
                </a:solidFill>
                <a:latin typeface="Times New Roman" panose="02020603050405020304" pitchFamily="18" charset="0"/>
                <a:ea typeface="Times New Roman" panose="02020603050405020304" pitchFamily="18" charset="0"/>
              </a:rPr>
              <a:t>ilatyň</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durmuş</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goraglylygynyň</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netijeli</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ulgamynyň</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zerurlygy</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durmuş</a:t>
            </a:r>
            <a:r>
              <a:rPr lang="en-US" sz="2100" spc="-8" dirty="0">
                <a:solidFill>
                  <a:srgbClr val="000000"/>
                </a:solidFill>
                <a:latin typeface="Times New Roman" panose="02020603050405020304" pitchFamily="18" charset="0"/>
                <a:ea typeface="Times New Roman" panose="02020603050405020304" pitchFamily="18" charset="0"/>
              </a:rPr>
              <a:t> bazar </a:t>
            </a:r>
            <a:r>
              <a:rPr lang="en-US" sz="2100" spc="-8" dirty="0" err="1" smtClean="0">
                <a:solidFill>
                  <a:srgbClr val="000000"/>
                </a:solidFill>
                <a:latin typeface="Times New Roman" panose="02020603050405020304" pitchFamily="18" charset="0"/>
                <a:ea typeface="Times New Roman" panose="02020603050405020304" pitchFamily="18" charset="0"/>
              </a:rPr>
              <a:t>yk</a:t>
            </a:r>
            <a:r>
              <a:rPr lang="tk-TM" sz="2100" spc="-8" dirty="0" smtClean="0">
                <a:solidFill>
                  <a:srgbClr val="000000"/>
                </a:solidFill>
                <a:latin typeface="Times New Roman" panose="02020603050405020304" pitchFamily="18" charset="0"/>
                <a:ea typeface="Times New Roman" panose="02020603050405020304" pitchFamily="18" charset="0"/>
              </a:rPr>
              <a:t>-</a:t>
            </a:r>
            <a:r>
              <a:rPr lang="en-US" sz="2100" spc="-8" dirty="0" err="1" smtClean="0">
                <a:solidFill>
                  <a:srgbClr val="000000"/>
                </a:solidFill>
                <a:latin typeface="Times New Roman" panose="02020603050405020304" pitchFamily="18" charset="0"/>
                <a:ea typeface="Times New Roman" panose="02020603050405020304" pitchFamily="18" charset="0"/>
              </a:rPr>
              <a:t>dysadyýetiniň</a:t>
            </a:r>
            <a:r>
              <a:rPr lang="en-US" sz="2100" spc="-8" dirty="0" smtClean="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esasy</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maksady</a:t>
            </a:r>
            <a:r>
              <a:rPr lang="en-US" sz="2100" spc="-8" dirty="0">
                <a:solidFill>
                  <a:srgbClr val="000000"/>
                </a:solidFill>
                <a:latin typeface="Times New Roman" panose="02020603050405020304" pitchFamily="18" charset="0"/>
                <a:ea typeface="Times New Roman" panose="02020603050405020304" pitchFamily="18" charset="0"/>
              </a:rPr>
              <a:t>. Bu </a:t>
            </a:r>
            <a:r>
              <a:rPr lang="en-US" sz="2100" spc="-8" dirty="0" err="1">
                <a:solidFill>
                  <a:srgbClr val="000000"/>
                </a:solidFill>
                <a:latin typeface="Times New Roman" panose="02020603050405020304" pitchFamily="18" charset="0"/>
                <a:ea typeface="Times New Roman" panose="02020603050405020304" pitchFamily="18" charset="0"/>
              </a:rPr>
              <a:t>maksat</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özünde</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durmuş</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üpjünçiligini</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durmuş</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kepilini</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durmuş</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kömegini</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8" dirty="0" err="1">
                <a:solidFill>
                  <a:srgbClr val="000000"/>
                </a:solidFill>
                <a:latin typeface="Times New Roman" panose="02020603050405020304" pitchFamily="18" charset="0"/>
                <a:ea typeface="Times New Roman" panose="02020603050405020304" pitchFamily="18" charset="0"/>
              </a:rPr>
              <a:t>durmuş</a:t>
            </a:r>
            <a:r>
              <a:rPr lang="en-US" sz="2100" spc="-8"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ätiýaçlandyrmasyny</a:t>
            </a:r>
            <a:r>
              <a:rPr lang="en-US" sz="2100" spc="-15" dirty="0">
                <a:solidFill>
                  <a:srgbClr val="000000"/>
                </a:solidFill>
                <a:latin typeface="Times New Roman" panose="02020603050405020304" pitchFamily="18" charset="0"/>
                <a:ea typeface="Times New Roman" panose="02020603050405020304" pitchFamily="18" charset="0"/>
              </a:rPr>
              <a:t> </a:t>
            </a:r>
            <a:r>
              <a:rPr lang="en-US" sz="2100" spc="-15" dirty="0" err="1">
                <a:solidFill>
                  <a:srgbClr val="000000"/>
                </a:solidFill>
                <a:latin typeface="Times New Roman" panose="02020603050405020304" pitchFamily="18" charset="0"/>
                <a:ea typeface="Times New Roman" panose="02020603050405020304" pitchFamily="18" charset="0"/>
              </a:rPr>
              <a:t>jemleýär</a:t>
            </a:r>
            <a:r>
              <a:rPr lang="en-US" sz="2100" spc="-15" dirty="0">
                <a:solidFill>
                  <a:srgbClr val="000000"/>
                </a:solidFill>
                <a:latin typeface="Times New Roman" panose="02020603050405020304" pitchFamily="18" charset="0"/>
                <a:ea typeface="Times New Roman" panose="02020603050405020304" pitchFamily="18" charset="0"/>
              </a:rPr>
              <a:t>.</a:t>
            </a:r>
            <a:endParaRPr lang="ru-RU" sz="2100" dirty="0"/>
          </a:p>
        </p:txBody>
      </p:sp>
    </p:spTree>
    <p:extLst>
      <p:ext uri="{BB962C8B-B14F-4D97-AF65-F5344CB8AC3E}">
        <p14:creationId xmlns:p14="http://schemas.microsoft.com/office/powerpoint/2010/main" val="30986537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20731" y="945770"/>
            <a:ext cx="8492944" cy="5109973"/>
          </a:xfrm>
        </p:spPr>
        <p:txBody>
          <a:bodyPr>
            <a:normAutofit/>
          </a:bodyPr>
          <a:lstStyle/>
          <a:p>
            <a:pPr>
              <a:lnSpc>
                <a:spcPct val="115000"/>
              </a:lnSpc>
              <a:tabLst>
                <a:tab pos="342900" algn="l"/>
              </a:tabLst>
            </a:pPr>
            <a:r>
              <a:rPr lang="ru-RU" sz="2325" spc="4" dirty="0">
                <a:solidFill>
                  <a:srgbClr val="000000"/>
                </a:solidFill>
                <a:latin typeface="Times New Roman" panose="02020603050405020304" pitchFamily="18" charset="0"/>
                <a:ea typeface="Times New Roman" panose="02020603050405020304" pitchFamily="18" charset="0"/>
              </a:rPr>
              <a:t>   </a:t>
            </a:r>
            <a:r>
              <a:rPr lang="en-US" sz="2400" spc="4" dirty="0">
                <a:solidFill>
                  <a:srgbClr val="000000"/>
                </a:solidFill>
                <a:latin typeface="Times New Roman" panose="02020603050405020304" pitchFamily="18" charset="0"/>
                <a:ea typeface="Times New Roman" panose="02020603050405020304" pitchFamily="18" charset="0"/>
              </a:rPr>
              <a:t>Bar </a:t>
            </a:r>
            <a:r>
              <a:rPr lang="en-US" sz="2400" spc="4" dirty="0" err="1">
                <a:solidFill>
                  <a:srgbClr val="000000"/>
                </a:solidFill>
                <a:latin typeface="Times New Roman" panose="02020603050405020304" pitchFamily="18" charset="0"/>
                <a:ea typeface="Times New Roman" panose="02020603050405020304" pitchFamily="18" charset="0"/>
              </a:rPr>
              <a:t>bolan</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ykdysady</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ulgamlar</a:t>
            </a:r>
            <a:r>
              <a:rPr lang="en-US" sz="2400" spc="4" dirty="0">
                <a:solidFill>
                  <a:srgbClr val="000000"/>
                </a:solidFill>
                <a:latin typeface="Times New Roman" panose="02020603050405020304" pitchFamily="18" charset="0"/>
                <a:ea typeface="Times New Roman" panose="02020603050405020304" pitchFamily="18" charset="0"/>
              </a:rPr>
              <a:t> we </a:t>
            </a:r>
            <a:r>
              <a:rPr lang="en-US" sz="2400" spc="4" dirty="0" err="1">
                <a:solidFill>
                  <a:srgbClr val="000000"/>
                </a:solidFill>
                <a:latin typeface="Times New Roman" panose="02020603050405020304" pitchFamily="18" charset="0"/>
                <a:ea typeface="Times New Roman" panose="02020603050405020304" pitchFamily="18" charset="0"/>
              </a:rPr>
              <a:t>olaryň</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ösüşiniň</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ugurlary</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şu</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dirty="0" err="1" smtClean="0">
                <a:solidFill>
                  <a:srgbClr val="000000"/>
                </a:solidFill>
                <a:latin typeface="Times New Roman" panose="02020603050405020304" pitchFamily="18" charset="0"/>
                <a:ea typeface="Times New Roman" panose="02020603050405020304" pitchFamily="18" charset="0"/>
              </a:rPr>
              <a:t>aşakdakylara</a:t>
            </a:r>
            <a:r>
              <a:rPr lang="en-US" sz="2400" dirty="0" smtClean="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baglydyr</a:t>
            </a:r>
            <a:r>
              <a:rPr lang="en-US"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ýurduň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geografiki</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ýerleşişine</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tebigy</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serişdeleriň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barlygyna</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ösüşiň</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taryhy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şertlerine</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halkyň</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däp-dessurlaryna</a:t>
            </a:r>
            <a:r>
              <a:rPr lang="en-US" sz="2400" spc="4" dirty="0">
                <a:solidFill>
                  <a:srgbClr val="000000"/>
                </a:solidFill>
                <a:latin typeface="Times New Roman" panose="02020603050405020304" pitchFamily="18" charset="0"/>
                <a:ea typeface="Times New Roman" panose="02020603050405020304" pitchFamily="18" charset="0"/>
              </a:rPr>
              <a:t> we </a:t>
            </a:r>
            <a:r>
              <a:rPr lang="en-US" sz="2400" spc="4" dirty="0" err="1">
                <a:solidFill>
                  <a:srgbClr val="000000"/>
                </a:solidFill>
                <a:latin typeface="Times New Roman" panose="02020603050405020304" pitchFamily="18" charset="0"/>
                <a:ea typeface="Times New Roman" panose="02020603050405020304" pitchFamily="18" charset="0"/>
              </a:rPr>
              <a:t>onuň</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adatlaryna</a:t>
            </a:r>
            <a:r>
              <a:rPr lang="en-US"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öndüriji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güýçleriň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ösüş</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derejesine</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dünýä</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ykdysadyýetine</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goşulyşmak</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derejesine</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jemgyýetiň</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durmuşa</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gönükdirilişine</a:t>
            </a:r>
            <a:r>
              <a:rPr lang="ru-RU" sz="2400" spc="8"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Ähli</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ýurtlar</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hojalygy</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ýöretmegiň</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bazar</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şertlerine</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a:solidFill>
                  <a:srgbClr val="000000"/>
                </a:solidFill>
                <a:latin typeface="Times New Roman" panose="02020603050405020304" pitchFamily="18" charset="0"/>
                <a:ea typeface="Times New Roman" panose="02020603050405020304" pitchFamily="18" charset="0"/>
              </a:rPr>
              <a:t>öz</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spc="-11" dirty="0" err="1" smtClean="0">
                <a:solidFill>
                  <a:srgbClr val="000000"/>
                </a:solidFill>
                <a:latin typeface="Times New Roman" panose="02020603050405020304" pitchFamily="18" charset="0"/>
                <a:ea typeface="Times New Roman" panose="02020603050405020304" pitchFamily="18" charset="0"/>
              </a:rPr>
              <a:t>çemele-şişlerine</a:t>
            </a:r>
            <a:r>
              <a:rPr lang="ru-RU" sz="2400" spc="-11"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tapawutlandyryjy</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aýratynlyklaryna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eýedirler</a:t>
            </a:r>
            <a:r>
              <a:rPr lang="ru-RU" sz="2400" dirty="0">
                <a:solidFill>
                  <a:srgbClr val="000000"/>
                </a:solidFill>
                <a:latin typeface="Times New Roman" panose="02020603050405020304" pitchFamily="18"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1765497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08031" y="897146"/>
            <a:ext cx="8380930" cy="5037827"/>
          </a:xfrm>
        </p:spPr>
        <p:txBody>
          <a:bodyPr>
            <a:normAutofit/>
          </a:bodyPr>
          <a:lstStyle/>
          <a:p>
            <a:pPr>
              <a:lnSpc>
                <a:spcPct val="115000"/>
              </a:lnSpc>
              <a:tabLst>
                <a:tab pos="342900" algn="l"/>
              </a:tabLst>
            </a:pP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Şonuň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bilen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birlikde</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ähli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bazar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nusgalarynda</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umumy</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häsiýetler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bardyr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olara</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şu</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aşakdakylar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degişlidir</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eýeçiligiň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köp</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görnüşleriniň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bolmagy</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harytlary</a:t>
            </a:r>
            <a:r>
              <a:rPr lang="ru-RU" sz="2400" spc="4" dirty="0">
                <a:solidFill>
                  <a:srgbClr val="000000"/>
                </a:solidFill>
                <a:latin typeface="Times New Roman" panose="02020603050405020304" pitchFamily="18" charset="0"/>
                <a:ea typeface="Times New Roman" panose="02020603050405020304" pitchFamily="18" charset="0"/>
              </a:rPr>
              <a:t>ň </a:t>
            </a:r>
            <a:r>
              <a:rPr lang="en-US" sz="2400" spc="4" dirty="0">
                <a:solidFill>
                  <a:srgbClr val="000000"/>
                </a:solidFill>
                <a:latin typeface="Times New Roman" panose="02020603050405020304" pitchFamily="18" charset="0"/>
                <a:ea typeface="Times New Roman" panose="02020603050405020304" pitchFamily="18" charset="0"/>
              </a:rPr>
              <a:t>we </a:t>
            </a:r>
            <a:r>
              <a:rPr lang="en-US" sz="2400" spc="4" dirty="0" err="1">
                <a:solidFill>
                  <a:srgbClr val="000000"/>
                </a:solidFill>
                <a:latin typeface="Times New Roman" panose="02020603050405020304" pitchFamily="18" charset="0"/>
                <a:ea typeface="Times New Roman" panose="02020603050405020304" pitchFamily="18" charset="0"/>
              </a:rPr>
              <a:t>hyzmatlary</a:t>
            </a:r>
            <a:r>
              <a:rPr lang="ru-RU" sz="2400" spc="4" dirty="0">
                <a:solidFill>
                  <a:srgbClr val="000000"/>
                </a:solidFill>
                <a:latin typeface="Times New Roman" panose="02020603050405020304" pitchFamily="18" charset="0"/>
                <a:ea typeface="Times New Roman" panose="02020603050405020304" pitchFamily="18" charset="0"/>
              </a:rPr>
              <a:t>ň </a:t>
            </a:r>
            <a:r>
              <a:rPr lang="en-US" sz="2400" spc="4" dirty="0" err="1">
                <a:solidFill>
                  <a:srgbClr val="000000"/>
                </a:solidFill>
                <a:latin typeface="Times New Roman" panose="02020603050405020304" pitchFamily="18" charset="0"/>
                <a:ea typeface="Times New Roman" panose="02020603050405020304" pitchFamily="18" charset="0"/>
              </a:rPr>
              <a:t>erkin</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bahalaryny</a:t>
            </a:r>
            <a:r>
              <a:rPr lang="ru-RU" sz="2400" spc="4" dirty="0">
                <a:solidFill>
                  <a:srgbClr val="000000"/>
                </a:solidFill>
                <a:latin typeface="Times New Roman" panose="02020603050405020304" pitchFamily="18" charset="0"/>
                <a:ea typeface="Times New Roman" panose="02020603050405020304" pitchFamily="18" charset="0"/>
              </a:rPr>
              <a:t>ň </a:t>
            </a:r>
            <a:r>
              <a:rPr lang="en-US" sz="2400" spc="4" dirty="0" err="1">
                <a:solidFill>
                  <a:srgbClr val="000000"/>
                </a:solidFill>
                <a:latin typeface="Times New Roman" panose="02020603050405020304" pitchFamily="18" charset="0"/>
                <a:ea typeface="Times New Roman" panose="02020603050405020304" pitchFamily="18" charset="0"/>
              </a:rPr>
              <a:t>agdyklyk</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etmegi</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erkin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bäsleşik</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ulgamynyň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ösüşi</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telekeçilik</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işiniň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giňden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ýaýramagy</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ykdysadyýeti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döwlet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kadalaşdyrylyşynyň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belli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bir</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ulgamy</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Häzirki</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zaman</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şertlerinde</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ulanylýan</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bazar</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ykdysadyýetiniň</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smtClean="0">
                <a:solidFill>
                  <a:srgbClr val="000000"/>
                </a:solidFill>
                <a:latin typeface="Times New Roman" panose="02020603050405020304" pitchFamily="18" charset="0"/>
                <a:ea typeface="Times New Roman" panose="02020603050405020304" pitchFamily="18" charset="0"/>
              </a:rPr>
              <a:t>nus</a:t>
            </a:r>
            <a:r>
              <a:rPr lang="en-US" sz="2400" dirty="0" err="1" smtClean="0">
                <a:solidFill>
                  <a:srgbClr val="000000"/>
                </a:solidFill>
                <a:latin typeface="Times New Roman" panose="02020603050405020304" pitchFamily="18" charset="0"/>
                <a:ea typeface="Times New Roman" panose="02020603050405020304" pitchFamily="18" charset="0"/>
              </a:rPr>
              <a:t>galaryny</a:t>
            </a:r>
            <a:r>
              <a:rPr lang="ru-RU" sz="2400" dirty="0">
                <a:solidFill>
                  <a:srgbClr val="000000"/>
                </a:solidFill>
                <a:latin typeface="Times New Roman" panose="02020603050405020304" pitchFamily="18" charset="0"/>
                <a:ea typeface="Times New Roman" panose="02020603050405020304" pitchFamily="18" charset="0"/>
              </a:rPr>
              <a:t>ň </a:t>
            </a:r>
            <a:r>
              <a:rPr lang="en-US" sz="2400" dirty="0" err="1">
                <a:solidFill>
                  <a:srgbClr val="000000"/>
                </a:solidFill>
                <a:latin typeface="Times New Roman" panose="02020603050405020304" pitchFamily="18" charset="0"/>
                <a:ea typeface="Times New Roman" panose="02020603050405020304" pitchFamily="18" charset="0"/>
              </a:rPr>
              <a:t>birn</a:t>
            </a:r>
            <a:r>
              <a:rPr lang="ru-RU" sz="2400" dirty="0" err="1">
                <a:solidFill>
                  <a:srgbClr val="000000"/>
                </a:solidFill>
                <a:latin typeface="Times New Roman" panose="02020603050405020304" pitchFamily="18" charset="0"/>
                <a:ea typeface="Times New Roman" panose="02020603050405020304" pitchFamily="18" charset="0"/>
              </a:rPr>
              <a:t>äç</a:t>
            </a:r>
            <a:r>
              <a:rPr lang="en-US" sz="2400" dirty="0">
                <a:solidFill>
                  <a:srgbClr val="000000"/>
                </a:solidFill>
                <a:latin typeface="Times New Roman" panose="02020603050405020304" pitchFamily="18" charset="0"/>
                <a:ea typeface="Times New Roman" panose="02020603050405020304" pitchFamily="18" charset="0"/>
              </a:rPr>
              <a:t>e h</a:t>
            </a:r>
            <a:r>
              <a:rPr lang="ru-RU" sz="2400" dirty="0">
                <a:solidFill>
                  <a:srgbClr val="000000"/>
                </a:solidFill>
                <a:latin typeface="Times New Roman" panose="02020603050405020304" pitchFamily="18" charset="0"/>
                <a:ea typeface="Times New Roman" panose="02020603050405020304" pitchFamily="18" charset="0"/>
              </a:rPr>
              <a:t>ä</a:t>
            </a:r>
            <a:r>
              <a:rPr lang="en-US" sz="2400" dirty="0" err="1">
                <a:solidFill>
                  <a:srgbClr val="000000"/>
                </a:solidFill>
                <a:latin typeface="Times New Roman" panose="02020603050405020304" pitchFamily="18" charset="0"/>
                <a:ea typeface="Times New Roman" panose="02020603050405020304" pitchFamily="18" charset="0"/>
              </a:rPr>
              <a:t>si</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err="1">
                <a:solidFill>
                  <a:srgbClr val="000000"/>
                </a:solidFill>
                <a:latin typeface="Times New Roman" panose="02020603050405020304" pitchFamily="18" charset="0"/>
                <a:ea typeface="Times New Roman" panose="02020603050405020304" pitchFamily="18" charset="0"/>
              </a:rPr>
              <a:t>etlerini</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tapawutlandyrmak</a:t>
            </a:r>
            <a:r>
              <a:rPr lang="en-US"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bolar</a:t>
            </a:r>
            <a:r>
              <a:rPr lang="ru-RU" sz="2400" dirty="0">
                <a:solidFill>
                  <a:srgbClr val="000000"/>
                </a:solidFill>
                <a:latin typeface="Times New Roman" panose="02020603050405020304" pitchFamily="18"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121433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77042" y="1086928"/>
            <a:ext cx="8375418" cy="5279366"/>
          </a:xfrm>
        </p:spPr>
        <p:txBody>
          <a:bodyPr>
            <a:noAutofit/>
          </a:bodyPr>
          <a:lstStyle/>
          <a:p>
            <a:pPr marR="6668" indent="214789">
              <a:lnSpc>
                <a:spcPct val="115000"/>
              </a:lnSpc>
              <a:spcBef>
                <a:spcPts val="900"/>
              </a:spcBef>
              <a:tabLst>
                <a:tab pos="342900" algn="l"/>
              </a:tabLst>
            </a:pPr>
            <a:r>
              <a:rPr lang="en-US" sz="2400" b="1" spc="-8" dirty="0" err="1">
                <a:solidFill>
                  <a:srgbClr val="000000"/>
                </a:solidFill>
                <a:latin typeface="Times New Roman" panose="02020603050405020304" pitchFamily="18" charset="0"/>
                <a:ea typeface="Times New Roman" panose="02020603050405020304" pitchFamily="18" charset="0"/>
              </a:rPr>
              <a:t>Amerikan</a:t>
            </a:r>
            <a:r>
              <a:rPr lang="en-US" sz="2400" b="1" spc="-8" dirty="0">
                <a:solidFill>
                  <a:srgbClr val="000000"/>
                </a:solidFill>
                <a:latin typeface="Times New Roman" panose="02020603050405020304" pitchFamily="18" charset="0"/>
                <a:ea typeface="Times New Roman" panose="02020603050405020304" pitchFamily="18" charset="0"/>
              </a:rPr>
              <a:t> </a:t>
            </a:r>
            <a:r>
              <a:rPr lang="en-US" sz="2400" b="1" spc="-8" dirty="0" err="1">
                <a:solidFill>
                  <a:srgbClr val="000000"/>
                </a:solidFill>
                <a:latin typeface="Times New Roman" panose="02020603050405020304" pitchFamily="18" charset="0"/>
                <a:ea typeface="Times New Roman" panose="02020603050405020304" pitchFamily="18" charset="0"/>
              </a:rPr>
              <a:t>nusgasy</a:t>
            </a:r>
            <a:r>
              <a:rPr lang="ru-RU" sz="2400" spc="-8" dirty="0">
                <a:solidFill>
                  <a:srgbClr val="000000"/>
                </a:solidFill>
                <a:latin typeface="Times New Roman" panose="02020603050405020304" pitchFamily="18" charset="0"/>
                <a:ea typeface="Times New Roman" panose="02020603050405020304" pitchFamily="18" charset="0"/>
              </a:rPr>
              <a:t>. </a:t>
            </a:r>
            <a:r>
              <a:rPr lang="en-US" sz="2400" spc="-8" dirty="0">
                <a:solidFill>
                  <a:srgbClr val="000000"/>
                </a:solidFill>
                <a:latin typeface="Times New Roman" panose="02020603050405020304" pitchFamily="18" charset="0"/>
                <a:ea typeface="Times New Roman" panose="02020603050405020304" pitchFamily="18" charset="0"/>
              </a:rPr>
              <a:t>Bu </a:t>
            </a:r>
            <a:r>
              <a:rPr lang="en-US" sz="2400" spc="-8" dirty="0" err="1">
                <a:solidFill>
                  <a:srgbClr val="000000"/>
                </a:solidFill>
                <a:latin typeface="Times New Roman" panose="02020603050405020304" pitchFamily="18" charset="0"/>
                <a:ea typeface="Times New Roman" panose="02020603050405020304" pitchFamily="18" charset="0"/>
              </a:rPr>
              <a:t>nusga</a:t>
            </a:r>
            <a:r>
              <a:rPr lang="ru-RU" sz="2400" spc="-8" dirty="0">
                <a:solidFill>
                  <a:srgbClr val="000000"/>
                </a:solidFill>
                <a:latin typeface="Times New Roman" panose="02020603050405020304" pitchFamily="18" charset="0"/>
                <a:ea typeface="Times New Roman" panose="02020603050405020304" pitchFamily="18" charset="0"/>
              </a:rPr>
              <a:t> «</a:t>
            </a:r>
            <a:r>
              <a:rPr lang="en-US" sz="2400" spc="-8" dirty="0">
                <a:solidFill>
                  <a:srgbClr val="000000"/>
                </a:solidFill>
                <a:latin typeface="Times New Roman" panose="02020603050405020304" pitchFamily="18" charset="0"/>
                <a:ea typeface="Times New Roman" panose="02020603050405020304" pitchFamily="18" charset="0"/>
              </a:rPr>
              <a:t>liberal </a:t>
            </a:r>
            <a:r>
              <a:rPr lang="en-US" sz="2400" spc="-8" dirty="0" err="1">
                <a:solidFill>
                  <a:srgbClr val="000000"/>
                </a:solidFill>
                <a:latin typeface="Times New Roman" panose="02020603050405020304" pitchFamily="18" charset="0"/>
                <a:ea typeface="Times New Roman" panose="02020603050405020304" pitchFamily="18" charset="0"/>
              </a:rPr>
              <a:t>nusga</a:t>
            </a:r>
            <a:r>
              <a:rPr lang="ru-RU" sz="2400" spc="-8" dirty="0">
                <a:solidFill>
                  <a:srgbClr val="000000"/>
                </a:solidFill>
                <a:latin typeface="Times New Roman" panose="02020603050405020304" pitchFamily="18" charset="0"/>
                <a:ea typeface="Times New Roman" panose="02020603050405020304" pitchFamily="18" charset="0"/>
              </a:rPr>
              <a:t>» </a:t>
            </a:r>
            <a:r>
              <a:rPr lang="en-US" sz="2400" spc="-8" dirty="0">
                <a:solidFill>
                  <a:srgbClr val="000000"/>
                </a:solidFill>
                <a:latin typeface="Times New Roman" panose="02020603050405020304" pitchFamily="18" charset="0"/>
                <a:ea typeface="Times New Roman" panose="02020603050405020304" pitchFamily="18" charset="0"/>
              </a:rPr>
              <a:t>di</a:t>
            </a:r>
            <a:r>
              <a:rPr lang="ru-RU" sz="2400" spc="-8" dirty="0">
                <a:solidFill>
                  <a:srgbClr val="000000"/>
                </a:solidFill>
                <a:latin typeface="Times New Roman" panose="02020603050405020304" pitchFamily="18" charset="0"/>
                <a:ea typeface="Times New Roman" panose="02020603050405020304" pitchFamily="18" charset="0"/>
              </a:rPr>
              <a:t>ý</a:t>
            </a:r>
            <a:r>
              <a:rPr lang="en-US" sz="2400" spc="-8" dirty="0">
                <a:solidFill>
                  <a:srgbClr val="000000"/>
                </a:solidFill>
                <a:latin typeface="Times New Roman" panose="02020603050405020304" pitchFamily="18" charset="0"/>
                <a:ea typeface="Times New Roman" panose="02020603050405020304" pitchFamily="18" charset="0"/>
              </a:rPr>
              <a:t>en </a:t>
            </a:r>
            <a:r>
              <a:rPr lang="en-US" sz="2400" spc="-8" dirty="0" err="1">
                <a:solidFill>
                  <a:srgbClr val="000000"/>
                </a:solidFill>
                <a:latin typeface="Times New Roman" panose="02020603050405020304" pitchFamily="18" charset="0"/>
                <a:ea typeface="Times New Roman" panose="02020603050405020304" pitchFamily="18" charset="0"/>
              </a:rPr>
              <a:t>ady</a:t>
            </a:r>
            <a:r>
              <a:rPr lang="en-US" sz="2400" spc="-8" dirty="0">
                <a:solidFill>
                  <a:srgbClr val="000000"/>
                </a:solidFill>
                <a:latin typeface="Times New Roman" panose="02020603050405020304" pitchFamily="18" charset="0"/>
                <a:ea typeface="Times New Roman" panose="02020603050405020304" pitchFamily="18" charset="0"/>
              </a:rPr>
              <a:t> </a:t>
            </a:r>
            <a:r>
              <a:rPr lang="en-US" sz="2400" spc="-8" dirty="0" err="1">
                <a:solidFill>
                  <a:srgbClr val="000000"/>
                </a:solidFill>
                <a:latin typeface="Times New Roman" panose="02020603050405020304" pitchFamily="18" charset="0"/>
                <a:ea typeface="Times New Roman" panose="02020603050405020304" pitchFamily="18" charset="0"/>
              </a:rPr>
              <a:t>aldy</a:t>
            </a:r>
            <a:r>
              <a:rPr lang="ru-RU" sz="2400" spc="-8" dirty="0">
                <a:solidFill>
                  <a:srgbClr val="000000"/>
                </a:solidFill>
                <a:latin typeface="Times New Roman" panose="02020603050405020304" pitchFamily="18" charset="0"/>
                <a:ea typeface="Times New Roman" panose="02020603050405020304" pitchFamily="18" charset="0"/>
              </a:rPr>
              <a:t>. </a:t>
            </a:r>
            <a:r>
              <a:rPr lang="en-US" sz="2400" spc="-8" dirty="0" err="1">
                <a:solidFill>
                  <a:srgbClr val="000000"/>
                </a:solidFill>
                <a:latin typeface="Times New Roman" panose="02020603050405020304" pitchFamily="18" charset="0"/>
                <a:ea typeface="Times New Roman" panose="02020603050405020304" pitchFamily="18" charset="0"/>
              </a:rPr>
              <a:t>Onu</a:t>
            </a:r>
            <a:r>
              <a:rPr lang="ru-RU" sz="2400" spc="-8" dirty="0">
                <a:solidFill>
                  <a:srgbClr val="000000"/>
                </a:solidFill>
                <a:latin typeface="Times New Roman" panose="02020603050405020304" pitchFamily="18" charset="0"/>
                <a:ea typeface="Times New Roman" panose="02020603050405020304" pitchFamily="18" charset="0"/>
              </a:rPr>
              <a:t>ň </a:t>
            </a:r>
            <a:r>
              <a:rPr lang="en-US" sz="2400" spc="4" dirty="0">
                <a:solidFill>
                  <a:srgbClr val="000000"/>
                </a:solidFill>
                <a:latin typeface="Times New Roman" panose="02020603050405020304" pitchFamily="18" charset="0"/>
                <a:ea typeface="Times New Roman" panose="02020603050405020304" pitchFamily="18" charset="0"/>
              </a:rPr>
              <a:t>h</a:t>
            </a:r>
            <a:r>
              <a:rPr lang="ru-RU" sz="2400" spc="4" dirty="0">
                <a:solidFill>
                  <a:srgbClr val="000000"/>
                </a:solidFill>
                <a:latin typeface="Times New Roman" panose="02020603050405020304" pitchFamily="18" charset="0"/>
                <a:ea typeface="Times New Roman" panose="02020603050405020304" pitchFamily="18" charset="0"/>
              </a:rPr>
              <a:t>ä</a:t>
            </a:r>
            <a:r>
              <a:rPr lang="en-US" sz="2400" spc="4" dirty="0" err="1">
                <a:solidFill>
                  <a:srgbClr val="000000"/>
                </a:solidFill>
                <a:latin typeface="Times New Roman" panose="02020603050405020304" pitchFamily="18" charset="0"/>
                <a:ea typeface="Times New Roman" panose="02020603050405020304" pitchFamily="18" charset="0"/>
              </a:rPr>
              <a:t>si</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err="1">
                <a:solidFill>
                  <a:srgbClr val="000000"/>
                </a:solidFill>
                <a:latin typeface="Times New Roman" panose="02020603050405020304" pitchFamily="18" charset="0"/>
                <a:ea typeface="Times New Roman" panose="02020603050405020304" pitchFamily="18" charset="0"/>
              </a:rPr>
              <a:t>etli</a:t>
            </a:r>
            <a:r>
              <a:rPr lang="en-US" sz="2400" spc="4" dirty="0">
                <a:solidFill>
                  <a:srgbClr val="000000"/>
                </a:solidFill>
                <a:latin typeface="Times New Roman" panose="02020603050405020304" pitchFamily="18" charset="0"/>
                <a:ea typeface="Times New Roman" panose="02020603050405020304" pitchFamily="18" charset="0"/>
              </a:rPr>
              <a:t> a</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err="1">
                <a:solidFill>
                  <a:srgbClr val="000000"/>
                </a:solidFill>
                <a:latin typeface="Times New Roman" panose="02020603050405020304" pitchFamily="18" charset="0"/>
                <a:ea typeface="Times New Roman" panose="02020603050405020304" pitchFamily="18" charset="0"/>
              </a:rPr>
              <a:t>ratynlyklary</a:t>
            </a:r>
            <a:r>
              <a:rPr lang="ru-RU" sz="2400" spc="4" dirty="0">
                <a:solidFill>
                  <a:srgbClr val="000000"/>
                </a:solidFill>
                <a:latin typeface="Times New Roman" panose="02020603050405020304" pitchFamily="18" charset="0"/>
                <a:ea typeface="Times New Roman" panose="02020603050405020304" pitchFamily="18" charset="0"/>
              </a:rPr>
              <a:t> ş</a:t>
            </a:r>
            <a:r>
              <a:rPr lang="en-US" sz="2400" spc="4" dirty="0">
                <a:solidFill>
                  <a:srgbClr val="000000"/>
                </a:solidFill>
                <a:latin typeface="Times New Roman" panose="02020603050405020304" pitchFamily="18" charset="0"/>
                <a:ea typeface="Times New Roman" panose="02020603050405020304" pitchFamily="18" charset="0"/>
              </a:rPr>
              <a:t>u a</a:t>
            </a:r>
            <a:r>
              <a:rPr lang="ru-RU" sz="2400" spc="4" dirty="0">
                <a:solidFill>
                  <a:srgbClr val="000000"/>
                </a:solidFill>
                <a:latin typeface="Times New Roman" panose="02020603050405020304" pitchFamily="18" charset="0"/>
                <a:ea typeface="Times New Roman" panose="02020603050405020304" pitchFamily="18" charset="0"/>
              </a:rPr>
              <a:t>ş</a:t>
            </a:r>
            <a:r>
              <a:rPr lang="en-US" sz="2400" spc="4" dirty="0" err="1">
                <a:solidFill>
                  <a:srgbClr val="000000"/>
                </a:solidFill>
                <a:latin typeface="Times New Roman" panose="02020603050405020304" pitchFamily="18" charset="0"/>
                <a:ea typeface="Times New Roman" panose="02020603050405020304" pitchFamily="18" charset="0"/>
              </a:rPr>
              <a:t>akdakylardan</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ybarat</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ykdysady</a:t>
            </a:r>
            <a:r>
              <a:rPr lang="ru-RU" sz="2400" spc="11" dirty="0">
                <a:solidFill>
                  <a:srgbClr val="000000"/>
                </a:solidFill>
                <a:latin typeface="Times New Roman" panose="02020603050405020304" pitchFamily="18" charset="0"/>
                <a:ea typeface="Times New Roman" panose="02020603050405020304" pitchFamily="18" charset="0"/>
              </a:rPr>
              <a:t>ý</a:t>
            </a:r>
            <a:r>
              <a:rPr lang="en-US" sz="2400" spc="11" dirty="0" err="1">
                <a:solidFill>
                  <a:srgbClr val="000000"/>
                </a:solidFill>
                <a:latin typeface="Times New Roman" panose="02020603050405020304" pitchFamily="18" charset="0"/>
                <a:ea typeface="Times New Roman" panose="02020603050405020304" pitchFamily="18" charset="0"/>
              </a:rPr>
              <a:t>etde</a:t>
            </a:r>
            <a:r>
              <a:rPr lang="en-US" sz="2400" spc="11" dirty="0">
                <a:solidFill>
                  <a:srgbClr val="000000"/>
                </a:solidFill>
                <a:latin typeface="Times New Roman" panose="02020603050405020304" pitchFamily="18" charset="0"/>
                <a:ea typeface="Times New Roman" panose="02020603050405020304" pitchFamily="18" charset="0"/>
              </a:rPr>
              <a:t> d</a:t>
            </a:r>
            <a:r>
              <a:rPr lang="ru-RU" sz="2400" spc="11" dirty="0">
                <a:solidFill>
                  <a:srgbClr val="000000"/>
                </a:solidFill>
                <a:latin typeface="Times New Roman" panose="02020603050405020304" pitchFamily="18" charset="0"/>
                <a:ea typeface="Times New Roman" panose="02020603050405020304" pitchFamily="18" charset="0"/>
              </a:rPr>
              <a:t>ö</a:t>
            </a:r>
            <a:r>
              <a:rPr lang="en-US" sz="2400" spc="11" dirty="0" err="1">
                <a:solidFill>
                  <a:srgbClr val="000000"/>
                </a:solidFill>
                <a:latin typeface="Times New Roman" panose="02020603050405020304" pitchFamily="18" charset="0"/>
                <a:ea typeface="Times New Roman" panose="02020603050405020304" pitchFamily="18" charset="0"/>
              </a:rPr>
              <a:t>wleti</a:t>
            </a:r>
            <a:r>
              <a:rPr lang="ru-RU" sz="2400" spc="11" dirty="0">
                <a:solidFill>
                  <a:srgbClr val="000000"/>
                </a:solidFill>
                <a:latin typeface="Times New Roman" panose="02020603050405020304" pitchFamily="18" charset="0"/>
                <a:ea typeface="Times New Roman" panose="02020603050405020304" pitchFamily="18" charset="0"/>
              </a:rPr>
              <a:t>ň </a:t>
            </a:r>
            <a:r>
              <a:rPr lang="en-US" sz="2400" spc="11" dirty="0" err="1">
                <a:solidFill>
                  <a:srgbClr val="000000"/>
                </a:solidFill>
                <a:latin typeface="Times New Roman" panose="02020603050405020304" pitchFamily="18" charset="0"/>
                <a:ea typeface="Times New Roman" panose="02020603050405020304" pitchFamily="18" charset="0"/>
              </a:rPr>
              <a:t>kadala</a:t>
            </a:r>
            <a:r>
              <a:rPr lang="ru-RU" sz="2400" spc="11" dirty="0">
                <a:solidFill>
                  <a:srgbClr val="000000"/>
                </a:solidFill>
                <a:latin typeface="Times New Roman" panose="02020603050405020304" pitchFamily="18" charset="0"/>
                <a:ea typeface="Times New Roman" panose="02020603050405020304" pitchFamily="18" charset="0"/>
              </a:rPr>
              <a:t>ş</a:t>
            </a:r>
            <a:r>
              <a:rPr lang="en-US" sz="2400" spc="11" dirty="0" err="1">
                <a:solidFill>
                  <a:srgbClr val="000000"/>
                </a:solidFill>
                <a:latin typeface="Times New Roman" panose="02020603050405020304" pitchFamily="18" charset="0"/>
                <a:ea typeface="Times New Roman" panose="02020603050405020304" pitchFamily="18" charset="0"/>
              </a:rPr>
              <a:t>dyryjy</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roluny</a:t>
            </a:r>
            <a:r>
              <a:rPr lang="ru-RU" sz="2400" spc="11" dirty="0">
                <a:solidFill>
                  <a:srgbClr val="000000"/>
                </a:solidFill>
                <a:latin typeface="Times New Roman" panose="02020603050405020304" pitchFamily="18" charset="0"/>
                <a:ea typeface="Times New Roman" panose="02020603050405020304" pitchFamily="18" charset="0"/>
              </a:rPr>
              <a:t>ň </a:t>
            </a:r>
            <a:r>
              <a:rPr lang="en-US" sz="2400" spc="11" dirty="0" err="1">
                <a:solidFill>
                  <a:srgbClr val="000000"/>
                </a:solidFill>
                <a:latin typeface="Times New Roman" panose="02020603050405020304" pitchFamily="18" charset="0"/>
                <a:ea typeface="Times New Roman" panose="02020603050405020304" pitchFamily="18" charset="0"/>
              </a:rPr>
              <a:t>az</a:t>
            </a:r>
            <a:r>
              <a:rPr lang="en-US" sz="2400" spc="11" dirty="0">
                <a:solidFill>
                  <a:srgbClr val="000000"/>
                </a:solidFill>
                <a:latin typeface="Times New Roman" panose="02020603050405020304" pitchFamily="18" charset="0"/>
                <a:ea typeface="Times New Roman" panose="02020603050405020304" pitchFamily="18" charset="0"/>
              </a:rPr>
              <a:t> </a:t>
            </a:r>
            <a:r>
              <a:rPr lang="en-US" sz="2400" spc="11" dirty="0" err="1">
                <a:solidFill>
                  <a:srgbClr val="000000"/>
                </a:solidFill>
                <a:latin typeface="Times New Roman" panose="02020603050405020304" pitchFamily="18" charset="0"/>
                <a:ea typeface="Times New Roman" panose="02020603050405020304" pitchFamily="18" charset="0"/>
              </a:rPr>
              <a:t>derejeliligi</a:t>
            </a:r>
            <a:r>
              <a:rPr lang="ru-RU" sz="2400" spc="11"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Kada</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bol</a:t>
            </a:r>
            <a:r>
              <a:rPr lang="ru-RU" sz="2400" spc="-4" dirty="0">
                <a:solidFill>
                  <a:srgbClr val="000000"/>
                </a:solidFill>
                <a:latin typeface="Times New Roman" panose="02020603050405020304" pitchFamily="18" charset="0"/>
                <a:ea typeface="Times New Roman" panose="02020603050405020304" pitchFamily="18" charset="0"/>
              </a:rPr>
              <a:t>ş</a:t>
            </a:r>
            <a:r>
              <a:rPr lang="en-US" sz="2400" spc="-4" dirty="0">
                <a:solidFill>
                  <a:srgbClr val="000000"/>
                </a:solidFill>
                <a:latin typeface="Times New Roman" panose="02020603050405020304" pitchFamily="18" charset="0"/>
                <a:ea typeface="Times New Roman" panose="02020603050405020304" pitchFamily="18" charset="0"/>
              </a:rPr>
              <a:t>y</a:t>
            </a:r>
            <a:r>
              <a:rPr lang="ru-RU" sz="2400" spc="-4" dirty="0">
                <a:solidFill>
                  <a:srgbClr val="000000"/>
                </a:solidFill>
                <a:latin typeface="Times New Roman" panose="02020603050405020304" pitchFamily="18" charset="0"/>
                <a:ea typeface="Times New Roman" panose="02020603050405020304" pitchFamily="18" charset="0"/>
              </a:rPr>
              <a:t> ý</a:t>
            </a:r>
            <a:r>
              <a:rPr lang="en-US" sz="2400" spc="-4" dirty="0" err="1">
                <a:solidFill>
                  <a:srgbClr val="000000"/>
                </a:solidFill>
                <a:latin typeface="Times New Roman" panose="02020603050405020304" pitchFamily="18" charset="0"/>
                <a:ea typeface="Times New Roman" panose="02020603050405020304" pitchFamily="18" charset="0"/>
              </a:rPr>
              <a:t>aly</a:t>
            </a:r>
            <a:r>
              <a:rPr lang="ru-RU" sz="2400" spc="-4" dirty="0">
                <a:solidFill>
                  <a:srgbClr val="000000"/>
                </a:solidFill>
                <a:latin typeface="Times New Roman" panose="02020603050405020304" pitchFamily="18" charset="0"/>
                <a:ea typeface="Times New Roman" panose="02020603050405020304" pitchFamily="18" charset="0"/>
              </a:rPr>
              <a:t>, </a:t>
            </a:r>
            <a:r>
              <a:rPr lang="en-US" sz="2400" spc="-4" dirty="0">
                <a:solidFill>
                  <a:srgbClr val="000000"/>
                </a:solidFill>
                <a:latin typeface="Times New Roman" panose="02020603050405020304" pitchFamily="18" charset="0"/>
                <a:ea typeface="Times New Roman" panose="02020603050405020304" pitchFamily="18" charset="0"/>
              </a:rPr>
              <a:t>d</a:t>
            </a:r>
            <a:r>
              <a:rPr lang="ru-RU" sz="2400" spc="-4" dirty="0">
                <a:solidFill>
                  <a:srgbClr val="000000"/>
                </a:solidFill>
                <a:latin typeface="Times New Roman" panose="02020603050405020304" pitchFamily="18" charset="0"/>
                <a:ea typeface="Times New Roman" panose="02020603050405020304" pitchFamily="18" charset="0"/>
              </a:rPr>
              <a:t>ö</a:t>
            </a:r>
            <a:r>
              <a:rPr lang="en-US" sz="2400" spc="-4" dirty="0" err="1">
                <a:solidFill>
                  <a:srgbClr val="000000"/>
                </a:solidFill>
                <a:latin typeface="Times New Roman" panose="02020603050405020304" pitchFamily="18" charset="0"/>
                <a:ea typeface="Times New Roman" panose="02020603050405020304" pitchFamily="18" charset="0"/>
              </a:rPr>
              <a:t>wleti</a:t>
            </a:r>
            <a:r>
              <a:rPr lang="ru-RU" sz="2400" spc="-4" dirty="0">
                <a:solidFill>
                  <a:srgbClr val="000000"/>
                </a:solidFill>
                <a:latin typeface="Times New Roman" panose="02020603050405020304" pitchFamily="18" charset="0"/>
                <a:ea typeface="Times New Roman" panose="02020603050405020304" pitchFamily="18" charset="0"/>
              </a:rPr>
              <a:t>ň </a:t>
            </a:r>
            <a:r>
              <a:rPr lang="en-US" sz="2400" spc="-4" dirty="0">
                <a:solidFill>
                  <a:srgbClr val="000000"/>
                </a:solidFill>
                <a:latin typeface="Times New Roman" panose="02020603050405020304" pitchFamily="18" charset="0"/>
                <a:ea typeface="Times New Roman" panose="02020603050405020304" pitchFamily="18" charset="0"/>
              </a:rPr>
              <a:t>go</a:t>
            </a:r>
            <a:r>
              <a:rPr lang="ru-RU" sz="2400" spc="-4" dirty="0">
                <a:solidFill>
                  <a:srgbClr val="000000"/>
                </a:solidFill>
                <a:latin typeface="Times New Roman" panose="02020603050405020304" pitchFamily="18" charset="0"/>
                <a:ea typeface="Times New Roman" panose="02020603050405020304" pitchFamily="18" charset="0"/>
              </a:rPr>
              <a:t>ş</a:t>
            </a:r>
            <a:r>
              <a:rPr lang="en-US" sz="2400" spc="-4" dirty="0" err="1">
                <a:solidFill>
                  <a:srgbClr val="000000"/>
                </a:solidFill>
                <a:latin typeface="Times New Roman" panose="02020603050405020304" pitchFamily="18" charset="0"/>
                <a:ea typeface="Times New Roman" panose="02020603050405020304" pitchFamily="18" charset="0"/>
              </a:rPr>
              <a:t>uly</a:t>
            </a:r>
            <a:r>
              <a:rPr lang="ru-RU" sz="2400" spc="-4" dirty="0">
                <a:solidFill>
                  <a:srgbClr val="000000"/>
                </a:solidFill>
                <a:latin typeface="Times New Roman" panose="02020603050405020304" pitchFamily="18" charset="0"/>
                <a:ea typeface="Times New Roman" panose="02020603050405020304" pitchFamily="18" charset="0"/>
              </a:rPr>
              <a:t>ş</a:t>
            </a:r>
            <a:r>
              <a:rPr lang="en-US" sz="2400" spc="-4" dirty="0" err="1">
                <a:solidFill>
                  <a:srgbClr val="000000"/>
                </a:solidFill>
                <a:latin typeface="Times New Roman" panose="02020603050405020304" pitchFamily="18" charset="0"/>
                <a:ea typeface="Times New Roman" panose="02020603050405020304" pitchFamily="18" charset="0"/>
              </a:rPr>
              <a:t>magyny</a:t>
            </a:r>
            <a:r>
              <a:rPr lang="ru-RU" sz="2400" spc="-4" dirty="0">
                <a:solidFill>
                  <a:srgbClr val="000000"/>
                </a:solidFill>
                <a:latin typeface="Times New Roman" panose="02020603050405020304" pitchFamily="18" charset="0"/>
                <a:ea typeface="Times New Roman" panose="02020603050405020304" pitchFamily="18" charset="0"/>
              </a:rPr>
              <a:t>ň </a:t>
            </a:r>
            <a:r>
              <a:rPr lang="en-US" sz="2400" spc="-4" dirty="0">
                <a:solidFill>
                  <a:srgbClr val="000000"/>
                </a:solidFill>
                <a:latin typeface="Times New Roman" panose="02020603050405020304" pitchFamily="18" charset="0"/>
                <a:ea typeface="Times New Roman" panose="02020603050405020304" pitchFamily="18" charset="0"/>
              </a:rPr>
              <a:t>g</a:t>
            </a:r>
            <a:r>
              <a:rPr lang="ru-RU" sz="2400" spc="-4" dirty="0" err="1">
                <a:solidFill>
                  <a:srgbClr val="000000"/>
                </a:solidFill>
                <a:latin typeface="Times New Roman" panose="02020603050405020304" pitchFamily="18" charset="0"/>
                <a:ea typeface="Times New Roman" panose="02020603050405020304" pitchFamily="18" charset="0"/>
              </a:rPr>
              <a:t>üýç</a:t>
            </a:r>
            <a:r>
              <a:rPr lang="en-US" sz="2400" spc="-4" dirty="0" err="1">
                <a:solidFill>
                  <a:srgbClr val="000000"/>
                </a:solidFill>
                <a:latin typeface="Times New Roman" panose="02020603050405020304" pitchFamily="18" charset="0"/>
                <a:ea typeface="Times New Roman" panose="02020603050405020304" pitchFamily="18" charset="0"/>
              </a:rPr>
              <a:t>lendirilmegi</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smtClean="0">
                <a:solidFill>
                  <a:srgbClr val="000000"/>
                </a:solidFill>
                <a:latin typeface="Times New Roman" panose="02020603050405020304" pitchFamily="18" charset="0"/>
                <a:ea typeface="Times New Roman" panose="02020603050405020304" pitchFamily="18" charset="0"/>
              </a:rPr>
              <a:t>yk</a:t>
            </a:r>
            <a:r>
              <a:rPr lang="tk-TM" sz="2400" spc="-4" dirty="0" smtClean="0">
                <a:solidFill>
                  <a:srgbClr val="000000"/>
                </a:solidFill>
                <a:latin typeface="Times New Roman" panose="02020603050405020304" pitchFamily="18" charset="0"/>
                <a:ea typeface="Times New Roman" panose="02020603050405020304" pitchFamily="18" charset="0"/>
              </a:rPr>
              <a:t>-</a:t>
            </a:r>
            <a:r>
              <a:rPr lang="en-US" sz="2400" spc="-4" dirty="0" err="1" smtClean="0">
                <a:solidFill>
                  <a:srgbClr val="000000"/>
                </a:solidFill>
                <a:latin typeface="Times New Roman" panose="02020603050405020304" pitchFamily="18" charset="0"/>
                <a:ea typeface="Times New Roman" panose="02020603050405020304" pitchFamily="18" charset="0"/>
              </a:rPr>
              <a:t>dysady</a:t>
            </a:r>
            <a:r>
              <a:rPr lang="en-US" sz="2400" spc="-4" dirty="0" smtClean="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çö</a:t>
            </a:r>
            <a:r>
              <a:rPr lang="en-US" sz="2400" spc="8" dirty="0">
                <a:solidFill>
                  <a:srgbClr val="000000"/>
                </a:solidFill>
                <a:latin typeface="Times New Roman" panose="02020603050405020304" pitchFamily="18" charset="0"/>
                <a:ea typeface="Times New Roman" panose="02020603050405020304" pitchFamily="18" charset="0"/>
              </a:rPr>
              <a:t>kg</a:t>
            </a:r>
            <a:r>
              <a:rPr lang="ru-RU" sz="2400" spc="8" dirty="0">
                <a:solidFill>
                  <a:srgbClr val="000000"/>
                </a:solidFill>
                <a:latin typeface="Times New Roman" panose="02020603050405020304" pitchFamily="18" charset="0"/>
                <a:ea typeface="Times New Roman" panose="02020603050405020304" pitchFamily="18" charset="0"/>
              </a:rPr>
              <a:t>ü</a:t>
            </a:r>
            <a:r>
              <a:rPr lang="en-US" sz="2400" spc="8" dirty="0" err="1">
                <a:solidFill>
                  <a:srgbClr val="000000"/>
                </a:solidFill>
                <a:latin typeface="Times New Roman" panose="02020603050405020304" pitchFamily="18" charset="0"/>
                <a:ea typeface="Times New Roman" panose="02020603050405020304" pitchFamily="18" charset="0"/>
              </a:rPr>
              <a:t>nlikler</a:t>
            </a:r>
            <a:r>
              <a:rPr lang="ru-RU" sz="2400" spc="8" dirty="0">
                <a:solidFill>
                  <a:srgbClr val="000000"/>
                </a:solidFill>
                <a:latin typeface="Times New Roman" panose="02020603050405020304" pitchFamily="18" charset="0"/>
                <a:ea typeface="Times New Roman" panose="02020603050405020304" pitchFamily="18" charset="0"/>
              </a:rPr>
              <a:t> ý</a:t>
            </a:r>
            <a:r>
              <a:rPr lang="en-US" sz="2400" spc="8" dirty="0">
                <a:solidFill>
                  <a:srgbClr val="000000"/>
                </a:solidFill>
                <a:latin typeface="Times New Roman" panose="02020603050405020304" pitchFamily="18" charset="0"/>
                <a:ea typeface="Times New Roman" panose="02020603050405020304" pitchFamily="18" charset="0"/>
              </a:rPr>
              <a:t>a</a:t>
            </a:r>
            <a:r>
              <a:rPr lang="ru-RU" sz="2400" spc="8" dirty="0">
                <a:solidFill>
                  <a:srgbClr val="000000"/>
                </a:solidFill>
                <a:latin typeface="Times New Roman" panose="02020603050405020304" pitchFamily="18" charset="0"/>
                <a:ea typeface="Times New Roman" panose="02020603050405020304" pitchFamily="18" charset="0"/>
              </a:rPr>
              <a:t>-</a:t>
            </a:r>
            <a:r>
              <a:rPr lang="en-US" sz="2400" spc="8" dirty="0">
                <a:solidFill>
                  <a:srgbClr val="000000"/>
                </a:solidFill>
                <a:latin typeface="Times New Roman" panose="02020603050405020304" pitchFamily="18" charset="0"/>
                <a:ea typeface="Times New Roman" panose="02020603050405020304" pitchFamily="18" charset="0"/>
              </a:rPr>
              <a:t>da </a:t>
            </a:r>
            <a:r>
              <a:rPr lang="en-US" sz="2400" spc="8" dirty="0" err="1">
                <a:solidFill>
                  <a:srgbClr val="000000"/>
                </a:solidFill>
                <a:latin typeface="Times New Roman" panose="02020603050405020304" pitchFamily="18" charset="0"/>
                <a:ea typeface="Times New Roman" panose="02020603050405020304" pitchFamily="18" charset="0"/>
              </a:rPr>
              <a:t>ykdysady</a:t>
            </a:r>
            <a:r>
              <a:rPr lang="ru-RU" sz="2400" spc="8" dirty="0">
                <a:solidFill>
                  <a:srgbClr val="000000"/>
                </a:solidFill>
                <a:latin typeface="Times New Roman" panose="02020603050405020304" pitchFamily="18" charset="0"/>
                <a:ea typeface="Times New Roman" panose="02020603050405020304" pitchFamily="18" charset="0"/>
              </a:rPr>
              <a:t>ý</a:t>
            </a:r>
            <a:r>
              <a:rPr lang="en-US" sz="2400" spc="8" dirty="0" err="1">
                <a:solidFill>
                  <a:srgbClr val="000000"/>
                </a:solidFill>
                <a:latin typeface="Times New Roman" panose="02020603050405020304" pitchFamily="18" charset="0"/>
                <a:ea typeface="Times New Roman" panose="02020603050405020304" pitchFamily="18" charset="0"/>
              </a:rPr>
              <a:t>eti</a:t>
            </a:r>
            <a:r>
              <a:rPr lang="ru-RU" sz="2400" spc="8" dirty="0">
                <a:solidFill>
                  <a:srgbClr val="000000"/>
                </a:solidFill>
                <a:latin typeface="Times New Roman" panose="02020603050405020304" pitchFamily="18" charset="0"/>
                <a:ea typeface="Times New Roman" panose="02020603050405020304" pitchFamily="18" charset="0"/>
              </a:rPr>
              <a:t>ň ü</a:t>
            </a:r>
            <a:r>
              <a:rPr lang="en-US" sz="2400" spc="8" dirty="0">
                <a:solidFill>
                  <a:srgbClr val="000000"/>
                </a:solidFill>
                <a:latin typeface="Times New Roman" panose="02020603050405020304" pitchFamily="18" charset="0"/>
                <a:ea typeface="Times New Roman" panose="02020603050405020304" pitchFamily="18" charset="0"/>
              </a:rPr>
              <a:t>z</a:t>
            </a:r>
            <a:r>
              <a:rPr lang="ru-RU" sz="2400" spc="8" dirty="0">
                <a:solidFill>
                  <a:srgbClr val="000000"/>
                </a:solidFill>
                <a:latin typeface="Times New Roman" panose="02020603050405020304" pitchFamily="18" charset="0"/>
                <a:ea typeface="Times New Roman" panose="02020603050405020304" pitchFamily="18" charset="0"/>
              </a:rPr>
              <a:t>ü</a:t>
            </a:r>
            <a:r>
              <a:rPr lang="en-US" sz="2400" spc="8" dirty="0">
                <a:solidFill>
                  <a:srgbClr val="000000"/>
                </a:solidFill>
                <a:latin typeface="Times New Roman" panose="02020603050405020304" pitchFamily="18" charset="0"/>
                <a:ea typeface="Times New Roman" panose="02020603050405020304" pitchFamily="18" charset="0"/>
              </a:rPr>
              <a:t>l</a:t>
            </a:r>
            <a:r>
              <a:rPr lang="ru-RU" sz="2400" spc="8" dirty="0">
                <a:solidFill>
                  <a:srgbClr val="000000"/>
                </a:solidFill>
                <a:latin typeface="Times New Roman" panose="02020603050405020304" pitchFamily="18" charset="0"/>
                <a:ea typeface="Times New Roman" panose="02020603050405020304" pitchFamily="18" charset="0"/>
              </a:rPr>
              <a:t>-</a:t>
            </a:r>
            <a:r>
              <a:rPr lang="en-US" sz="2400" spc="8" dirty="0" err="1">
                <a:solidFill>
                  <a:srgbClr val="000000"/>
                </a:solidFill>
                <a:latin typeface="Times New Roman" panose="02020603050405020304" pitchFamily="18" charset="0"/>
                <a:ea typeface="Times New Roman" panose="02020603050405020304" pitchFamily="18" charset="0"/>
              </a:rPr>
              <a:t>kesil</a:t>
            </a:r>
            <a:r>
              <a:rPr lang="ru-RU" sz="2400" spc="8" dirty="0">
                <a:solidFill>
                  <a:srgbClr val="000000"/>
                </a:solidFill>
                <a:latin typeface="Times New Roman" panose="02020603050405020304" pitchFamily="18" charset="0"/>
                <a:ea typeface="Times New Roman" panose="02020603050405020304" pitchFamily="18" charset="0"/>
              </a:rPr>
              <a:t> ý</a:t>
            </a:r>
            <a:r>
              <a:rPr lang="en-US" sz="2400" spc="8" dirty="0" err="1">
                <a:solidFill>
                  <a:srgbClr val="000000"/>
                </a:solidFill>
                <a:latin typeface="Times New Roman" panose="02020603050405020304" pitchFamily="18" charset="0"/>
                <a:ea typeface="Times New Roman" panose="02020603050405020304" pitchFamily="18" charset="0"/>
              </a:rPr>
              <a:t>okary</a:t>
            </a:r>
            <a:r>
              <a:rPr lang="en-US" sz="2400" spc="8" dirty="0">
                <a:solidFill>
                  <a:srgbClr val="000000"/>
                </a:solidFill>
                <a:latin typeface="Times New Roman" panose="02020603050405020304" pitchFamily="18" charset="0"/>
                <a:ea typeface="Times New Roman" panose="02020603050405020304" pitchFamily="18" charset="0"/>
              </a:rPr>
              <a:t> g</a:t>
            </a:r>
            <a:r>
              <a:rPr lang="ru-RU" sz="2400" spc="8" dirty="0" smtClean="0">
                <a:solidFill>
                  <a:srgbClr val="000000"/>
                </a:solidFill>
                <a:latin typeface="Times New Roman" panose="02020603050405020304" pitchFamily="18" charset="0"/>
                <a:ea typeface="Times New Roman" panose="02020603050405020304" pitchFamily="18" charset="0"/>
              </a:rPr>
              <a:t>ö-</a:t>
            </a:r>
            <a:r>
              <a:rPr lang="en-US" sz="2400" spc="8" dirty="0" err="1" smtClean="0">
                <a:solidFill>
                  <a:srgbClr val="000000"/>
                </a:solidFill>
                <a:latin typeface="Times New Roman" panose="02020603050405020304" pitchFamily="18" charset="0"/>
                <a:ea typeface="Times New Roman" panose="02020603050405020304" pitchFamily="18" charset="0"/>
              </a:rPr>
              <a:t>terilmegi</a:t>
            </a:r>
            <a:r>
              <a:rPr lang="en-US" sz="2400" spc="8" dirty="0" smtClean="0">
                <a:solidFill>
                  <a:srgbClr val="000000"/>
                </a:solidFill>
                <a:latin typeface="Times New Roman" panose="02020603050405020304" pitchFamily="18" charset="0"/>
                <a:ea typeface="Times New Roman" panose="02020603050405020304" pitchFamily="18" charset="0"/>
              </a:rPr>
              <a:t> </a:t>
            </a:r>
            <a:r>
              <a:rPr lang="en-US" sz="2400" spc="8" dirty="0" err="1">
                <a:solidFill>
                  <a:srgbClr val="000000"/>
                </a:solidFill>
                <a:latin typeface="Times New Roman" panose="02020603050405020304" pitchFamily="18" charset="0"/>
                <a:ea typeface="Times New Roman" panose="02020603050405020304" pitchFamily="18" charset="0"/>
              </a:rPr>
              <a:t>bilen</a:t>
            </a:r>
            <a:r>
              <a:rPr lang="en-US" sz="2400" spc="8" dirty="0">
                <a:solidFill>
                  <a:srgbClr val="000000"/>
                </a:solidFill>
                <a:latin typeface="Times New Roman" panose="02020603050405020304" pitchFamily="18" charset="0"/>
                <a:ea typeface="Times New Roman" panose="02020603050405020304" pitchFamily="18" charset="0"/>
              </a:rPr>
              <a:t> </a:t>
            </a:r>
            <a:r>
              <a:rPr lang="en-US" sz="2400" spc="-4" dirty="0">
                <a:solidFill>
                  <a:srgbClr val="000000"/>
                </a:solidFill>
                <a:latin typeface="Times New Roman" panose="02020603050405020304" pitchFamily="18" charset="0"/>
                <a:ea typeface="Times New Roman" panose="02020603050405020304" pitchFamily="18" charset="0"/>
              </a:rPr>
              <a:t>h</a:t>
            </a:r>
            <a:r>
              <a:rPr lang="ru-RU" sz="2400" spc="-4" dirty="0">
                <a:solidFill>
                  <a:srgbClr val="000000"/>
                </a:solidFill>
                <a:latin typeface="Times New Roman" panose="02020603050405020304" pitchFamily="18" charset="0"/>
                <a:ea typeface="Times New Roman" panose="02020603050405020304" pitchFamily="18" charset="0"/>
              </a:rPr>
              <a:t>ä</a:t>
            </a:r>
            <a:r>
              <a:rPr lang="en-US" sz="2400" spc="-4" dirty="0" err="1">
                <a:solidFill>
                  <a:srgbClr val="000000"/>
                </a:solidFill>
                <a:latin typeface="Times New Roman" panose="02020603050405020304" pitchFamily="18" charset="0"/>
                <a:ea typeface="Times New Roman" panose="02020603050405020304" pitchFamily="18" charset="0"/>
              </a:rPr>
              <a:t>si</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err="1">
                <a:solidFill>
                  <a:srgbClr val="000000"/>
                </a:solidFill>
                <a:latin typeface="Times New Roman" panose="02020603050405020304" pitchFamily="18" charset="0"/>
                <a:ea typeface="Times New Roman" panose="02020603050405020304" pitchFamily="18" charset="0"/>
              </a:rPr>
              <a:t>etlendiril</a:t>
            </a:r>
            <a:r>
              <a:rPr lang="ru-RU" sz="2400" spc="-4" dirty="0" err="1">
                <a:solidFill>
                  <a:srgbClr val="000000"/>
                </a:solidFill>
                <a:latin typeface="Times New Roman" panose="02020603050405020304" pitchFamily="18" charset="0"/>
                <a:ea typeface="Times New Roman" panose="02020603050405020304" pitchFamily="18" charset="0"/>
              </a:rPr>
              <a:t>ýä</a:t>
            </a:r>
            <a:r>
              <a:rPr lang="en-US" sz="2400" spc="-4" dirty="0">
                <a:solidFill>
                  <a:srgbClr val="000000"/>
                </a:solidFill>
                <a:latin typeface="Times New Roman" panose="02020603050405020304" pitchFamily="18" charset="0"/>
                <a:ea typeface="Times New Roman" panose="02020603050405020304" pitchFamily="18" charset="0"/>
              </a:rPr>
              <a:t>r</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döwlet</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eýeçiligi</a:t>
            </a:r>
            <a:r>
              <a:rPr lang="en-US" sz="2400" spc="-4" dirty="0">
                <a:solidFill>
                  <a:srgbClr val="000000"/>
                </a:solidFill>
                <a:latin typeface="Times New Roman" panose="02020603050405020304" pitchFamily="18" charset="0"/>
                <a:ea typeface="Times New Roman" panose="02020603050405020304" pitchFamily="18" charset="0"/>
              </a:rPr>
              <a:t>n</a:t>
            </a:r>
            <a:r>
              <a:rPr lang="ru-RU" sz="2400" spc="-4" dirty="0" err="1">
                <a:solidFill>
                  <a:srgbClr val="000000"/>
                </a:solidFill>
                <a:latin typeface="Times New Roman" panose="02020603050405020304" pitchFamily="18" charset="0"/>
                <a:ea typeface="Times New Roman" panose="02020603050405020304" pitchFamily="18" charset="0"/>
              </a:rPr>
              <a:t>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azlygy</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telekeçiligi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hemmetaraplaýyn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höweslendirmek</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firmanyň</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baştutany</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bilen</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gullukçylaryň</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arasyndaky</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düýpli</a:t>
            </a:r>
            <a:r>
              <a:rPr lang="ru-RU" sz="2400" spc="15" dirty="0">
                <a:solidFill>
                  <a:srgbClr val="000000"/>
                </a:solidFill>
                <a:latin typeface="Times New Roman" panose="02020603050405020304" pitchFamily="18" charset="0"/>
                <a:ea typeface="Times New Roman" panose="02020603050405020304" pitchFamily="18" charset="0"/>
              </a:rPr>
              <a:t> </a:t>
            </a:r>
            <a:r>
              <a:rPr lang="ru-RU" sz="2400" spc="15" dirty="0" err="1">
                <a:solidFill>
                  <a:srgbClr val="000000"/>
                </a:solidFill>
                <a:latin typeface="Times New Roman" panose="02020603050405020304" pitchFamily="18" charset="0"/>
                <a:ea typeface="Times New Roman" panose="02020603050405020304" pitchFamily="18" charset="0"/>
              </a:rPr>
              <a:t>ta</a:t>
            </a:r>
            <a:r>
              <a:rPr lang="ru-RU" sz="2400" spc="4" dirty="0" err="1">
                <a:solidFill>
                  <a:srgbClr val="000000"/>
                </a:solidFill>
                <a:latin typeface="Times New Roman" panose="02020603050405020304" pitchFamily="18" charset="0"/>
                <a:ea typeface="Times New Roman" panose="02020603050405020304" pitchFamily="18" charset="0"/>
              </a:rPr>
              <a:t>pawudy</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düzýän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aýlyk</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hakynyň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derejesiniň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uly</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tapawudy</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ilatyň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az</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üpjünçilikli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toparynyň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ýaşaýyş</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derejesiniň</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kabul</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ederlik</a:t>
            </a:r>
            <a:r>
              <a:rPr lang="ru-RU" sz="2400" spc="-30" dirty="0" err="1">
                <a:solidFill>
                  <a:srgbClr val="000000"/>
                </a:solidFill>
                <a:latin typeface="Times New Roman" panose="02020603050405020304" pitchFamily="18" charset="0"/>
                <a:ea typeface="Times New Roman" panose="02020603050405020304" pitchFamily="18" charset="0"/>
              </a:rPr>
              <a:t>ligi</a:t>
            </a:r>
            <a:r>
              <a:rPr lang="ru-RU" sz="2400" spc="-3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endParaRPr lang="ru-RU" sz="2400" dirty="0"/>
          </a:p>
        </p:txBody>
      </p:sp>
    </p:spTree>
    <p:extLst>
      <p:ext uri="{BB962C8B-B14F-4D97-AF65-F5344CB8AC3E}">
        <p14:creationId xmlns:p14="http://schemas.microsoft.com/office/powerpoint/2010/main" val="3186286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56272" y="793630"/>
            <a:ext cx="8910248" cy="5909094"/>
          </a:xfrm>
        </p:spPr>
        <p:txBody>
          <a:bodyPr>
            <a:noAutofit/>
          </a:bodyPr>
          <a:lstStyle/>
          <a:p>
            <a:pPr marR="9049">
              <a:lnSpc>
                <a:spcPct val="115000"/>
              </a:lnSpc>
              <a:spcBef>
                <a:spcPts val="900"/>
              </a:spcBef>
              <a:tabLst>
                <a:tab pos="342900" algn="l"/>
              </a:tabLst>
            </a:pPr>
            <a:r>
              <a:rPr lang="ru-RU" sz="1725" spc="4" dirty="0">
                <a:solidFill>
                  <a:srgbClr val="000000"/>
                </a:solidFill>
                <a:latin typeface="Times New Roman" panose="02020603050405020304" pitchFamily="18" charset="0"/>
                <a:ea typeface="Times New Roman" panose="02020603050405020304" pitchFamily="18" charset="0"/>
              </a:rPr>
              <a:t>  </a:t>
            </a:r>
            <a:r>
              <a:rPr lang="ru-RU" sz="2000" b="1" spc="4" dirty="0" err="1">
                <a:solidFill>
                  <a:srgbClr val="000000"/>
                </a:solidFill>
                <a:latin typeface="Times New Roman" panose="02020603050405020304" pitchFamily="18" charset="0"/>
                <a:ea typeface="Times New Roman" panose="02020603050405020304" pitchFamily="18" charset="0"/>
              </a:rPr>
              <a:t>Ýapon</a:t>
            </a:r>
            <a:r>
              <a:rPr lang="ru-RU" sz="2000" b="1" spc="4" dirty="0">
                <a:solidFill>
                  <a:srgbClr val="000000"/>
                </a:solidFill>
                <a:latin typeface="Times New Roman" panose="02020603050405020304" pitchFamily="18" charset="0"/>
                <a:ea typeface="Times New Roman" panose="02020603050405020304" pitchFamily="18" charset="0"/>
              </a:rPr>
              <a:t> </a:t>
            </a:r>
            <a:r>
              <a:rPr lang="ru-RU" sz="2000" b="1" spc="4" dirty="0" err="1">
                <a:solidFill>
                  <a:srgbClr val="000000"/>
                </a:solidFill>
                <a:latin typeface="Times New Roman" panose="02020603050405020304" pitchFamily="18" charset="0"/>
                <a:ea typeface="Times New Roman" panose="02020603050405020304" pitchFamily="18" charset="0"/>
              </a:rPr>
              <a:t>nusgasy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Bu</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nusganyň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hereket</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etmegi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Ýaponiýadaky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däp</a:t>
            </a:r>
            <a:r>
              <a:rPr lang="ru-RU" sz="2000" spc="-4" dirty="0" err="1">
                <a:solidFill>
                  <a:srgbClr val="000000"/>
                </a:solidFill>
                <a:latin typeface="Times New Roman" panose="02020603050405020304" pitchFamily="18" charset="0"/>
                <a:ea typeface="Times New Roman" panose="02020603050405020304" pitchFamily="18" charset="0"/>
              </a:rPr>
              <a:t>-dessurlara</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şahsy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bähbitlere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garanyňda</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milletiň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bähbitleriniň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ileri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tutul</a:t>
            </a:r>
            <a:r>
              <a:rPr lang="ru-RU" sz="2000" dirty="0" err="1">
                <a:solidFill>
                  <a:srgbClr val="000000"/>
                </a:solidFill>
                <a:latin typeface="Times New Roman" panose="02020603050405020304" pitchFamily="18" charset="0"/>
                <a:ea typeface="Times New Roman" panose="02020603050405020304" pitchFamily="18" charset="0"/>
              </a:rPr>
              <a:t>magyna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ýokary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zähmet</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düzgün-tertibine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we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işçileriň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jogapkärçiligine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ähli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täze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zady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kabul</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edip</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almagyň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çalt</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ösüşine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uly</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derejede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esaslanýar</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Ýokarda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sanalyp</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geçilenleriň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we</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beýleki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faktorlaryň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smtClean="0">
                <a:solidFill>
                  <a:srgbClr val="000000"/>
                </a:solidFill>
                <a:latin typeface="Times New Roman" panose="02020603050405020304" pitchFamily="18" charset="0"/>
                <a:ea typeface="Times New Roman" panose="02020603050405020304" pitchFamily="18" charset="0"/>
              </a:rPr>
              <a:t>hasaby-na</a:t>
            </a:r>
            <a:r>
              <a:rPr lang="ru-RU" sz="2000" dirty="0" smtClean="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önümleriň</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özüne</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düşýän</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bahasynyň</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ep-esli</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peselmegi</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önümiň</a:t>
            </a:r>
            <a:r>
              <a:rPr lang="ru-RU" sz="2000" spc="19" dirty="0">
                <a:solidFill>
                  <a:srgbClr val="000000"/>
                </a:solidFill>
                <a:latin typeface="Times New Roman" panose="02020603050405020304" pitchFamily="18" charset="0"/>
                <a:ea typeface="Times New Roman" panose="02020603050405020304" pitchFamily="18" charset="0"/>
              </a:rPr>
              <a:t> </a:t>
            </a:r>
            <a:r>
              <a:rPr lang="ru-RU" sz="2000" spc="19" dirty="0" err="1">
                <a:solidFill>
                  <a:srgbClr val="000000"/>
                </a:solidFill>
                <a:latin typeface="Times New Roman" panose="02020603050405020304" pitchFamily="18" charset="0"/>
                <a:ea typeface="Times New Roman" panose="02020603050405020304" pitchFamily="18" charset="0"/>
              </a:rPr>
              <a:t>ýo</a:t>
            </a:r>
            <a:r>
              <a:rPr lang="ru-RU" sz="2000" spc="4" dirty="0" err="1">
                <a:solidFill>
                  <a:srgbClr val="000000"/>
                </a:solidFill>
                <a:latin typeface="Times New Roman" panose="02020603050405020304" pitchFamily="18" charset="0"/>
                <a:ea typeface="Times New Roman" panose="02020603050405020304" pitchFamily="18" charset="0"/>
              </a:rPr>
              <a:t>kary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hili</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gaza-nylýar</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Bu</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ýapon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harytlaryna</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dünýä</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bazarynda</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ýokary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bäsleşige</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ukyplylygyny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üpjün</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edýär</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Yaponlar</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erkin</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bazaryň</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ro</a:t>
            </a:r>
            <a:r>
              <a:rPr lang="ru-RU" sz="2000" spc="4" dirty="0" err="1">
                <a:solidFill>
                  <a:srgbClr val="000000"/>
                </a:solidFill>
                <a:latin typeface="Times New Roman" panose="02020603050405020304" pitchFamily="18" charset="0"/>
                <a:ea typeface="Times New Roman" panose="02020603050405020304" pitchFamily="18" charset="0"/>
              </a:rPr>
              <a:t>luny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artdyrmadylar</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we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uruşdan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soňky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ýyllarda</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hem</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makroykdysady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meýilnamalaşdyrmagyň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gurallaryny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işjeň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peýdalanýarlar</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Ýapon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nusgasynyň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esasy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häsiýetlerine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şu</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aşakdakylar</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degişlidir</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firmalarda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işçileri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ömürlik</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hakyna</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tutmanyň</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giňden</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ýaýramagy</a:t>
            </a:r>
            <a:r>
              <a:rPr lang="ru-RU"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işçileriň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umumy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bähbide</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birleşdirilmegi</a:t>
            </a:r>
            <a:r>
              <a:rPr lang="ru-RU" sz="2000" spc="4"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işçileriň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dolandyryşa</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we</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çözgütleriň</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kabul</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edilmegine</a:t>
            </a:r>
            <a:r>
              <a:rPr lang="ru-RU" sz="2000" spc="-8" dirty="0">
                <a:solidFill>
                  <a:srgbClr val="000000"/>
                </a:solidFill>
                <a:latin typeface="Times New Roman" panose="02020603050405020304" pitchFamily="18" charset="0"/>
                <a:ea typeface="Times New Roman" panose="02020603050405020304" pitchFamily="18" charset="0"/>
              </a:rPr>
              <a:t> </a:t>
            </a:r>
            <a:r>
              <a:rPr lang="ru-RU" sz="2000" spc="-8" dirty="0" err="1">
                <a:solidFill>
                  <a:srgbClr val="000000"/>
                </a:solidFill>
                <a:latin typeface="Times New Roman" panose="02020603050405020304" pitchFamily="18" charset="0"/>
                <a:ea typeface="Times New Roman" panose="02020603050405020304" pitchFamily="18" charset="0"/>
              </a:rPr>
              <a:t>çekilmegi</a:t>
            </a:r>
            <a:r>
              <a:rPr lang="ru-RU" sz="2000" spc="-8"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aýlyk</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hakynyň</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derejesinde</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uly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tapawudyň</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bolmagy</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15" dirty="0" err="1">
                <a:solidFill>
                  <a:srgbClr val="000000"/>
                </a:solidFill>
                <a:latin typeface="Times New Roman" panose="02020603050405020304" pitchFamily="18" charset="0"/>
                <a:ea typeface="Times New Roman" panose="02020603050405020304" pitchFamily="18" charset="0"/>
              </a:rPr>
              <a:t>firmanyň</a:t>
            </a:r>
            <a:r>
              <a:rPr lang="ru-RU" sz="2000" spc="15"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baştutany</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bilen</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smtClean="0">
                <a:solidFill>
                  <a:srgbClr val="000000"/>
                </a:solidFill>
                <a:latin typeface="Times New Roman" panose="02020603050405020304" pitchFamily="18" charset="0"/>
                <a:ea typeface="Times New Roman" panose="02020603050405020304" pitchFamily="18" charset="0"/>
              </a:rPr>
              <a:t>gul-lukçylaryň</a:t>
            </a:r>
            <a:r>
              <a:rPr lang="ru-RU" sz="2000" spc="4" dirty="0" smtClean="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arasyndaky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aýlyk</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hakynyň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tapawudy</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on</a:t>
            </a:r>
            <a:r>
              <a:rPr lang="ru-RU" sz="2000" dirty="0" err="1">
                <a:solidFill>
                  <a:srgbClr val="000000"/>
                </a:solidFill>
                <a:latin typeface="Times New Roman" panose="02020603050405020304" pitchFamily="18" charset="0"/>
                <a:ea typeface="Times New Roman" panose="02020603050405020304" pitchFamily="18" charset="0"/>
              </a:rPr>
              <a:t>ýedi</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essä</a:t>
            </a:r>
            <a:r>
              <a:rPr lang="ru-RU" sz="2000" dirty="0">
                <a:solidFill>
                  <a:srgbClr val="000000"/>
                </a:solidFill>
                <a:latin typeface="Times New Roman" panose="02020603050405020304" pitchFamily="18" charset="0"/>
                <a:ea typeface="Times New Roman" panose="02020603050405020304" pitchFamily="18" charset="0"/>
              </a:rPr>
              <a:t> </a:t>
            </a:r>
            <a:r>
              <a:rPr lang="ru-RU" sz="2000" dirty="0" err="1">
                <a:solidFill>
                  <a:srgbClr val="000000"/>
                </a:solidFill>
                <a:latin typeface="Times New Roman" panose="02020603050405020304" pitchFamily="18" charset="0"/>
                <a:ea typeface="Times New Roman" panose="02020603050405020304" pitchFamily="18" charset="0"/>
              </a:rPr>
              <a:t>barabardyr</a:t>
            </a:r>
            <a:r>
              <a:rPr lang="ru-RU" sz="2000" dirty="0">
                <a:solidFill>
                  <a:srgbClr val="000000"/>
                </a:solidFill>
                <a:latin typeface="Times New Roman" panose="02020603050405020304" pitchFamily="18" charset="0"/>
                <a:ea typeface="Times New Roman" panose="02020603050405020304" pitchFamily="18" charset="0"/>
              </a:rPr>
              <a:t>;</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nusganyň</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durmuşa</a:t>
            </a:r>
            <a:r>
              <a:rPr lang="ru-RU" sz="2000" spc="4" dirty="0">
                <a:solidFill>
                  <a:srgbClr val="000000"/>
                </a:solidFill>
                <a:latin typeface="Times New Roman" panose="02020603050405020304" pitchFamily="18" charset="0"/>
                <a:ea typeface="Times New Roman" panose="02020603050405020304" pitchFamily="18" charset="0"/>
              </a:rPr>
              <a:t> </a:t>
            </a:r>
            <a:r>
              <a:rPr lang="ru-RU" sz="2000" spc="4" dirty="0" err="1">
                <a:solidFill>
                  <a:srgbClr val="000000"/>
                </a:solidFill>
                <a:latin typeface="Times New Roman" panose="02020603050405020304" pitchFamily="18" charset="0"/>
                <a:ea typeface="Times New Roman" panose="02020603050405020304" pitchFamily="18" charset="0"/>
              </a:rPr>
              <a:t>gönükdirilmegi</a:t>
            </a:r>
            <a:r>
              <a:rPr lang="ru-RU" sz="2000" spc="4" dirty="0">
                <a:solidFill>
                  <a:srgbClr val="000000"/>
                </a:solidFill>
                <a:latin typeface="Times New Roman" panose="02020603050405020304" pitchFamily="18" charset="0"/>
                <a:ea typeface="Times New Roman" panose="02020603050405020304" pitchFamily="18" charset="0"/>
              </a:rPr>
              <a:t>.</a:t>
            </a:r>
            <a:endParaRPr lang="ru-RU" sz="2000" dirty="0"/>
          </a:p>
        </p:txBody>
      </p:sp>
    </p:spTree>
    <p:extLst>
      <p:ext uri="{BB962C8B-B14F-4D97-AF65-F5344CB8AC3E}">
        <p14:creationId xmlns:p14="http://schemas.microsoft.com/office/powerpoint/2010/main" val="29864062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3526" y="966158"/>
            <a:ext cx="8478936" cy="4583742"/>
          </a:xfrm>
        </p:spPr>
        <p:txBody>
          <a:bodyPr>
            <a:normAutofit/>
          </a:bodyPr>
          <a:lstStyle/>
          <a:p>
            <a:pPr marR="9049">
              <a:lnSpc>
                <a:spcPct val="115000"/>
              </a:lnSpc>
              <a:spcBef>
                <a:spcPts val="900"/>
              </a:spcBef>
              <a:tabLst>
                <a:tab pos="342900" algn="l"/>
              </a:tabLst>
            </a:pPr>
            <a:r>
              <a:rPr lang="ru-RU" sz="2100" dirty="0">
                <a:solidFill>
                  <a:srgbClr val="000000"/>
                </a:solidFill>
                <a:latin typeface="Times New Roman" panose="02020603050405020304" pitchFamily="18" charset="0"/>
                <a:ea typeface="Times New Roman" panose="02020603050405020304" pitchFamily="18" charset="0"/>
              </a:rPr>
              <a:t>   </a:t>
            </a:r>
            <a:r>
              <a:rPr lang="en-US" sz="2400" b="1" dirty="0">
                <a:solidFill>
                  <a:srgbClr val="000000"/>
                </a:solidFill>
                <a:latin typeface="Times New Roman" panose="02020603050405020304" pitchFamily="18" charset="0"/>
                <a:ea typeface="Times New Roman" panose="02020603050405020304" pitchFamily="18" charset="0"/>
              </a:rPr>
              <a:t>German </a:t>
            </a:r>
            <a:r>
              <a:rPr lang="en-US" sz="2400" b="1" dirty="0" err="1">
                <a:solidFill>
                  <a:srgbClr val="000000"/>
                </a:solidFill>
                <a:latin typeface="Times New Roman" panose="02020603050405020304" pitchFamily="18" charset="0"/>
                <a:ea typeface="Times New Roman" panose="02020603050405020304" pitchFamily="18" charset="0"/>
              </a:rPr>
              <a:t>nusga</a:t>
            </a:r>
            <a:r>
              <a:rPr lang="ru-RU"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Germani</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a:solidFill>
                  <a:srgbClr val="000000"/>
                </a:solidFill>
                <a:latin typeface="Times New Roman" panose="02020603050405020304" pitchFamily="18" charset="0"/>
                <a:ea typeface="Times New Roman" panose="02020603050405020304" pitchFamily="18" charset="0"/>
              </a:rPr>
              <a:t>a</a:t>
            </a:r>
            <a:r>
              <a:rPr lang="ru-RU" sz="2400" dirty="0">
                <a:solidFill>
                  <a:srgbClr val="000000"/>
                </a:solidFill>
                <a:latin typeface="Times New Roman" panose="02020603050405020304" pitchFamily="18" charset="0"/>
                <a:ea typeface="Times New Roman" panose="02020603050405020304" pitchFamily="18" charset="0"/>
              </a:rPr>
              <a:t>, </a:t>
            </a:r>
            <a:r>
              <a:rPr lang="en-US" sz="2400" dirty="0" err="1">
                <a:solidFill>
                  <a:srgbClr val="000000"/>
                </a:solidFill>
                <a:latin typeface="Times New Roman" panose="02020603050405020304" pitchFamily="18" charset="0"/>
                <a:ea typeface="Times New Roman" panose="02020603050405020304" pitchFamily="18" charset="0"/>
              </a:rPr>
              <a:t>Awstri</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a:solidFill>
                  <a:srgbClr val="000000"/>
                </a:solidFill>
                <a:latin typeface="Times New Roman" panose="02020603050405020304" pitchFamily="18" charset="0"/>
                <a:ea typeface="Times New Roman" panose="02020603050405020304" pitchFamily="18" charset="0"/>
              </a:rPr>
              <a:t>a</a:t>
            </a:r>
            <a:r>
              <a:rPr lang="ru-RU" sz="2400" dirty="0">
                <a:solidFill>
                  <a:srgbClr val="000000"/>
                </a:solidFill>
                <a:latin typeface="Times New Roman" panose="02020603050405020304" pitchFamily="18" charset="0"/>
                <a:ea typeface="Times New Roman" panose="02020603050405020304" pitchFamily="18" charset="0"/>
              </a:rPr>
              <a:t>, Ş</a:t>
            </a:r>
            <a:r>
              <a:rPr lang="en-US" sz="2400" dirty="0">
                <a:solidFill>
                  <a:srgbClr val="000000"/>
                </a:solidFill>
                <a:latin typeface="Times New Roman" panose="02020603050405020304" pitchFamily="18" charset="0"/>
                <a:ea typeface="Times New Roman" panose="02020603050405020304" pitchFamily="18" charset="0"/>
              </a:rPr>
              <a:t>we</a:t>
            </a:r>
            <a:r>
              <a:rPr lang="ru-RU" sz="2400" dirty="0">
                <a:solidFill>
                  <a:srgbClr val="000000"/>
                </a:solidFill>
                <a:latin typeface="Times New Roman" panose="02020603050405020304" pitchFamily="18" charset="0"/>
                <a:ea typeface="Times New Roman" panose="02020603050405020304" pitchFamily="18" charset="0"/>
              </a:rPr>
              <a:t>ý</a:t>
            </a:r>
            <a:r>
              <a:rPr lang="en-US" sz="2400" dirty="0">
                <a:solidFill>
                  <a:srgbClr val="000000"/>
                </a:solidFill>
                <a:latin typeface="Times New Roman" panose="02020603050405020304" pitchFamily="18" charset="0"/>
                <a:ea typeface="Times New Roman" panose="02020603050405020304" pitchFamily="18" charset="0"/>
              </a:rPr>
              <a:t>sa</a:t>
            </a:r>
            <a:r>
              <a:rPr lang="en-US" sz="2400" spc="-8" dirty="0">
                <a:solidFill>
                  <a:srgbClr val="000000"/>
                </a:solidFill>
                <a:latin typeface="Times New Roman" panose="02020603050405020304" pitchFamily="18" charset="0"/>
                <a:ea typeface="Times New Roman" panose="02020603050405020304" pitchFamily="18" charset="0"/>
              </a:rPr>
              <a:t>ri</a:t>
            </a:r>
            <a:r>
              <a:rPr lang="ru-RU" sz="2400" spc="-8" dirty="0">
                <a:solidFill>
                  <a:srgbClr val="000000"/>
                </a:solidFill>
                <a:latin typeface="Times New Roman" panose="02020603050405020304" pitchFamily="18" charset="0"/>
                <a:ea typeface="Times New Roman" panose="02020603050405020304" pitchFamily="18" charset="0"/>
              </a:rPr>
              <a:t>ý</a:t>
            </a:r>
            <a:r>
              <a:rPr lang="en-US" sz="2400" spc="-8" dirty="0">
                <a:solidFill>
                  <a:srgbClr val="000000"/>
                </a:solidFill>
                <a:latin typeface="Times New Roman" panose="02020603050405020304" pitchFamily="18" charset="0"/>
                <a:ea typeface="Times New Roman" panose="02020603050405020304" pitchFamily="18" charset="0"/>
              </a:rPr>
              <a:t>a</a:t>
            </a:r>
            <a:r>
              <a:rPr lang="ru-RU" sz="2400" spc="-8" dirty="0">
                <a:solidFill>
                  <a:srgbClr val="000000"/>
                </a:solidFill>
                <a:latin typeface="Times New Roman" panose="02020603050405020304" pitchFamily="18" charset="0"/>
                <a:ea typeface="Times New Roman" panose="02020603050405020304" pitchFamily="18" charset="0"/>
              </a:rPr>
              <a:t>, </a:t>
            </a:r>
            <a:r>
              <a:rPr lang="en-US" sz="2400" spc="-8" dirty="0">
                <a:solidFill>
                  <a:srgbClr val="000000"/>
                </a:solidFill>
                <a:latin typeface="Times New Roman" panose="02020603050405020304" pitchFamily="18" charset="0"/>
                <a:ea typeface="Times New Roman" panose="02020603050405020304" pitchFamily="18" charset="0"/>
              </a:rPr>
              <a:t>k</a:t>
            </a:r>
            <a:r>
              <a:rPr lang="ru-RU" sz="2400" spc="-8" dirty="0">
                <a:solidFill>
                  <a:srgbClr val="000000"/>
                </a:solidFill>
                <a:latin typeface="Times New Roman" panose="02020603050405020304" pitchFamily="18" charset="0"/>
                <a:ea typeface="Times New Roman" panose="02020603050405020304" pitchFamily="18" charset="0"/>
              </a:rPr>
              <a:t>ä</a:t>
            </a:r>
            <a:r>
              <a:rPr lang="en-US" sz="2400" spc="-8" dirty="0" err="1">
                <a:solidFill>
                  <a:srgbClr val="000000"/>
                </a:solidFill>
                <a:latin typeface="Times New Roman" panose="02020603050405020304" pitchFamily="18" charset="0"/>
                <a:ea typeface="Times New Roman" panose="02020603050405020304" pitchFamily="18" charset="0"/>
              </a:rPr>
              <a:t>bir</a:t>
            </a:r>
            <a:r>
              <a:rPr lang="en-US" sz="2400" spc="-8" dirty="0">
                <a:solidFill>
                  <a:srgbClr val="000000"/>
                </a:solidFill>
                <a:latin typeface="Times New Roman" panose="02020603050405020304" pitchFamily="18" charset="0"/>
                <a:ea typeface="Times New Roman" panose="02020603050405020304" pitchFamily="18" charset="0"/>
              </a:rPr>
              <a:t> </a:t>
            </a:r>
            <a:r>
              <a:rPr lang="en-US" sz="2400" spc="-8" dirty="0" err="1">
                <a:solidFill>
                  <a:srgbClr val="000000"/>
                </a:solidFill>
                <a:latin typeface="Times New Roman" panose="02020603050405020304" pitchFamily="18" charset="0"/>
                <a:ea typeface="Times New Roman" panose="02020603050405020304" pitchFamily="18" charset="0"/>
              </a:rPr>
              <a:t>babatda</a:t>
            </a:r>
            <a:r>
              <a:rPr lang="en-US" sz="2400" spc="-8" dirty="0">
                <a:solidFill>
                  <a:srgbClr val="000000"/>
                </a:solidFill>
                <a:latin typeface="Times New Roman" panose="02020603050405020304" pitchFamily="18" charset="0"/>
                <a:ea typeface="Times New Roman" panose="02020603050405020304" pitchFamily="18" charset="0"/>
              </a:rPr>
              <a:t> </a:t>
            </a:r>
            <a:r>
              <a:rPr lang="en-US" sz="2400" spc="-8" dirty="0" err="1">
                <a:solidFill>
                  <a:srgbClr val="000000"/>
                </a:solidFill>
                <a:latin typeface="Times New Roman" panose="02020603050405020304" pitchFamily="18" charset="0"/>
                <a:ea typeface="Times New Roman" panose="02020603050405020304" pitchFamily="18" charset="0"/>
              </a:rPr>
              <a:t>Fransi</a:t>
            </a:r>
            <a:r>
              <a:rPr lang="ru-RU" sz="2400" spc="-8" dirty="0">
                <a:solidFill>
                  <a:srgbClr val="000000"/>
                </a:solidFill>
                <a:latin typeface="Times New Roman" panose="02020603050405020304" pitchFamily="18" charset="0"/>
                <a:ea typeface="Times New Roman" panose="02020603050405020304" pitchFamily="18" charset="0"/>
              </a:rPr>
              <a:t>ý</a:t>
            </a:r>
            <a:r>
              <a:rPr lang="en-US" sz="2400" spc="-8" dirty="0">
                <a:solidFill>
                  <a:srgbClr val="000000"/>
                </a:solidFill>
                <a:latin typeface="Times New Roman" panose="02020603050405020304" pitchFamily="18" charset="0"/>
                <a:ea typeface="Times New Roman" panose="02020603050405020304" pitchFamily="18" charset="0"/>
              </a:rPr>
              <a:t>a</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Bu</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nusganyň</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tapawutlandyryjy</a:t>
            </a:r>
            <a:r>
              <a:rPr lang="ru-RU" sz="2400" spc="-8" dirty="0">
                <a:solidFill>
                  <a:srgbClr val="000000"/>
                </a:solidFill>
                <a:latin typeface="Times New Roman" panose="02020603050405020304" pitchFamily="18" charset="0"/>
                <a:ea typeface="Times New Roman" panose="02020603050405020304" pitchFamily="18" charset="0"/>
              </a:rPr>
              <a:t> </a:t>
            </a:r>
            <a:r>
              <a:rPr lang="ru-RU" sz="2400" spc="-8" dirty="0" err="1">
                <a:solidFill>
                  <a:srgbClr val="000000"/>
                </a:solidFill>
                <a:latin typeface="Times New Roman" panose="02020603050405020304" pitchFamily="18" charset="0"/>
                <a:ea typeface="Times New Roman" panose="02020603050405020304" pitchFamily="18" charset="0"/>
              </a:rPr>
              <a:t>aýratynly</a:t>
            </a:r>
            <a:r>
              <a:rPr lang="ru-RU" sz="2400" dirty="0" err="1">
                <a:solidFill>
                  <a:srgbClr val="000000"/>
                </a:solidFill>
                <a:latin typeface="Times New Roman" panose="02020603050405020304" pitchFamily="18" charset="0"/>
                <a:ea typeface="Times New Roman" panose="02020603050405020304" pitchFamily="18" charset="0"/>
              </a:rPr>
              <a:t>klaryna</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şu</a:t>
            </a:r>
            <a:r>
              <a:rPr lang="ru-RU" sz="2400" dirty="0">
                <a:solidFill>
                  <a:srgbClr val="000000"/>
                </a:solidFill>
                <a:latin typeface="Times New Roman" panose="02020603050405020304" pitchFamily="18" charset="0"/>
                <a:ea typeface="Times New Roman" panose="02020603050405020304" pitchFamily="18" charset="0"/>
              </a:rPr>
              <a:t> </a:t>
            </a:r>
            <a:r>
              <a:rPr lang="ru-RU" sz="2400" dirty="0" err="1" smtClean="0">
                <a:solidFill>
                  <a:srgbClr val="000000"/>
                </a:solidFill>
                <a:latin typeface="Times New Roman" panose="02020603050405020304" pitchFamily="18" charset="0"/>
                <a:ea typeface="Times New Roman" panose="02020603050405020304" pitchFamily="18" charset="0"/>
              </a:rPr>
              <a:t>aşak-dakylar</a:t>
            </a:r>
            <a:r>
              <a:rPr lang="ru-RU" sz="2400" dirty="0" smtClean="0">
                <a:solidFill>
                  <a:srgbClr val="000000"/>
                </a:solidFill>
                <a:latin typeface="Times New Roman" panose="02020603050405020304" pitchFamily="18" charset="0"/>
                <a:ea typeface="Times New Roman" panose="02020603050405020304" pitchFamily="18" charset="0"/>
              </a:rPr>
              <a:t> </a:t>
            </a:r>
            <a:r>
              <a:rPr lang="ru-RU" sz="2400" dirty="0" err="1">
                <a:solidFill>
                  <a:srgbClr val="000000"/>
                </a:solidFill>
                <a:latin typeface="Times New Roman" panose="02020603050405020304" pitchFamily="18" charset="0"/>
                <a:ea typeface="Times New Roman" panose="02020603050405020304" pitchFamily="18" charset="0"/>
              </a:rPr>
              <a:t>degişli</a:t>
            </a:r>
            <a:r>
              <a:rPr lang="ru-RU" sz="2400"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en-US" sz="2400" spc="4" dirty="0">
                <a:solidFill>
                  <a:srgbClr val="000000"/>
                </a:solidFill>
                <a:latin typeface="Times New Roman" panose="02020603050405020304" pitchFamily="18" charset="0"/>
                <a:ea typeface="Times New Roman" panose="02020603050405020304" pitchFamily="18" charset="0"/>
              </a:rPr>
              <a:t>d</a:t>
            </a:r>
            <a:r>
              <a:rPr lang="ru-RU" sz="2400" spc="4" dirty="0">
                <a:solidFill>
                  <a:srgbClr val="000000"/>
                </a:solidFill>
                <a:latin typeface="Times New Roman" panose="02020603050405020304" pitchFamily="18" charset="0"/>
                <a:ea typeface="Times New Roman" panose="02020603050405020304" pitchFamily="18" charset="0"/>
              </a:rPr>
              <a:t>ö</a:t>
            </a:r>
            <a:r>
              <a:rPr lang="en-US" sz="2400" spc="4" dirty="0" err="1">
                <a:solidFill>
                  <a:srgbClr val="000000"/>
                </a:solidFill>
                <a:latin typeface="Times New Roman" panose="02020603050405020304" pitchFamily="18" charset="0"/>
                <a:ea typeface="Times New Roman" panose="02020603050405020304" pitchFamily="18" charset="0"/>
              </a:rPr>
              <a:t>wlet</a:t>
            </a:r>
            <a:r>
              <a:rPr lang="en-US" sz="2400" spc="4" dirty="0">
                <a:solidFill>
                  <a:srgbClr val="000000"/>
                </a:solidFill>
                <a:latin typeface="Times New Roman" panose="02020603050405020304" pitchFamily="18" charset="0"/>
                <a:ea typeface="Times New Roman" panose="02020603050405020304" pitchFamily="18" charset="0"/>
              </a:rPr>
              <a:t> e</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a:solidFill>
                  <a:srgbClr val="000000"/>
                </a:solidFill>
                <a:latin typeface="Times New Roman" panose="02020603050405020304" pitchFamily="18" charset="0"/>
                <a:ea typeface="Times New Roman" panose="02020603050405020304" pitchFamily="18" charset="0"/>
              </a:rPr>
              <a:t>e</a:t>
            </a:r>
            <a:r>
              <a:rPr lang="ru-RU" sz="2400" spc="4" dirty="0">
                <a:solidFill>
                  <a:srgbClr val="000000"/>
                </a:solidFill>
                <a:latin typeface="Times New Roman" panose="02020603050405020304" pitchFamily="18" charset="0"/>
                <a:ea typeface="Times New Roman" panose="02020603050405020304" pitchFamily="18" charset="0"/>
              </a:rPr>
              <a:t>ç</a:t>
            </a:r>
            <a:r>
              <a:rPr lang="en-US" sz="2400" spc="4" dirty="0" err="1">
                <a:solidFill>
                  <a:srgbClr val="000000"/>
                </a:solidFill>
                <a:latin typeface="Times New Roman" panose="02020603050405020304" pitchFamily="18" charset="0"/>
                <a:ea typeface="Times New Roman" panose="02020603050405020304" pitchFamily="18" charset="0"/>
              </a:rPr>
              <a:t>iligini</a:t>
            </a:r>
            <a:r>
              <a:rPr lang="ru-RU" sz="2400" spc="4" dirty="0">
                <a:solidFill>
                  <a:srgbClr val="000000"/>
                </a:solidFill>
                <a:latin typeface="Times New Roman" panose="02020603050405020304" pitchFamily="18" charset="0"/>
                <a:ea typeface="Times New Roman" panose="02020603050405020304" pitchFamily="18" charset="0"/>
              </a:rPr>
              <a:t>ň </a:t>
            </a:r>
            <a:r>
              <a:rPr lang="en-US" sz="2400" spc="4" dirty="0" err="1">
                <a:solidFill>
                  <a:srgbClr val="000000"/>
                </a:solidFill>
                <a:latin typeface="Times New Roman" panose="02020603050405020304" pitchFamily="18" charset="0"/>
                <a:ea typeface="Times New Roman" panose="02020603050405020304" pitchFamily="18" charset="0"/>
              </a:rPr>
              <a:t>ep</a:t>
            </a:r>
            <a:r>
              <a:rPr lang="ru-RU" sz="2400" spc="4" dirty="0">
                <a:solidFill>
                  <a:srgbClr val="000000"/>
                </a:solidFill>
                <a:latin typeface="Times New Roman" panose="02020603050405020304" pitchFamily="18" charset="0"/>
                <a:ea typeface="Times New Roman" panose="02020603050405020304" pitchFamily="18" charset="0"/>
              </a:rPr>
              <a:t>-</a:t>
            </a:r>
            <a:r>
              <a:rPr lang="en-US" sz="2400" spc="4" dirty="0" err="1">
                <a:solidFill>
                  <a:srgbClr val="000000"/>
                </a:solidFill>
                <a:latin typeface="Times New Roman" panose="02020603050405020304" pitchFamily="18" charset="0"/>
                <a:ea typeface="Times New Roman" panose="02020603050405020304" pitchFamily="18" charset="0"/>
              </a:rPr>
              <a:t>esli</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agram</a:t>
            </a:r>
            <a:r>
              <a:rPr lang="en-US" sz="2400" spc="4" dirty="0">
                <a:solidFill>
                  <a:srgbClr val="000000"/>
                </a:solidFill>
                <a:latin typeface="Times New Roman" panose="02020603050405020304" pitchFamily="18" charset="0"/>
                <a:ea typeface="Times New Roman" panose="02020603050405020304" pitchFamily="18" charset="0"/>
              </a:rPr>
              <a:t> b</a:t>
            </a:r>
            <a:r>
              <a:rPr lang="ru-RU" sz="2400" spc="4" dirty="0">
                <a:solidFill>
                  <a:srgbClr val="000000"/>
                </a:solidFill>
                <a:latin typeface="Times New Roman" panose="02020603050405020304" pitchFamily="18" charset="0"/>
                <a:ea typeface="Times New Roman" panose="02020603050405020304" pitchFamily="18" charset="0"/>
              </a:rPr>
              <a:t>ö</a:t>
            </a:r>
            <a:r>
              <a:rPr lang="en-US" sz="2400" spc="4" dirty="0" err="1">
                <a:solidFill>
                  <a:srgbClr val="000000"/>
                </a:solidFill>
                <a:latin typeface="Times New Roman" panose="02020603050405020304" pitchFamily="18" charset="0"/>
                <a:ea typeface="Times New Roman" panose="02020603050405020304" pitchFamily="18" charset="0"/>
              </a:rPr>
              <a:t>legi</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ykdysady</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err="1">
                <a:solidFill>
                  <a:srgbClr val="000000"/>
                </a:solidFill>
                <a:latin typeface="Times New Roman" panose="02020603050405020304" pitchFamily="18" charset="0"/>
                <a:ea typeface="Times New Roman" panose="02020603050405020304" pitchFamily="18" charset="0"/>
              </a:rPr>
              <a:t>ete</a:t>
            </a:r>
            <a:r>
              <a:rPr lang="en-US" sz="2400" spc="-4" dirty="0">
                <a:solidFill>
                  <a:srgbClr val="000000"/>
                </a:solidFill>
                <a:latin typeface="Times New Roman" panose="02020603050405020304" pitchFamily="18" charset="0"/>
                <a:ea typeface="Times New Roman" panose="02020603050405020304" pitchFamily="18" charset="0"/>
              </a:rPr>
              <a:t> g</a:t>
            </a:r>
            <a:r>
              <a:rPr lang="ru-RU" sz="2400" spc="-4" dirty="0" err="1">
                <a:solidFill>
                  <a:srgbClr val="000000"/>
                </a:solidFill>
                <a:latin typeface="Times New Roman" panose="02020603050405020304" pitchFamily="18" charset="0"/>
                <a:ea typeface="Times New Roman" panose="02020603050405020304" pitchFamily="18" charset="0"/>
              </a:rPr>
              <a:t>üýç</a:t>
            </a:r>
            <a:r>
              <a:rPr lang="en-US" sz="2400" spc="-4" dirty="0">
                <a:solidFill>
                  <a:srgbClr val="000000"/>
                </a:solidFill>
                <a:latin typeface="Times New Roman" panose="02020603050405020304" pitchFamily="18" charset="0"/>
                <a:ea typeface="Times New Roman" panose="02020603050405020304" pitchFamily="18" charset="0"/>
              </a:rPr>
              <a:t>li d</a:t>
            </a:r>
            <a:r>
              <a:rPr lang="ru-RU" sz="2400" spc="-4" dirty="0">
                <a:solidFill>
                  <a:srgbClr val="000000"/>
                </a:solidFill>
                <a:latin typeface="Times New Roman" panose="02020603050405020304" pitchFamily="18" charset="0"/>
                <a:ea typeface="Times New Roman" panose="02020603050405020304" pitchFamily="18" charset="0"/>
              </a:rPr>
              <a:t>ö</a:t>
            </a:r>
            <a:r>
              <a:rPr lang="en-US" sz="2400" spc="-4" dirty="0" err="1">
                <a:solidFill>
                  <a:srgbClr val="000000"/>
                </a:solidFill>
                <a:latin typeface="Times New Roman" panose="02020603050405020304" pitchFamily="18" charset="0"/>
                <a:ea typeface="Times New Roman" panose="02020603050405020304" pitchFamily="18" charset="0"/>
              </a:rPr>
              <a:t>wlet</a:t>
            </a:r>
            <a:r>
              <a:rPr lang="en-US" sz="2400" spc="-4" dirty="0">
                <a:solidFill>
                  <a:srgbClr val="000000"/>
                </a:solidFill>
                <a:latin typeface="Times New Roman" panose="02020603050405020304" pitchFamily="18" charset="0"/>
                <a:ea typeface="Times New Roman" panose="02020603050405020304" pitchFamily="18" charset="0"/>
              </a:rPr>
              <a:t> t</a:t>
            </a:r>
            <a:r>
              <a:rPr lang="ru-RU" sz="2400" spc="-4" dirty="0">
                <a:solidFill>
                  <a:srgbClr val="000000"/>
                </a:solidFill>
                <a:latin typeface="Times New Roman" panose="02020603050405020304" pitchFamily="18" charset="0"/>
                <a:ea typeface="Times New Roman" panose="02020603050405020304" pitchFamily="18" charset="0"/>
              </a:rPr>
              <a:t>ä</a:t>
            </a:r>
            <a:r>
              <a:rPr lang="en-US" sz="2400" spc="-4" dirty="0" err="1">
                <a:solidFill>
                  <a:srgbClr val="000000"/>
                </a:solidFill>
                <a:latin typeface="Times New Roman" panose="02020603050405020304" pitchFamily="18" charset="0"/>
                <a:ea typeface="Times New Roman" panose="02020603050405020304" pitchFamily="18" charset="0"/>
              </a:rPr>
              <a:t>siri</a:t>
            </a:r>
            <a:r>
              <a:rPr lang="ru-RU"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ol</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durmu</a:t>
            </a:r>
            <a:r>
              <a:rPr lang="ru-RU" sz="2400" spc="-4" dirty="0">
                <a:solidFill>
                  <a:srgbClr val="000000"/>
                </a:solidFill>
                <a:latin typeface="Times New Roman" panose="02020603050405020304" pitchFamily="18" charset="0"/>
                <a:ea typeface="Times New Roman" panose="02020603050405020304" pitchFamily="18" charset="0"/>
              </a:rPr>
              <a:t>ş </a:t>
            </a:r>
            <a:r>
              <a:rPr lang="en-US" sz="2400" spc="-4" dirty="0" err="1">
                <a:solidFill>
                  <a:srgbClr val="000000"/>
                </a:solidFill>
                <a:latin typeface="Times New Roman" panose="02020603050405020304" pitchFamily="18" charset="0"/>
                <a:ea typeface="Times New Roman" panose="02020603050405020304" pitchFamily="18" charset="0"/>
              </a:rPr>
              <a:t>meseleleri</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çö</a:t>
            </a:r>
            <a:r>
              <a:rPr lang="en-US" sz="2400" spc="-4" dirty="0">
                <a:solidFill>
                  <a:srgbClr val="000000"/>
                </a:solidFill>
                <a:latin typeface="Times New Roman" panose="02020603050405020304" pitchFamily="18" charset="0"/>
                <a:ea typeface="Times New Roman" panose="02020603050405020304" pitchFamily="18" charset="0"/>
              </a:rPr>
              <a:t>z</a:t>
            </a:r>
            <a:r>
              <a:rPr lang="ru-RU" sz="2400" spc="-4" dirty="0">
                <a:solidFill>
                  <a:srgbClr val="000000"/>
                </a:solidFill>
                <a:latin typeface="Times New Roman" panose="02020603050405020304" pitchFamily="18" charset="0"/>
                <a:ea typeface="Times New Roman" panose="02020603050405020304" pitchFamily="18" charset="0"/>
              </a:rPr>
              <a:t>ü</a:t>
            </a:r>
            <a:r>
              <a:rPr lang="en-US" sz="2400" spc="-4" dirty="0" err="1">
                <a:solidFill>
                  <a:srgbClr val="000000"/>
                </a:solidFill>
                <a:latin typeface="Times New Roman" panose="02020603050405020304" pitchFamily="18" charset="0"/>
                <a:ea typeface="Times New Roman" panose="02020603050405020304" pitchFamily="18" charset="0"/>
              </a:rPr>
              <a:t>len</a:t>
            </a:r>
            <a:r>
              <a:rPr lang="en-US" sz="2400" spc="4" dirty="0" err="1">
                <a:solidFill>
                  <a:srgbClr val="000000"/>
                </a:solidFill>
                <a:latin typeface="Times New Roman" panose="02020603050405020304" pitchFamily="18" charset="0"/>
                <a:ea typeface="Times New Roman" panose="02020603050405020304" pitchFamily="18" charset="0"/>
              </a:rPr>
              <a:t>de</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agdyklyk</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bilen</a:t>
            </a:r>
            <a:r>
              <a:rPr lang="ru-RU" sz="2400" spc="4" dirty="0">
                <a:solidFill>
                  <a:srgbClr val="000000"/>
                </a:solidFill>
                <a:latin typeface="Times New Roman" panose="02020603050405020304" pitchFamily="18" charset="0"/>
                <a:ea typeface="Times New Roman" panose="02020603050405020304" pitchFamily="18" charset="0"/>
              </a:rPr>
              <a:t> </a:t>
            </a:r>
            <a:r>
              <a:rPr lang="ru-RU" sz="2400" spc="4" dirty="0" err="1">
                <a:solidFill>
                  <a:srgbClr val="000000"/>
                </a:solidFill>
                <a:latin typeface="Times New Roman" panose="02020603050405020304" pitchFamily="18" charset="0"/>
                <a:ea typeface="Times New Roman" panose="02020603050405020304" pitchFamily="18" charset="0"/>
              </a:rPr>
              <a:t>ýü</a:t>
            </a:r>
            <a:r>
              <a:rPr lang="en-US" sz="2400" spc="4" dirty="0" err="1">
                <a:solidFill>
                  <a:srgbClr val="000000"/>
                </a:solidFill>
                <a:latin typeface="Times New Roman" panose="02020603050405020304" pitchFamily="18" charset="0"/>
                <a:ea typeface="Times New Roman" panose="02020603050405020304" pitchFamily="18" charset="0"/>
              </a:rPr>
              <a:t>ze</a:t>
            </a:r>
            <a:r>
              <a:rPr lang="ru-RU" sz="2400" spc="4" dirty="0">
                <a:solidFill>
                  <a:srgbClr val="000000"/>
                </a:solidFill>
                <a:latin typeface="Times New Roman" panose="02020603050405020304" pitchFamily="18" charset="0"/>
                <a:ea typeface="Times New Roman" panose="02020603050405020304" pitchFamily="18" charset="0"/>
              </a:rPr>
              <a:t> ç</a:t>
            </a:r>
            <a:r>
              <a:rPr lang="en-US" sz="2400" spc="4" dirty="0" err="1">
                <a:solidFill>
                  <a:srgbClr val="000000"/>
                </a:solidFill>
                <a:latin typeface="Times New Roman" panose="02020603050405020304" pitchFamily="18" charset="0"/>
                <a:ea typeface="Times New Roman" panose="02020603050405020304" pitchFamily="18" charset="0"/>
              </a:rPr>
              <a:t>yk</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err="1">
                <a:solidFill>
                  <a:srgbClr val="000000"/>
                </a:solidFill>
                <a:latin typeface="Times New Roman" panose="02020603050405020304" pitchFamily="18" charset="0"/>
                <a:ea typeface="Times New Roman" panose="02020603050405020304" pitchFamily="18" charset="0"/>
              </a:rPr>
              <a:t>ar</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en-US" sz="2400" spc="4" dirty="0">
                <a:solidFill>
                  <a:srgbClr val="000000"/>
                </a:solidFill>
                <a:latin typeface="Times New Roman" panose="02020603050405020304" pitchFamily="18" charset="0"/>
                <a:ea typeface="Times New Roman" panose="02020603050405020304" pitchFamily="18" charset="0"/>
              </a:rPr>
              <a:t>a</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err="1">
                <a:solidFill>
                  <a:srgbClr val="000000"/>
                </a:solidFill>
                <a:latin typeface="Times New Roman" panose="02020603050405020304" pitchFamily="18" charset="0"/>
                <a:ea typeface="Times New Roman" panose="02020603050405020304" pitchFamily="18" charset="0"/>
              </a:rPr>
              <a:t>lyk</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derejesind</a:t>
            </a:r>
            <a:r>
              <a:rPr lang="ru-RU" sz="2400" spc="4" dirty="0">
                <a:solidFill>
                  <a:srgbClr val="000000"/>
                </a:solidFill>
                <a:latin typeface="Times New Roman" panose="02020603050405020304" pitchFamily="18" charset="0"/>
                <a:ea typeface="Times New Roman" panose="02020603050405020304" pitchFamily="18" charset="0"/>
              </a:rPr>
              <a:t>ä</a:t>
            </a:r>
            <a:r>
              <a:rPr lang="en-US" sz="2400" spc="4" dirty="0" err="1">
                <a:solidFill>
                  <a:srgbClr val="000000"/>
                </a:solidFill>
                <a:latin typeface="Times New Roman" panose="02020603050405020304" pitchFamily="18" charset="0"/>
                <a:ea typeface="Times New Roman" panose="02020603050405020304" pitchFamily="18" charset="0"/>
              </a:rPr>
              <a:t>ki</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tapawut</a:t>
            </a:r>
            <a:r>
              <a:rPr lang="en-US" sz="2400" spc="4" dirty="0">
                <a:solidFill>
                  <a:srgbClr val="000000"/>
                </a:solidFill>
                <a:latin typeface="Times New Roman" panose="02020603050405020304" pitchFamily="18" charset="0"/>
                <a:ea typeface="Times New Roman" panose="02020603050405020304" pitchFamily="18" charset="0"/>
              </a:rPr>
              <a:t> o di</a:t>
            </a:r>
            <a:r>
              <a:rPr lang="ru-RU" sz="2400" spc="4" dirty="0">
                <a:solidFill>
                  <a:srgbClr val="000000"/>
                </a:solidFill>
                <a:latin typeface="Times New Roman" panose="02020603050405020304" pitchFamily="18" charset="0"/>
                <a:ea typeface="Times New Roman" panose="02020603050405020304" pitchFamily="18" charset="0"/>
              </a:rPr>
              <a:t>ý</a:t>
            </a:r>
            <a:r>
              <a:rPr lang="en-US" sz="2400" spc="4" dirty="0">
                <a:solidFill>
                  <a:srgbClr val="000000"/>
                </a:solidFill>
                <a:latin typeface="Times New Roman" panose="02020603050405020304" pitchFamily="18" charset="0"/>
                <a:ea typeface="Times New Roman" panose="02020603050405020304" pitchFamily="18" charset="0"/>
              </a:rPr>
              <a:t>en </a:t>
            </a:r>
            <a:r>
              <a:rPr lang="en-US" sz="2400" spc="4" dirty="0" err="1">
                <a:solidFill>
                  <a:srgbClr val="000000"/>
                </a:solidFill>
                <a:latin typeface="Times New Roman" panose="02020603050405020304" pitchFamily="18" charset="0"/>
                <a:ea typeface="Times New Roman" panose="02020603050405020304" pitchFamily="18" charset="0"/>
              </a:rPr>
              <a:t>uly</a:t>
            </a:r>
            <a:r>
              <a:rPr lang="en-US" sz="2400" spc="4" dirty="0">
                <a:solidFill>
                  <a:srgbClr val="000000"/>
                </a:solidFill>
                <a:latin typeface="Times New Roman" panose="02020603050405020304" pitchFamily="18" charset="0"/>
                <a:ea typeface="Times New Roman" panose="02020603050405020304" pitchFamily="18" charset="0"/>
              </a:rPr>
              <a:t> d</a:t>
            </a:r>
            <a:r>
              <a:rPr lang="ru-RU" sz="2400" spc="4" dirty="0">
                <a:solidFill>
                  <a:srgbClr val="000000"/>
                </a:solidFill>
                <a:latin typeface="Times New Roman" panose="02020603050405020304" pitchFamily="18" charset="0"/>
                <a:ea typeface="Times New Roman" panose="02020603050405020304" pitchFamily="18" charset="0"/>
              </a:rPr>
              <a:t>ä</a:t>
            </a:r>
            <a:r>
              <a:rPr lang="en-US" sz="2400" spc="4" dirty="0" err="1">
                <a:solidFill>
                  <a:srgbClr val="000000"/>
                </a:solidFill>
                <a:latin typeface="Times New Roman" panose="02020603050405020304" pitchFamily="18" charset="0"/>
                <a:ea typeface="Times New Roman" panose="02020603050405020304" pitchFamily="18" charset="0"/>
              </a:rPr>
              <a:t>ldir</a:t>
            </a:r>
            <a:r>
              <a:rPr lang="ru-RU" sz="2400" spc="4" dirty="0">
                <a:solidFill>
                  <a:srgbClr val="000000"/>
                </a:solidFill>
                <a:latin typeface="Times New Roman" panose="02020603050405020304" pitchFamily="18" charset="0"/>
                <a:ea typeface="Times New Roman" panose="02020603050405020304" pitchFamily="18" charset="0"/>
              </a:rPr>
              <a:t>;</a:t>
            </a:r>
            <a:r>
              <a:rPr lang="ru-RU" sz="2400" dirty="0">
                <a:latin typeface="Times New Roman" panose="02020603050405020304" pitchFamily="18" charset="0"/>
                <a:ea typeface="Times New Roman" panose="02020603050405020304" pitchFamily="18" charset="0"/>
              </a:rPr>
              <a:t/>
            </a:r>
            <a:br>
              <a:rPr lang="ru-RU" sz="2400" dirty="0">
                <a:latin typeface="Times New Roman" panose="02020603050405020304" pitchFamily="18" charset="0"/>
                <a:ea typeface="Times New Roman" panose="02020603050405020304" pitchFamily="18" charset="0"/>
              </a:rPr>
            </a:br>
            <a:r>
              <a:rPr lang="ru-RU" sz="2400" dirty="0">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aýgytlaýjy</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rol</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banklara</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degişli</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edilýär</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şunda</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Merkezi</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banka</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doly</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artykmaçlyk</a:t>
            </a:r>
            <a:r>
              <a:rPr lang="en-US" sz="2400" spc="-4" dirty="0">
                <a:solidFill>
                  <a:srgbClr val="000000"/>
                </a:solidFill>
                <a:latin typeface="Times New Roman" panose="02020603050405020304" pitchFamily="18" charset="0"/>
                <a:ea typeface="Times New Roman" panose="02020603050405020304" pitchFamily="18" charset="0"/>
              </a:rPr>
              <a:t> </a:t>
            </a:r>
            <a:r>
              <a:rPr lang="en-US" sz="2400" spc="-4" dirty="0" err="1">
                <a:solidFill>
                  <a:srgbClr val="000000"/>
                </a:solidFill>
                <a:latin typeface="Times New Roman" panose="02020603050405020304" pitchFamily="18" charset="0"/>
                <a:ea typeface="Times New Roman" panose="02020603050405020304" pitchFamily="18" charset="0"/>
              </a:rPr>
              <a:t>berilýär</a:t>
            </a:r>
            <a:r>
              <a:rPr lang="en-US" sz="2400" spc="-4" dirty="0">
                <a:solidFill>
                  <a:srgbClr val="000000"/>
                </a:solidFill>
                <a:latin typeface="Times New Roman" panose="02020603050405020304" pitchFamily="18" charset="0"/>
                <a:ea typeface="Times New Roman" panose="02020603050405020304" pitchFamily="18" charset="0"/>
              </a:rPr>
              <a:t>.</a:t>
            </a:r>
            <a:endParaRPr lang="ru-RU" sz="2400" dirty="0"/>
          </a:p>
        </p:txBody>
      </p:sp>
    </p:spTree>
    <p:extLst>
      <p:ext uri="{BB962C8B-B14F-4D97-AF65-F5344CB8AC3E}">
        <p14:creationId xmlns:p14="http://schemas.microsoft.com/office/powerpoint/2010/main" val="4007485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50</TotalTime>
  <Words>853</Words>
  <Application>Microsoft Office PowerPoint</Application>
  <PresentationFormat>Широкоэкранный</PresentationFormat>
  <Paragraphs>21</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Century Gothic</vt:lpstr>
      <vt:lpstr>Times New Roman</vt:lpstr>
      <vt:lpstr>Wingdings 3</vt:lpstr>
      <vt:lpstr>Легкий дым</vt:lpstr>
      <vt:lpstr>Tema№2. Türkmenistanda durmuşa gönükdirilen bazar ykdysadyýetiniň kemala gelmeginiň we ösdürilmeginiň ileri tutmalary.      2.1. Durmuşa gönükdirilen garyşyk görnüşli bazar ykdysa-dyýetiniň manysy we ýüze çykmagynyň görnüşleri.   2.2. Hojalygy ýöretmegiň üýtgeýän döwründe Türkmenis-tanyň ykdysady syýasaty we durmuşa gönükdirilen ösüşiň şertleri.   2.3. Türkmenistanyň ykdysady ösüşiniň durmuşa gönük-dirilişi.   </vt:lpstr>
      <vt:lpstr>   2.1. Durmuşa gönükdirilen garyşyk görnüşli bazar ykdysadyýeti-niň manysy we ýüze çykmagynyň görnüşleri.     Administratiw - buýruk beriji ulgamdan durmuş bazar hojalygyna geçmegiň emele gelşiniň barşynyň ösüşiň dürli ykdysady nusgalaryna daýanýandygyny taryhy tejribe görkezýär. Geçiş ykdysadyýetli ýurtla-ryň öňünde birnäçe möhüm we düýpli meseleler durýar: bazar ykdysady-ýetiniň haýsy nusgasyny saýlap almaly, iş ýüzünde ony nähili durmuşa geçirmeli, bu geçişiň durmuş manysy nämeden ybarat. Bu meseleleriň nähili netijeli we öz wagtynda çözüljekdigi milli ulgamyň ähli ulgamla-rynda we ýurduň ösüşiniň bitewüleýin durnuklylygyna bagly bolup dur-ýar. </vt:lpstr>
      <vt:lpstr> Durmuşa gönükdirilen bazar ykdysadyýeti bazar ykdysadyýetiniň has ösen görnüşi hasaplanylýar, onda hojalygy ýöretmegiň bazar erkinligi sosial deňleşdirmäniň, durmuş ösüşiniň ýörelgesi bilen utgaşýar. Durmuş bazar ykdysadyýetini emele getirmegiň maksady bäsleşikli hojalyk esasynda ykdysady erkinligi we tagallany hojaly-gy ýöretmegiň bazar usuly bilen üpjün edilen durmuş ösüşi bilen birleşdirmekde jemlenýär.     Ösen ýurtlarda durmuş bazar ykdysadyýetine geçmek dürli hili derejelere eýedir, emma bu iş näçe uzaga gitse hem, ol bazar ykdy-sadyýeti bolmagynda galýar, sebäbi erkin nyrhy emele getirmek esasynda bäsleşigiň guraly hereket edýär. </vt:lpstr>
      <vt:lpstr> Häzirki zaman bazar ykdysadyýetini durmuşlaşdyrmagyň derejesinde tapawut-lyk bardyr, muny onuň milli nusgalarynyň - şwed, ýapon, golland, german we beýleki nusgalarynyň bardygy düşündirýär.     Olaryň başga hala geçýän meselelerinde gatnaşyklar, eýeçiligiň görnüşleri we formalary möhüm orny eýeleýärler. Durmuş bazar ykdysadyýetiniň esasy mak-satlaryna ýetilmegini üpjün edýän karz, maliýe we salgyt tertipleriniň meselele-rine içgin garalýar.     Zähmet gatnaşyklaryna, iş bilen üpjünçiligiň meselelerine, zähmet bazaryny kadalaşdyrmaga, aýlyk hakyna durmuş bazar ykdysadyýetinde möhüm orun berilýär.     Ilatyň hal-ýagdaýynyň, ýaşaýyş durmuşynyň iň ýokary ösüşini üpjün etmek - ilatyň durmuş goraglylygynyň netijeli ulgamynyň zerurlygy durmuş bazar yk-dysadyýetiniň esasy maksady. Bu maksat özünde durmuş üpjünçiligini, durmuş kepilini, durmuş kömegini, durmuş ätiýaçlandyrmasyny jemleýär.</vt:lpstr>
      <vt:lpstr>   Bar bolan ykdysady ulgamlar we olaryň ösüşiniň ugurlary şu aşakdakylara baglydyr: - ýurduň geografiki ýerleşişine; - tebigy serişdeleriň barlygyna; - ösüşiň taryhy şertlerine; - halkyň däp-dessurlaryna we onuň adatlaryna; - öndüriji güýçleriň ösüş derejesine; - dünýä ykdysadyýetine goşulyşmak derejesine; - jemgyýetiň durmuşa gönükdirilişine.     Ähli ýurtlar hojalygy ýöretmegiň bazar şertlerine öz çemele-şişlerine, tapawutlandyryjy aýratynlyklaryna eýedirler.</vt:lpstr>
      <vt:lpstr>   Şonuň bilen birlikde ähli bazar nusgalarynda umumy häsiýetler bardyr, olara şu aşakdakylar degişlidir: - eýeçiligiň köp görnüşleriniň bolmagy; - harytlaryň we hyzmatlaryň erkin bahalarynyň agdyklyk etmegi; - erkin bäsleşik ulgamynyň ösüşi; - telekeçilik işiniň giňden ýaýramagy; - ykdysadyýeti döwlet kadalaşdyrylyşynyň belli bir ulgamy.      Häzirki zaman şertlerinde ulanylýan bazar ykdysadyýetiniň nusgalarynyň birnäçe häsiýetlerini tapawutlandyrmak bolar.</vt:lpstr>
      <vt:lpstr>Amerikan nusgasy. Bu nusga «liberal nusga» diýen ady aldy. Onuň häsiýetli aýratynlyklary şu aşakdakylardan ybarat: - ykdysadyýetde döwletiň kadalaşdyryjy rolunyň az derejeliligi. Kada bolşy ýaly, döwletiň goşulyşmagynyň güýçlendirilmegi yk-dysady çökgünlikler ýa-da ykdysadyýetiň üzül-kesil ýokary gö-terilmegi bilen häsiýetlendirilýär; - döwlet eýeçiliginiň azlygy; - telekeçiligi hemmetaraplaýyn höweslendirmek; - firmanyň baştutany bilen gullukçylaryň arasyndaky düýpli tapawudy düzýän aýlyk hakynyň derejesiniň uly tapawudy; - ilatyň az üpjünçilikli toparynyň ýaşaýyş derejesiniň kabul ederlikligi. </vt:lpstr>
      <vt:lpstr>  Ýapon nusgasy. Bu nusganyň hereket etmegi Ýaponiýadaky däp-dessurlara, şahsy bähbitlere garanyňda milletiň bähbitleriniň ileri tutulmagyna, ýokary zähmet düzgün-tertibine we işçileriň jogapkärçiligine, ähli täze zady kabul edip almagyň çalt ösüşine uly derejede esaslanýar. Ýokarda sanalyp geçilenleriň we beýleki faktorlaryň hasaby-na önümleriň özüne düşýän bahasynyň ep-esli peselmegi, önümiň ýokary hili gaza-nylýar. Bu ýapon harytlaryna dünýä bazarynda ýokary bäsleşige ukyplylygyny üpjün edýär. Yaponlar «erkin bazaryň» roluny artdyrmadylar we uruşdan soňky ýyllarda hem makroykdysady meýilnamalaşdyrmagyň gurallaryny işjeň peýdalanýarlar. Ýapon nusgasynyň esasy häsiýetlerine şu aşakdakylar degişlidir: - firmalarda işçileri ömürlik hakyna tutmanyň giňden ýaýramagy; - işçileriň umumy bähbide birleşdirilmegi; - işçileriň dolandyryşa we çözgütleriň kabul edilmegine çekilmegi; - aýlyk hakynyň derejesinde uly tapawudyň bolmagy, firmanyň baştutany bilen gul-lukçylaryň arasyndaky aýlyk hakynyň tapawudy onýedi essä barabardyr; - nusganyň durmuşa gönükdirilmegi.</vt:lpstr>
      <vt:lpstr>   German nusga (Germaniýa, Awstriýa, Şweýsariýa, käbir babatda Fransiýa). Bu nusganyň tapawutlandyryjy aýratynlyklaryna şu aşak-dakylar degişli: - döwlet eýeçiliginiň ep-esli agram bölegi; - ykdysadyýete güýçli döwlet täsiri, ol durmuş meseleleri çözülende agdyklyk bilen ýüze çykýar; - aýlyk derejesindäki tapawut o diýen uly däldir; - aýgytlaýjy rol banklara degişli edilýär, şunda Merkezi banka doly artykmaçlyk berilýär.</vt:lpstr>
      <vt:lpstr> Şwed nusgasy (Şwesiýa, Daniýa, Norwegiýa we Finlýandiýa). Şwed nusgasynyň tapawutlandyryjy aýratynlyklary şulardan ybarat: - durmuşa gönükdirilendigi; - emläk deňsizligiň kemeldilmegi; - ilatyň az üpjünçilikli gatlagy hakynda alada.     Soňky onýyllykda dünýäde Aziýa, Latyn Amerikasy ýurtlarynda ýene-de birnäçe ykdysady nusgalar peýda boldy, olarda doly dere-jede tebigy geografiki, demografiki we beýleki birnäçe aýratynlyklar göz öňünde tutulýar. Bu nusgalaryň ýüze çykmagyna bazar gatna-şyklaryna geçmegiň birnäçe başgaça çemeleşmeleriň agdyklyk et-megi sebäp boldy.</vt:lpstr>
      <vt:lpstr>  Häzirki zaman Türkmenistan üçin durmuşa gönükdirilen bazar ykdysady-ýetini emele getirmegiň esaslaryny hemmetaraplaýyn öwrenmek häsiýetli-dir. Dünýä tejribesinde durmuş bazar ykdysadyýetini emele getirmegiň tejribesi ykdysady ulgamyň bu görnüşleriniň esasy ýörelgelerini döretmäge mümkinçilik berýär: - agalyk etmek hukugynyň ýörelgesi. Durmuşa gönükdirilen bazar ykdy-sadyýeti diňe hukuk döwletinde durmuşa geçirilip bilner, ol ýerde jemgy-ýetçilik kanunlaryna, aýratyn hem ykdysady ulgamynda, ählumumy hormat goýmak we berjaý etmek tassyklanylýar. Şunuň bilen baglanyşyklylykda Türkmenistanda bazar özgertmeleri amala aşyry-landa esasy üns geçiril-ýän özgertmeleriň kanunçylyk-hukuk binýadyny kämilleşdirmäge we ka-nunçylygyň gurallarynyň hereket etmegine berilýär; - ählumumy we adalatly abadançylyk üçin maddy esas hökmünde ykdysady ösüşiň durnuklylygynyň ýörelgesi.</vt:lpstr>
      <vt:lpstr> Döwletde durmuş özgertmeler şoňa meňzeş ykdysady ösüş bolmazdan mümkin däldir. Şunuň bilen bag-lanyşyklylykda durmuşa gönükdirilen ulgamy gurmaga çalyşýan her bir ýurt ýokary ösüş depginlerini gazanmaga çalyşmalydyr; - bar bolan kanunlaryň çäklerinde hojalygy ýörediji subýektleriň ykdysady işiniň erkin ýörelgesi. Türkmenistanda hojalygy ýöretmegiň dürli guramaçylyk-hukuk görnüşleri üçin deň ykdysady şertler döredilýär; - ilatyň zähmete ukyplylarynyň doly iş bilen üpjünçiliginiň ýörelgesi, onuň üçin şertleri döwlet döretme-lidir. Bu ýörelge Türkmenistanyň hökümetiniň üns merkezinde durýar. Ýurtda iş orunlaryny, aýratyn hem ýurduň gür ilatly sebitlerinde döretmegi göz öňünde tutýan ýörite maksatnamalar işlenilip taýýarlanyl-ýar; - ilata durmuş kepilliklerini bellemegiň ýörelgesi. Türkmenistanda Durmuş kepillikleriniň ulgamyny kämilleşdirmek yzygiderli kämilleşdirilýär we ýurtda durmuş-ykdysady ýagdaýlaryň üýtgemeginiň derejesi boýunça düzedişler girizilýär, onuň özboluşly wezipeleri bolup, şu aşakdakylar durýar: - raýatlaryň durmuş isleglerini kanagatlandyrmak; - durmuş adalatlygynyň üpjün edilmegi; - ykdysady ösüşiň çäklerinde jemgyýetiň ähli gatlagynyň maddy we ruhy hal-ýagdaýynyň ösüşini üpjün etmek; - durmuş ylalaşygy, durmuş gapma-garşylygynyň gowşadylmagy.</vt:lpstr>
      <vt:lpstr>  Bu strategiki ugurlary durmuşa geçirmek üçin döwletiň ýerine ýetirýän wezipeleri boýunça şu aşakdaky toparlary anyklamak gerekdir: - şahsyýetiň hukuklarynyň we azatlygynyň, hususyýetçiniň hem-de hojalygy ýöredijiniň hukuk-larynyň üpjünçiligini; - durnukly durmuş-ykdysady ösüş we durnukly makroykdysady ýagdaýy emele getirmek esasyn-da ykdysadyýetiň anyk ulgamynyň netijeli ösüşi üçin şertleriň döredilmegini; - milli ykdysadyýetiň bäsleşige ukyplylygynyň derejesiniň ýokarlandyrylmagyny üpjün edýän innowasion we maýa goýum taslamalarynyň goldanylmagyny; - ýakyndaky we uzakdaky daşary ýurtlar bilen köp şahaly ýakynlaşmak gatnaşyklaryny ösdürmä-ge gönükdirilen işjeň daşary ykdysady syýasatyň geçirilmegini; - saglygy goraýşy, bilimi we ylmy, medeniýeti we sungaty, sporty we syýahatçylygy ösdürmegiň ileri tutulýan ugurlary esasynda milletiň sagdynlaşdyrylmagy, onuň biliminiň we medeniýetiniň derejesiniň ýokarlandyrylmagy üçin zerur bolan şertleriň döredilmegini; - ilatyň durmuş taýdan goragsyz gatlagynyň goldanylmagyny; - töwerekdäki gurşawyň goragyny we ekologiki ýagdaýyň gowulandyrylmagyny; -ýurduň milli howpsuzlygynyň üpjün edilmegini.</vt:lpstr>
      <vt:lpstr>Şeýlelik bilen, durmuşa gönükdirilen bazar ykdysadyýeti şu aşakda-kylary hasaba almalydyr: - bäsleşikli ykdysadyýeti ösdürmek üçin şertleri we döwletiň bazary ykdysady kadalaşdyryşynyň elementlerini; - ykdysadyýetiň netijeliligini ýokarlandyrmaga gönükdirilen güýçli döwlet syýasatyny we jemgyýetde durmuş adalatlylygynyň üpjün edilmegini; - hususy eýeçilige eldegirmesizligini we goldawy, ykdysadyýetiň netijeli döwlet ulgamy bilen onuň amala aşyrylmagynyň üpjünçili-gini. </vt:lpstr>
      <vt:lpstr>  Netijede Türkmenistanyň durmuş-ykdysady ösüşiniň nusgasyny emele getirmekde şu alamatlar peýda bolýar.     Birinjiden, bu garyşyk bazar ykdysadyýetli durmuşa gönükdirilen görnüşli nusga bolmalydyr, ol durmuş bazar hojalygynyň we makroykdysady kadalaşdy-ryşyň guralyna sazlaşykly utgaşýar.     Ikinjiden, ol bir tarapdan, ykdysadyýetiň hususy ulgamynyň ösüşini, beý-leki tarapdan, güýçli döwlet ulgamynyň hereket edýändigini göz öňünde tutma-lydyr.      Üçünjiden, ýakyn geljekde Türkmenistanyň ykdysadyýeti başga bir zat däl-de, ykdysadyýet bolmalydyr, onuň dolandyrylyşyna ykdysady ýagdaýlara we bazaryň öz-özüni kadalaşdyryşyna bitewi döwlet kadalaşdyryşy wekilçilik eder.      Dördünjiden, ykdysadyýet ulgamynda bazara tarap ugur almagyň we bazar meýilleriniň güýçlenmegi durmuş ulgamynda döwletiň rolunyň şoňa meňzeş güýçlenmegi bilen utgaşyklykda geçmelidir.   </vt:lpstr>
      <vt:lpstr>   2.2. Hojalygy ýöretmegiň üýtgeýän döwründe Türkmenistanyň ykdysady syýasaty we durmuşa gönükdirilen ösüşiň şertleri.     Häzirki wagt-da Türkmenistanda amala aşyrylýan giň möçberli özgertmeleriň toplumlygy dünýä jemgyýetçiligi üçin ýurdy durmuş-ykdysady taýdan ösdürmegiň täze ugrunyň ýüze çykmasy boldy.     Mälim bolşy ýaly, 2007-nji ýyldan başlap, Türkmenistan özüniň ösüşiniň täze tapgyryna gadam basdy. Bu maksatnama pudaklaryň ýeterlik infrastrukturasynyň tapgyryny döretme-giň, ykdysadyýeti diwersifikasiýalaşdyrmagyň, pudaklaýyn we guramaçylyk-hojalyk gurlu-şyny kämilleşdirmegiň ýoly bilen halkara bazarlarynda ýurduň eýeleýän ornuny pugtalan-dyrmagy göz öňünde tutýar.     Täze durmuş-ykdysady ugruň baş maksady: «Demokratik bazar özgertmeleri - her maşga-lanyň bolelin ýaşamagy - güýçli döwlet» diýlen ideologiýa bilen aňladylyp bilner. Şu ugruň durmuşa geçirilmegi önümçiligiň ösüşine, halkyň ýaşaýyş derejesiniň ýokarlanmagyna we onuň ruhy ösüşine, milletiň adam kapitalynyň ösüşine, tapgyrlaýyn we ulgamlaýyn esasda demokratik bazar özgertmelerini geçirýän Garaşsyz we Bitarap döwlet hökmünde Türkme-nistanyň ykdysadyýetiniň umumy kuwwatynyň güýçlenmegine gönükdirilendir. </vt:lpstr>
      <vt:lpstr>  Häzirki zaman Türkmenistanyň bazara gönükdirilen ykdysady nusgasy-nyň aýratynlyklary bolup, şu aşakdakylar durýar: - kem-kemden we tapgyrlaýyn bazar gatnaşyklaryna geçmek; - syýasy durnuklylygy, howpsuzlygy, durmuş adalatlylygyny we jemgy-ýetçilik tertibini üpjün edýän, güýçli we netijeli döwlet häkimiýeti; - milli ykdysadyýetiň başga ýagdaýa geçýän döwründe durmuş kepillik-lerini üpjün etmek boýunça maddy esas hökmünde döwlet eýeçiligini sak-lamak; - eýeçiligiň ähli görnüşleriniň deňligi, onuň esasynda ykdysadyýeti ösdür-megiň - hojalygy netijeli ýöretmegiň baş ölçegleri ýatyr; -saglygy goraýşa, bilime, şahsyýetiň hünär we medeni ösüşine iri möçberli maýa goýumlary jähtinde döwletiň durmuş syýasatynyň netijeliligi, şeýle hem ilatyň salgylaýyn durmuş goldawy; milli serişdeleri netijeli peýdalanmak.</vt:lpstr>
      <vt:lpstr> Ýurdy durmuş-ykdysady taýdan ösdürmek boýunça Türkmenistanyň nusgasynyň esasy maksatlaýyn ugurlary şu aşakdakylardan ybarat: - ykdysady ösüşiň ýokary depginlerini üpjün etmek; - transmilli ulag kommunikasiýalaryny, telekeçiligiň erkin ykdysady zolaklaryny we halkara syýahatçylyk zolak-laryny, mundan beýläk-de pugtalandyrmak; - ykdysadyýetiň düýpli diwersifikasiýasy, ýokary tehnologiýaly gaýtadan işleýän pudaklaryň, şeýle hem ekolo-giki taýdan howpsuz tehnologiýalaryň ykdysady ösüşe goşandyny artdyrmak; - dünýä bazarynda bäsleşige ukyply önümleri çykarýan önümçiligini guramak; - döwlet eýeçiliginiň dolandyrylyşynyň görnüşlerini we usullaryny düýpli kämilleşdirmek; - durmuş taýdan möhüm we geljegi uly bolan hereket edýän kärhanalarda işçi orunlaryny saklamagyň, täze iş orunlaryny döretmegiň, kadrlary taýýarlamagyň we ilatyň iş bilen netijeli üpjünçiligini gazanmak; - ýokary zähmet öndürijiligini gazanmagyň esasy hökmünde saglygy goraýşy, bilimi, ylmy ösdürmegiň ileri tutulmagy; - pensiýa üpjünçiliginiň, salgylaýyn kömegi güýçlendirmek esasynda mätäçlik çekýänleriň durmuş goraglyly-gynyň, ýeňillikler ulgamynyň netijeliliginiň, durmuş hyzmatyny gowulandyrmagyň derejesini ýokarlandyrmak; - ekologiki howpsuzlygy gyşarnyksyz üpjün etmek, ekologiki taýdan arassa önümleriň önümçiligi üçin ykdysady şertleri we höweslendirmeleri döretmek.</vt:lpstr>
      <vt:lpstr>            2.3. Türkmenistanyň ykdysady ösüşiniň durmuşa gönükdirilişi.     Durmuşa gönükdirilen garyşyk görnüşli bazar ykdysady ulgamy bazar gatnaşyklaryna geçilen halatynda ýüze çykýan durmuş meselelerini çözmäge döwletiň işjeň gatnaşmagyny göz öňünde tutýar.     Türkmenistanda syýasatda, ykdysadyýetde we medeniýetde ähli amala aşyrylýan özgert-meler adamyň mynasyp ýaşaýşyny, abadançylygyny we ýurduň her bir raýatynyň şahsy mü-mkinçiligini hemmetaraplaýyn erkin ösdürmegi üpjün etmek üçin şertleri döretmäge gönük-dirilendir.     Türkmenistanyň Konstitusiýasyna laýyklykda ähli raýatlar zähmet çekmek, öz garamagy boýunça hünäri, işiň görnüşini we iş ýerini seçip almak, saglyk we zähmetiň howpsuz şertleriniň, garrylyk, syrkawlan ýagdaýynda, maýyplyk, zähmete bolan ukybyny ýitiren halatynda, ekleýjisini ýitiren halatynda, işsizlikde durmuş üpjünçilik hukugyna eýedirler. Jemgyýetçilik serişdelerin-den köp çagaly maşgalalara, ene-atasyny ýitirenlere, urşa gatna-şyjylara we döwletiň ýa-da jemgyýetiň bähbitlerini goran halatynda saglyklaryny ýitiren beýleki adamlara goşmaça goldaw we ýeňillikler berilýär. Türkmenistanda, saglygy gora-ýyş elýeterli, ýaşaýyş jaýy we jemagat hyzmatlarynyň, ulag we aragatnaşyk hyzmatlarynyň bahalary pes derejede. </vt:lpstr>
      <vt:lpstr>Häzirki zaman, ýokary tehnologiýalar bilen enjamlaşdyrylan hassahanalaryň, medisina merkezleriniň, ýo-kary okuw mekdepleriniň, orta mekdepleriň, medeniýet we sport, sungat we dynç alyş hem-de beýleki dur-muş binalarynyň gurulmagynyň sany artdyrylýar.     Döwlet býujetiniň birinji derejeli çykdajylarynyň ep-esli bölegi jemgyýetçilik hyzmatlaryna gönük-dirilýär. Býujet çykdajylarynyň esasy bölegi ykdysady iş bilen baglanyşykly döwlet hyzmatlaryna, şeýle hem durmuş maksatly binalaryň gurluşygyna gönükdirilýär. Türkmenistanda giň möçberde oba territo-riýalary abadanlaşdyrylýar. Obalaryň, şäherçeleriň, etrapdaky şäherleriň we etrap merkezleriniň ilatyn-yň durmuş-ýaşaýyş şertlerini düýpli özgertmek boýunça 2020-nji ýyla çenli döwür üçin Milli maksat-namalaýyklykda obalaryň keşbi özgerýär. Dokma senagaty, halyçylyk ýaly pudaklaryň güýçli depgin bilen ösdürilmeginiň oňyn taraplary diňe bir düýpli maliýe girdejileriniň alynýandygy bilen çäklenmän, ilaty, aýratyn hem zähmete ukyply ýaşdaky zenan maşgalalary durnukly iş orunlary bilen üpjün etmek ýaly, jemgyýetiň ýene-de bir möhüm meselesini üstünlikli çözmäge mümkinçilik berýär. Ýurdumyzda sarp edilýän harytlaryň, aýratyn hem gündeki isleg bildirilýän önümleriň bahasyny durnukly saklamak syýasaty hem yzygiderli durmuşa geçirilýär. Mundan başga-da, bu çäre önümleri daşary ýurt bazarla-ryna iberilýän pudaklaryň maliýe-ykdysady ýagdaýyny gowulandyrmaga, ýurduň içinde öndürilýän ön-ümleriň bahasynyň içerki we daşarky bazarlarda bäsdeşlige ukyplylygynyň kabul ederlikli derejede bol-magyny üpjün etmek arkaly döwletimiziň daşary-ykdysady gatnaşyklaryndaky käbir näsazlyklary ara-dan aýyrmaga, şeýlelik bilen hem ykdysady ösüşiň ýokary depginlerini gazanmaga mümkinçilik berdi. </vt:lpstr>
      <vt:lpstr>Häzirki döwürde Türkmenistanyň ilaty döwletiň hemmetaraplaýyn aladasy bilen gur-şalyp alnandyr, geljekde bu ünsalada bazar häsiýetini bermek döwrüň talaby bolup durýar. Munuň şeýdilmegi bir tarapdan bazar gatnaşyklarynyň erkin hem doly surat-da berkarar bolmagyna, sagdyn bäsdeşligiň emele gelmegine we bahalaryň ykdy-sady taýdan esaslandyrylan ýagdaýda bellenilmegine ýardam berse, beýleki bir ta-rapdan ilatyň girdejileriniň artmagyna, şeýlelik bilen hem adamlaryň sarp ediş isleg-leriniň ýokarlanmagyna, milli ykdysadyýetimizde düýpli öňegidişlikleriň gazanylma-gyna getirer.     Şeýlelik bilen, Türkmensitanyň saýlap alan we durmuşa ynamly ornaşdyrýan dur-muş-ykdysady strategiýasy özüniň asyl manysynda köpugurly häsiýete eýe bolmak bilen, özüniň her bir başlangyjynda ilata durmuş amatlyklaryny üpjün etmäge gö-nükdirilendir, çünki bu syýasat dolulygyna we tutuşlygyna ruhy hem intellektual taý-dan kämil şahsyýeti terbiýeläp ýetişdirmegi baş maksat edip goýandyr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Tema№2. Türkmenistanda durmuşa gönükdirilen bazar ykdy-sadyýetiniň kemala gelmeginiň we ösdürilmeginiň ileri tutmalary      2.1. Durmuşa gönükdirilen garyşyk görnüşli bazar ykdysadyýetiniň manysy we ýüze çykmagynyň görnüşleri   2.2. Hojalygy ýöretmegiň üýtgeýän döwründe Türkmenistanyň ykdysady syýasaty we durmuşa gönükdirilen ösüşiň şertleri   2.3. Türkmenistanyň ykdysady ösüşiniň durmuşa gönükdirilişi   </dc:title>
  <dc:creator>Admin</dc:creator>
  <cp:lastModifiedBy>Admin</cp:lastModifiedBy>
  <cp:revision>7</cp:revision>
  <dcterms:created xsi:type="dcterms:W3CDTF">2020-07-30T12:41:56Z</dcterms:created>
  <dcterms:modified xsi:type="dcterms:W3CDTF">2020-07-30T19:51:31Z</dcterms:modified>
</cp:coreProperties>
</file>