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4" r:id="rId4"/>
    <p:sldId id="258" r:id="rId5"/>
    <p:sldId id="265" r:id="rId6"/>
    <p:sldId id="259" r:id="rId7"/>
    <p:sldId id="266" r:id="rId8"/>
    <p:sldId id="260" r:id="rId9"/>
    <p:sldId id="261" r:id="rId10"/>
    <p:sldId id="262" r:id="rId11"/>
    <p:sldId id="267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1357322"/>
          </a:xfrm>
        </p:spPr>
        <p:txBody>
          <a:bodyPr>
            <a:noAutofit/>
          </a:bodyPr>
          <a:lstStyle/>
          <a:p>
            <a:pPr algn="ctr"/>
            <a:r>
              <a:rPr lang="tk-TM" sz="3600" dirty="0" smtClean="0">
                <a:latin typeface="Algerian" pitchFamily="82" charset="0"/>
              </a:rPr>
              <a:t>Gadymy we orta asyr filosofiýasy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60000"/>
              </a:lnSpc>
            </a:pPr>
            <a:r>
              <a:rPr lang="tk-TM" sz="4600" dirty="0" smtClean="0">
                <a:latin typeface="Aharoni" pitchFamily="2" charset="-79"/>
                <a:cs typeface="Aharoni" pitchFamily="2" charset="-79"/>
              </a:rPr>
              <a:t>1. Gadymy hindi we Hytaý filosofiýasy</a:t>
            </a:r>
          </a:p>
          <a:p>
            <a:pPr algn="ctr">
              <a:lnSpc>
                <a:spcPct val="160000"/>
              </a:lnSpc>
            </a:pPr>
            <a:r>
              <a:rPr lang="tk-TM" sz="4600" dirty="0" smtClean="0">
                <a:latin typeface="Aharoni" pitchFamily="2" charset="-79"/>
                <a:cs typeface="Aharoni" pitchFamily="2" charset="-79"/>
              </a:rPr>
              <a:t>2. Gadymy Grek filosofiýasy</a:t>
            </a:r>
          </a:p>
          <a:p>
            <a:pPr algn="ctr">
              <a:lnSpc>
                <a:spcPct val="160000"/>
              </a:lnSpc>
            </a:pPr>
            <a:r>
              <a:rPr lang="tk-TM" sz="4600" dirty="0" smtClean="0">
                <a:latin typeface="Aharoni" pitchFamily="2" charset="-79"/>
                <a:cs typeface="Aharoni" pitchFamily="2" charset="-79"/>
              </a:rPr>
              <a:t>3. Irki ellenizmiň filosofiýasy</a:t>
            </a:r>
          </a:p>
          <a:p>
            <a:pPr algn="ctr">
              <a:lnSpc>
                <a:spcPct val="160000"/>
              </a:lnSpc>
            </a:pPr>
            <a:r>
              <a:rPr lang="tk-TM" sz="4600" dirty="0" smtClean="0">
                <a:latin typeface="Aharoni" pitchFamily="2" charset="-79"/>
                <a:cs typeface="Aharoni" pitchFamily="2" charset="-79"/>
              </a:rPr>
              <a:t>4. Orta asyr filosofiýasy</a:t>
            </a:r>
          </a:p>
          <a:p>
            <a:pPr algn="ctr">
              <a:lnSpc>
                <a:spcPct val="160000"/>
              </a:lnSpc>
            </a:pPr>
            <a:r>
              <a:rPr lang="tk-TM" sz="4600" dirty="0" smtClean="0">
                <a:latin typeface="Aharoni" pitchFamily="2" charset="-79"/>
                <a:cs typeface="Aharoni" pitchFamily="2" charset="-79"/>
              </a:rPr>
              <a:t>5. Täzeden döreýiş (Rönesans) döwrüniň filosofiýasy</a:t>
            </a:r>
          </a:p>
          <a:p>
            <a:pPr>
              <a:lnSpc>
                <a:spcPct val="160000"/>
              </a:lnSpc>
              <a:buNone/>
            </a:pPr>
            <a:r>
              <a:rPr lang="tk-TM" sz="4000" dirty="0" smtClean="0"/>
              <a:t>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785818"/>
          </a:xfrm>
        </p:spPr>
        <p:txBody>
          <a:bodyPr/>
          <a:lstStyle/>
          <a:p>
            <a:pPr algn="ctr"/>
            <a:r>
              <a:rPr lang="tk-TM" dirty="0" smtClean="0">
                <a:latin typeface="Aharoni" pitchFamily="2" charset="-79"/>
                <a:cs typeface="Aharoni" pitchFamily="2" charset="-79"/>
              </a:rPr>
              <a:t>Orta asyr filosofiýasy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929718" cy="5643578"/>
          </a:xfrm>
        </p:spPr>
        <p:txBody>
          <a:bodyPr/>
          <a:lstStyle/>
          <a:p>
            <a:pPr algn="just"/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asyr</a:t>
            </a:r>
            <a:r>
              <a:rPr lang="en-US" dirty="0" smtClean="0"/>
              <a:t> </a:t>
            </a:r>
            <a:r>
              <a:rPr lang="en-US" dirty="0" err="1" smtClean="0"/>
              <a:t>filosofiýasy</a:t>
            </a:r>
            <a:r>
              <a:rPr lang="en-US" dirty="0" smtClean="0"/>
              <a:t> </a:t>
            </a:r>
            <a:r>
              <a:rPr lang="en-US" dirty="0" err="1" smtClean="0"/>
              <a:t>müň</a:t>
            </a:r>
            <a:r>
              <a:rPr lang="en-US" dirty="0" smtClean="0"/>
              <a:t> </a:t>
            </a:r>
            <a:r>
              <a:rPr lang="en-US" dirty="0" err="1" smtClean="0"/>
              <a:t>ýyla</a:t>
            </a:r>
            <a:r>
              <a:rPr lang="en-US" dirty="0" smtClean="0"/>
              <a:t> </a:t>
            </a:r>
            <a:r>
              <a:rPr lang="en-US" dirty="0" err="1" smtClean="0"/>
              <a:t>golaý</a:t>
            </a:r>
            <a:r>
              <a:rPr lang="en-US" dirty="0" smtClean="0"/>
              <a:t>, </a:t>
            </a:r>
            <a:r>
              <a:rPr lang="en-US" dirty="0" err="1" smtClean="0"/>
              <a:t>takmynan</a:t>
            </a:r>
            <a:r>
              <a:rPr lang="en-US" dirty="0" smtClean="0"/>
              <a:t>, V </a:t>
            </a:r>
            <a:r>
              <a:rPr lang="en-US" dirty="0" err="1" smtClean="0"/>
              <a:t>asyrdan</a:t>
            </a:r>
            <a:r>
              <a:rPr lang="en-US" dirty="0" smtClean="0"/>
              <a:t> XV </a:t>
            </a:r>
            <a:r>
              <a:rPr lang="en-US" dirty="0" err="1" smtClean="0"/>
              <a:t>asyra</a:t>
            </a:r>
            <a:r>
              <a:rPr lang="en-US" dirty="0" smtClean="0"/>
              <a:t> </a:t>
            </a:r>
            <a:r>
              <a:rPr lang="en-US" dirty="0" err="1" smtClean="0"/>
              <a:t>çenli</a:t>
            </a:r>
            <a:r>
              <a:rPr lang="en-US" dirty="0" smtClean="0"/>
              <a:t> </a:t>
            </a:r>
            <a:r>
              <a:rPr lang="en-US" dirty="0" err="1" smtClean="0"/>
              <a:t>döwri</a:t>
            </a:r>
            <a:r>
              <a:rPr lang="en-US" dirty="0" smtClean="0"/>
              <a:t> </a:t>
            </a:r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içine</a:t>
            </a:r>
            <a:r>
              <a:rPr lang="en-US" dirty="0" smtClean="0"/>
              <a:t> </a:t>
            </a:r>
            <a:r>
              <a:rPr lang="en-US" dirty="0" err="1" smtClean="0"/>
              <a:t>alýar</a:t>
            </a:r>
            <a:r>
              <a:rPr lang="en-US" dirty="0" smtClean="0"/>
              <a:t>.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asyr</a:t>
            </a:r>
            <a:r>
              <a:rPr lang="en-US" dirty="0" smtClean="0"/>
              <a:t> </a:t>
            </a:r>
            <a:r>
              <a:rPr lang="en-US" dirty="0" err="1" smtClean="0"/>
              <a:t>filosofiýasy</a:t>
            </a:r>
            <a:r>
              <a:rPr lang="en-US" dirty="0" smtClean="0"/>
              <a:t> </a:t>
            </a:r>
            <a:r>
              <a:rPr lang="en-US" dirty="0" err="1" smtClean="0"/>
              <a:t>özboluşly</a:t>
            </a:r>
            <a:r>
              <a:rPr lang="en-US" dirty="0" smtClean="0"/>
              <a:t> </a:t>
            </a:r>
            <a:r>
              <a:rPr lang="en-US" dirty="0" err="1" smtClean="0"/>
              <a:t>häsiýete</a:t>
            </a:r>
            <a:r>
              <a:rPr lang="en-US" dirty="0" smtClean="0"/>
              <a:t> </a:t>
            </a:r>
            <a:r>
              <a:rPr lang="en-US" dirty="0" err="1" smtClean="0"/>
              <a:t>eýe</a:t>
            </a:r>
            <a:r>
              <a:rPr lang="en-US" dirty="0" smtClean="0"/>
              <a:t> </a:t>
            </a:r>
            <a:r>
              <a:rPr lang="en-US" dirty="0" err="1" smtClean="0"/>
              <a:t>bolup</a:t>
            </a:r>
            <a:r>
              <a:rPr lang="en-US" dirty="0" smtClean="0"/>
              <a:t>, </a:t>
            </a:r>
            <a:r>
              <a:rPr lang="en-US" dirty="0" err="1" smtClean="0"/>
              <a:t>onuň</a:t>
            </a:r>
            <a:r>
              <a:rPr lang="en-US" dirty="0" smtClean="0"/>
              <a:t> </a:t>
            </a:r>
            <a:r>
              <a:rPr lang="en-US" dirty="0" err="1" smtClean="0"/>
              <a:t>ösüşine</a:t>
            </a:r>
            <a:r>
              <a:rPr lang="en-US" dirty="0" smtClean="0"/>
              <a:t> </a:t>
            </a:r>
            <a:r>
              <a:rPr lang="en-US" dirty="0" err="1" smtClean="0"/>
              <a:t>Günbatarda</a:t>
            </a:r>
            <a:r>
              <a:rPr lang="en-US" dirty="0" smtClean="0"/>
              <a:t> </a:t>
            </a:r>
            <a:r>
              <a:rPr lang="en-US" dirty="0" err="1" smtClean="0"/>
              <a:t>hristian</a:t>
            </a:r>
            <a:r>
              <a:rPr lang="en-US" dirty="0" smtClean="0"/>
              <a:t> </a:t>
            </a:r>
            <a:r>
              <a:rPr lang="en-US" dirty="0" err="1" smtClean="0"/>
              <a:t>filosofiýasy</a:t>
            </a:r>
            <a:r>
              <a:rPr lang="en-US" dirty="0" smtClean="0"/>
              <a:t> we </a:t>
            </a:r>
            <a:r>
              <a:rPr lang="en-US" dirty="0" err="1" smtClean="0"/>
              <a:t>Gündogarda</a:t>
            </a:r>
            <a:r>
              <a:rPr lang="en-US" dirty="0" smtClean="0"/>
              <a:t> </a:t>
            </a:r>
            <a:r>
              <a:rPr lang="en-US" dirty="0" err="1" smtClean="0"/>
              <a:t>musulman</a:t>
            </a:r>
            <a:r>
              <a:rPr lang="en-US" dirty="0" smtClean="0"/>
              <a:t> </a:t>
            </a:r>
            <a:r>
              <a:rPr lang="en-US" dirty="0" err="1" smtClean="0"/>
              <a:t>filosofiýasy</a:t>
            </a:r>
            <a:r>
              <a:rPr lang="en-US" dirty="0" smtClean="0"/>
              <a:t> </a:t>
            </a:r>
            <a:r>
              <a:rPr lang="en-US" dirty="0" err="1" smtClean="0"/>
              <a:t>uly</a:t>
            </a:r>
            <a:r>
              <a:rPr lang="en-US" dirty="0" smtClean="0"/>
              <a:t> </a:t>
            </a:r>
            <a:r>
              <a:rPr lang="en-US" dirty="0" err="1" smtClean="0"/>
              <a:t>goşant</a:t>
            </a:r>
            <a:r>
              <a:rPr lang="en-US" dirty="0" smtClean="0"/>
              <a:t> </a:t>
            </a:r>
            <a:r>
              <a:rPr lang="en-US" dirty="0" err="1" smtClean="0"/>
              <a:t>goşupdyr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en-US" dirty="0" smtClean="0"/>
              <a:t>V III-XII </a:t>
            </a:r>
            <a:r>
              <a:rPr lang="tk-TM" dirty="0" smtClean="0"/>
              <a:t> asyrlarda Günbatar Ýewropada </a:t>
            </a:r>
            <a:r>
              <a:rPr lang="en-US" dirty="0" smtClean="0"/>
              <a:t>y</a:t>
            </a:r>
            <a:r>
              <a:rPr lang="tk-TM" dirty="0" smtClean="0"/>
              <a:t>kdysady we medeni ösüşiň pes derejede bolan </a:t>
            </a:r>
            <a:r>
              <a:rPr lang="tk-TM" dirty="0" smtClean="0">
                <a:latin typeface="y (Основной текст)"/>
              </a:rPr>
              <a:t>mahalynda</a:t>
            </a:r>
            <a:r>
              <a:rPr lang="tk-TM" dirty="0" smtClean="0"/>
              <a:t>, Gündogarda arap haliflarynyň şol döwür üçin öňdebaryjy ykdysadyýeti arap ylmynyň hem-de medeniýetiniň rowaçlanmagyna sebäp bolupdyr.  </a:t>
            </a:r>
            <a:r>
              <a:rPr lang="tk-TM" sz="2400" b="1" i="1" dirty="0" smtClean="0"/>
              <a:t>Muňa mysal edip : Yslam halifaty Al Mamunyny getirip bileris</a:t>
            </a:r>
            <a:r>
              <a:rPr lang="tk-TM" i="1" dirty="0" smtClean="0"/>
              <a:t>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smtClean="0"/>
              <a:t>Ibn Sina we Omar Haýýam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6832"/>
            <a:ext cx="4038600" cy="437963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212" y="1770063"/>
            <a:ext cx="3637587" cy="4525962"/>
          </a:xfrm>
        </p:spPr>
      </p:pic>
    </p:spTree>
    <p:extLst>
      <p:ext uri="{BB962C8B-B14F-4D97-AF65-F5344CB8AC3E}">
        <p14:creationId xmlns:p14="http://schemas.microsoft.com/office/powerpoint/2010/main" val="398822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sz="2000" dirty="0" smtClean="0"/>
              <a:t>Leonar da </a:t>
            </a:r>
            <a:r>
              <a:rPr lang="en-US" sz="2000" dirty="0" smtClean="0"/>
              <a:t>Vinci</a:t>
            </a:r>
            <a:r>
              <a:rPr lang="tk-TM" sz="2000" dirty="0" smtClean="0"/>
              <a:t>, bu meşhur eserine 1503-nji ýylda Italýanyň Floransa kentinde başlady we dört ýylyň dowamynda  Fransada bu  eseri tamamlady.  </a:t>
            </a:r>
            <a:endParaRPr lang="ru-RU" sz="2000" dirty="0"/>
          </a:p>
        </p:txBody>
      </p:sp>
      <p:pic>
        <p:nvPicPr>
          <p:cNvPr id="1026" name="Picture 2" descr="C:\Users\Public\Pictures\Sample Pictures\Screenshot_2015-03-26-11-05-57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138" y="1785926"/>
            <a:ext cx="4038600" cy="4643469"/>
          </a:xfrm>
          <a:prstGeom prst="rect">
            <a:avLst/>
          </a:prstGeom>
          <a:noFill/>
        </p:spPr>
      </p:pic>
      <p:pic>
        <p:nvPicPr>
          <p:cNvPr id="1027" name="Picture 3" descr="C:\Users\Public\Pictures\Sample Pictures\Screenshot_2015-03-26-11-12-56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56138" y="1785926"/>
            <a:ext cx="4038600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488044"/>
          </a:xfrm>
        </p:spPr>
        <p:txBody>
          <a:bodyPr/>
          <a:lstStyle/>
          <a:p>
            <a:r>
              <a:rPr lang="tk-TM" sz="3600" dirty="0" smtClean="0">
                <a:latin typeface="Aharoni" pitchFamily="2" charset="-79"/>
                <a:cs typeface="Aharoni" pitchFamily="2" charset="-79"/>
              </a:rPr>
              <a:t>Gadymy hindi we Hytaý filosofiýasy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929718" cy="550072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Gadymy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hindileriň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filosofiýasynyň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ösüş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taryhyny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şertleýin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üç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tapgyra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bölmek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mümkin</a:t>
            </a:r>
            <a:endParaRPr lang="tk-TM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Wediki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tapgyr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b.e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XV-VI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asyrlar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tk-TM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70000"/>
              </a:lnSpc>
            </a:pPr>
            <a:r>
              <a:rPr lang="tk-TM" sz="16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Epiki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tapgyr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b.e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VI-II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asyrlar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aralygy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Sudralar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zamany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b.e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II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asyrdan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– b.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eramyzyň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VII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asyry</a:t>
            </a:r>
            <a:r>
              <a:rPr lang="tk-TM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aralygy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tk-TM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82980" indent="-914400" algn="just">
              <a:lnSpc>
                <a:spcPct val="17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Hindi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filosofiýasynyň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häsiýetli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aýratynlyklary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hökmünde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özakymlaýyn</a:t>
            </a:r>
            <a:r>
              <a:rPr lang="tk-TM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materializmiň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naturalizmiň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k-TM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82980" indent="-914400" algn="just">
              <a:lnSpc>
                <a:spcPct val="170000"/>
              </a:lnSpc>
              <a:buNone/>
            </a:pP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diniligiň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dialektikanyň</a:t>
            </a:r>
            <a:r>
              <a:rPr lang="tk-TM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elementar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düşünjeleriniň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mahsus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bolanlygyny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görkezmek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mümkin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Gadymy</a:t>
            </a:r>
            <a:endParaRPr lang="tk-TM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982980" indent="-914400" algn="just">
              <a:lnSpc>
                <a:spcPct val="170000"/>
              </a:lnSpc>
              <a:buNone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hindi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filosofiýasynyň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ontologiýasynda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Rita</a:t>
            </a:r>
            <a:r>
              <a:rPr lang="tk-TM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kanuny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kosmiki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ewolusiýa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tapgyrlaýynlyk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tertiplilik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tk-TM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982980" indent="-914400" algn="just">
              <a:lnSpc>
                <a:spcPct val="170000"/>
              </a:lnSpc>
              <a:buNone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özara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baglanyşyklyk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baradaky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taglymat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orun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eýeleýär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..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Dünýäniň</a:t>
            </a:r>
            <a:r>
              <a:rPr lang="tk-TM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ilkinji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başlangyçlary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hökmünde</a:t>
            </a:r>
            <a:endParaRPr lang="tk-TM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982980" indent="-914400" algn="just">
              <a:lnSpc>
                <a:spcPct val="170000"/>
              </a:lnSpc>
              <a:buNone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materiýanyň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görnüşleri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Ýer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Suw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Howa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Ruh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edilipdir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Howa –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gök</a:t>
            </a:r>
            <a:r>
              <a:rPr lang="tk-TM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tegelek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Ýer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sary</a:t>
            </a:r>
            <a:endParaRPr lang="tk-TM" sz="1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982980" indent="-914400" algn="just">
              <a:lnSpc>
                <a:spcPct val="170000"/>
              </a:lnSpc>
              <a:buNone/>
            </a:pP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kwadrat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gyzyl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üçburçlyk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Suw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ýarymaý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Ruh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gara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tegelek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dirty="0" smtClean="0"/>
              <a:t>Hindi wedalary</a:t>
            </a:r>
            <a:br>
              <a:rPr lang="tk-TM" dirty="0" smtClean="0"/>
            </a:b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16" y="1770063"/>
            <a:ext cx="3249244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0063"/>
            <a:ext cx="4038600" cy="4525962"/>
          </a:xfr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1785926"/>
            <a:ext cx="4038600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3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772400" cy="785794"/>
          </a:xfrm>
        </p:spPr>
        <p:txBody>
          <a:bodyPr/>
          <a:lstStyle/>
          <a:p>
            <a:r>
              <a:rPr lang="tk-TM" dirty="0" smtClean="0"/>
              <a:t>Gadymy Hytaý filosofiýasy: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15436" cy="614364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tk-TM" b="1" dirty="0" smtClean="0"/>
              <a:t>		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Gadymy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hytaý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filosofiýasy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b.e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öňki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VII –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b.e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III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asyry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aralygynda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ýüze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çykypdyr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we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ösüşe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eýe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bolupdyr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Esasy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ugurlary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daosizm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we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konfusiançylyk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hasaplanylýar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Daosizm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taglymatynyň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esaslandyryjysy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Lao-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Szy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(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b.e.öňki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VI-V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asyrlar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)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atly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hytaý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akyldary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Daosizmde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dao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–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bu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ähli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bar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zatlaryň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çeşmesi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we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dünýäniň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esasy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diýlip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düşünilýär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Dao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tebigatyň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ösüş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kanuny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hem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hasaplanylýar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i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“Dao – </a:t>
            </a:r>
            <a:r>
              <a:rPr lang="en-US" sz="5600" i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adamlaryň</a:t>
            </a:r>
            <a:r>
              <a:rPr lang="en-US" sz="5600" i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i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gatnaw</a:t>
            </a:r>
            <a:r>
              <a:rPr lang="en-US" sz="5600" i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i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ýoly</a:t>
            </a:r>
            <a:r>
              <a:rPr lang="en-US" sz="5600" i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”, “</a:t>
            </a:r>
            <a:r>
              <a:rPr lang="en-US" sz="5600" i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daony</a:t>
            </a:r>
            <a:r>
              <a:rPr lang="en-US" sz="5600" i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i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bilmeýänler</a:t>
            </a:r>
            <a:r>
              <a:rPr lang="en-US" sz="5600" i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i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azaşýar</a:t>
            </a:r>
            <a:r>
              <a:rPr lang="en-US" sz="5600" i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”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diýlen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prinsipler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bu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taglymatda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etikanyň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meselelerine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hem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üns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berlenligine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güwä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geçýär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Daosizmiň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esasy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ideýalary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aşakdakylardan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ybarat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:</a:t>
            </a:r>
            <a:endParaRPr lang="ru-RU" sz="5600" dirty="0" smtClean="0"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•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Hemme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zat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özara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baglanyşykly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;</a:t>
            </a:r>
            <a:endParaRPr lang="ru-RU" sz="5600" dirty="0" smtClean="0"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•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Materiýa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ýeke-täk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-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dünýäniň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esasy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;</a:t>
            </a:r>
            <a:endParaRPr lang="ru-RU" sz="5600" dirty="0" smtClean="0"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• 4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başlangyç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baradaky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garaýyşlar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(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suw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ýer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howa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ot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);</a:t>
            </a:r>
            <a:endParaRPr lang="ru-RU" sz="5600" dirty="0" smtClean="0"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•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Tebigatyň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kanunlary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obýektiw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häsiýete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eýe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</a:t>
            </a:r>
            <a:endParaRPr lang="ru-RU" sz="5600" dirty="0" smtClean="0"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algn="just">
              <a:lnSpc>
                <a:spcPct val="170000"/>
              </a:lnSpc>
              <a:buNone/>
            </a:pPr>
            <a:r>
              <a:rPr lang="tk-TM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		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Konfusiançylyk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Bu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taglymat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beýik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hytaý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akyldary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Konfusiniň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(Kun-fu-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szy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) 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(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b.e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öňki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VI–V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asyr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)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ady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bilen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baglanyşdyrylýar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Onuň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ýörgünli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ady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“Kun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mugallym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”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bolupdyr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Esasy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eseri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– 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“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Lun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b="1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ýuý</a:t>
            </a:r>
            <a:r>
              <a:rPr lang="en-US" sz="5600" b="1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” 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(“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Söhbetler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we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pähimler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”).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Konfusiniň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taglymaty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esasan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etiki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meselelere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bagyşlanylypdyr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Konfusiý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üçin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ahlaklylygyň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idealy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–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wepaly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ýüregi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açyk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dogruçyl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adalatly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adam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Konfusiý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hereketlerde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sabyrlylygyň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we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howatyrlylygyň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,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ene-atalaryň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çagalar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tarapyndan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sylanylmaklygynyň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we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häkimiýetiň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“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ýumşaklygynyň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”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tarapdary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en-US" sz="5600" dirty="0" err="1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bolupdyr</a:t>
            </a:r>
            <a:r>
              <a:rPr lang="en-US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</a:t>
            </a:r>
            <a:r>
              <a:rPr lang="tk-TM" sz="5600" dirty="0" smtClean="0">
                <a:latin typeface="Calibri" pitchFamily="34" charset="0"/>
                <a:ea typeface="BatangChe" pitchFamily="49" charset="-127"/>
                <a:cs typeface="Calibri" pitchFamily="34" charset="0"/>
              </a:rPr>
              <a:t>.</a:t>
            </a:r>
            <a:endParaRPr lang="ru-RU" sz="5600" dirty="0" smtClean="0"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Gadymy hytaý filosoflary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0" y="1770063"/>
            <a:ext cx="3954535" cy="452596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1770063"/>
            <a:ext cx="4038600" cy="4525961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1785926"/>
            <a:ext cx="3954535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772400" cy="571504"/>
          </a:xfrm>
        </p:spPr>
        <p:txBody>
          <a:bodyPr/>
          <a:lstStyle/>
          <a:p>
            <a:pPr algn="ctr"/>
            <a:r>
              <a:rPr lang="tk-TM" dirty="0" smtClean="0">
                <a:latin typeface="Aharoni" pitchFamily="2" charset="-79"/>
                <a:cs typeface="Aharoni" pitchFamily="2" charset="-79"/>
              </a:rPr>
              <a:t>Gadymy Grek filosofiýasy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572560" cy="5857892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US" b="1" dirty="0" err="1" smtClean="0"/>
              <a:t>Gadymy</a:t>
            </a:r>
            <a:r>
              <a:rPr lang="en-US" b="1" dirty="0" smtClean="0"/>
              <a:t> </a:t>
            </a:r>
            <a:r>
              <a:rPr lang="en-US" b="1" dirty="0" err="1" smtClean="0"/>
              <a:t>grek</a:t>
            </a:r>
            <a:r>
              <a:rPr lang="en-US" b="1" dirty="0" smtClean="0"/>
              <a:t> </a:t>
            </a:r>
            <a:r>
              <a:rPr lang="en-US" b="1" dirty="0" err="1" smtClean="0"/>
              <a:t>filosofiýasy</a:t>
            </a:r>
            <a:r>
              <a:rPr lang="en-US" b="1" dirty="0" smtClean="0"/>
              <a:t>, </a:t>
            </a:r>
            <a:r>
              <a:rPr lang="en-US" b="1" dirty="0" err="1" smtClean="0"/>
              <a:t>esasan</a:t>
            </a:r>
            <a:r>
              <a:rPr lang="en-US" b="1" dirty="0" smtClean="0"/>
              <a:t>, </a:t>
            </a:r>
            <a:r>
              <a:rPr lang="en-US" b="1" dirty="0" err="1" smtClean="0"/>
              <a:t>dört</a:t>
            </a:r>
            <a:r>
              <a:rPr lang="en-US" b="1" dirty="0" smtClean="0"/>
              <a:t> </a:t>
            </a:r>
            <a:r>
              <a:rPr lang="en-US" b="1" dirty="0" err="1" smtClean="0"/>
              <a:t>tapgyra</a:t>
            </a:r>
            <a:r>
              <a:rPr lang="en-US" b="1" dirty="0" smtClean="0"/>
              <a:t> </a:t>
            </a:r>
            <a:r>
              <a:rPr lang="en-US" b="1" dirty="0" err="1" smtClean="0"/>
              <a:t>bölünýär</a:t>
            </a:r>
            <a:r>
              <a:rPr lang="en-US" b="1" dirty="0" smtClean="0"/>
              <a:t>. </a:t>
            </a:r>
            <a:endParaRPr lang="tk-TM" b="1" dirty="0" smtClean="0"/>
          </a:p>
          <a:p>
            <a:pPr marL="582930" indent="-514350" algn="just">
              <a:lnSpc>
                <a:spcPct val="170000"/>
              </a:lnSpc>
              <a:buAutoNum type="arabicPeriod"/>
            </a:pPr>
            <a:r>
              <a:rPr lang="en-US" b="1" dirty="0" err="1" smtClean="0"/>
              <a:t>Sokrata</a:t>
            </a:r>
            <a:r>
              <a:rPr lang="en-US" b="1" dirty="0" smtClean="0"/>
              <a:t> </a:t>
            </a:r>
            <a:r>
              <a:rPr lang="en-US" b="1" dirty="0" err="1" smtClean="0"/>
              <a:t>çenli</a:t>
            </a:r>
            <a:r>
              <a:rPr lang="en-US" b="1" dirty="0" smtClean="0"/>
              <a:t> </a:t>
            </a:r>
            <a:r>
              <a:rPr lang="en-US" b="1" dirty="0" err="1" smtClean="0"/>
              <a:t>döwür</a:t>
            </a:r>
            <a:r>
              <a:rPr lang="en-US" b="1" dirty="0" smtClean="0"/>
              <a:t> </a:t>
            </a:r>
            <a:r>
              <a:rPr lang="en-US" dirty="0" err="1" smtClean="0"/>
              <a:t>diýlip</a:t>
            </a:r>
            <a:r>
              <a:rPr lang="en-US" dirty="0" smtClean="0"/>
              <a:t>, </a:t>
            </a:r>
            <a:r>
              <a:rPr lang="en-US" dirty="0" err="1" smtClean="0"/>
              <a:t>ol</a:t>
            </a:r>
            <a:r>
              <a:rPr lang="en-US" dirty="0" smtClean="0"/>
              <a:t> </a:t>
            </a:r>
            <a:r>
              <a:rPr lang="en-US" dirty="0" err="1" smtClean="0"/>
              <a:t>döwrüň</a:t>
            </a:r>
            <a:r>
              <a:rPr lang="en-US" dirty="0" smtClean="0"/>
              <a:t> </a:t>
            </a:r>
            <a:r>
              <a:rPr lang="en-US" dirty="0" err="1" smtClean="0"/>
              <a:t>esasy</a:t>
            </a:r>
            <a:r>
              <a:rPr lang="en-US" dirty="0" smtClean="0"/>
              <a:t> </a:t>
            </a:r>
            <a:r>
              <a:rPr lang="en-US" dirty="0" err="1" smtClean="0"/>
              <a:t>wekilleri</a:t>
            </a:r>
            <a:r>
              <a:rPr lang="en-US" dirty="0" smtClean="0"/>
              <a:t> </a:t>
            </a:r>
            <a:r>
              <a:rPr lang="en-US" dirty="0" err="1" smtClean="0"/>
              <a:t>hökmünde</a:t>
            </a:r>
            <a:r>
              <a:rPr lang="en-US" dirty="0" smtClean="0"/>
              <a:t> </a:t>
            </a:r>
            <a:r>
              <a:rPr lang="en-US" b="1" dirty="0" err="1" smtClean="0"/>
              <a:t>Fales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b.e.öň</a:t>
            </a:r>
            <a:r>
              <a:rPr lang="en-US" dirty="0" smtClean="0"/>
              <a:t> 625-545-nji </a:t>
            </a:r>
            <a:r>
              <a:rPr lang="en-US" dirty="0" err="1" smtClean="0"/>
              <a:t>ýyllar</a:t>
            </a:r>
            <a:r>
              <a:rPr lang="en-US" dirty="0" smtClean="0"/>
              <a:t>), </a:t>
            </a:r>
            <a:r>
              <a:rPr lang="en-US" b="1" dirty="0" err="1" smtClean="0"/>
              <a:t>Anaksimandr</a:t>
            </a:r>
            <a:r>
              <a:rPr lang="en-US" b="1" dirty="0" smtClean="0"/>
              <a:t>, </a:t>
            </a:r>
            <a:r>
              <a:rPr lang="en-US" b="1" dirty="0" err="1" smtClean="0"/>
              <a:t>Anaksimen</a:t>
            </a:r>
            <a:r>
              <a:rPr lang="en-US" b="1" dirty="0" smtClean="0"/>
              <a:t> </a:t>
            </a:r>
            <a:r>
              <a:rPr lang="en-US" dirty="0" smtClean="0"/>
              <a:t>we </a:t>
            </a:r>
            <a:r>
              <a:rPr lang="en-US" b="1" dirty="0" err="1" smtClean="0"/>
              <a:t>Geraklit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b.e.öň</a:t>
            </a:r>
            <a:r>
              <a:rPr lang="en-US" dirty="0" smtClean="0"/>
              <a:t> 544-483-nji </a:t>
            </a:r>
            <a:r>
              <a:rPr lang="en-US" dirty="0" err="1" smtClean="0"/>
              <a:t>ýyllar</a:t>
            </a:r>
            <a:r>
              <a:rPr lang="en-US" dirty="0" smtClean="0"/>
              <a:t>), </a:t>
            </a:r>
            <a:r>
              <a:rPr lang="en-US" b="1" dirty="0" err="1" smtClean="0"/>
              <a:t>Pifagor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b.e.öň</a:t>
            </a:r>
            <a:r>
              <a:rPr lang="en-US" dirty="0" smtClean="0"/>
              <a:t> 580-500), </a:t>
            </a:r>
            <a:r>
              <a:rPr lang="en-US" b="1" dirty="0" err="1" smtClean="0"/>
              <a:t>Anaksagor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b.e.öň</a:t>
            </a:r>
            <a:r>
              <a:rPr lang="en-US" dirty="0" smtClean="0"/>
              <a:t> 500-428) we </a:t>
            </a:r>
            <a:r>
              <a:rPr lang="en-US" b="1" dirty="0" err="1" smtClean="0"/>
              <a:t>Demokrit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b.e.öň</a:t>
            </a:r>
            <a:r>
              <a:rPr lang="en-US" dirty="0" smtClean="0"/>
              <a:t> 460-371) </a:t>
            </a:r>
            <a:r>
              <a:rPr lang="en-US" dirty="0" err="1" smtClean="0"/>
              <a:t>ýaly</a:t>
            </a:r>
            <a:r>
              <a:rPr lang="en-US" dirty="0" smtClean="0"/>
              <a:t> </a:t>
            </a:r>
            <a:r>
              <a:rPr lang="en-US" dirty="0" err="1" smtClean="0"/>
              <a:t>akyldarlaryň</a:t>
            </a:r>
            <a:r>
              <a:rPr lang="en-US" dirty="0" smtClean="0"/>
              <a:t> </a:t>
            </a:r>
            <a:r>
              <a:rPr lang="en-US" dirty="0" err="1" smtClean="0"/>
              <a:t>atlary</a:t>
            </a:r>
            <a:r>
              <a:rPr lang="en-US" dirty="0" smtClean="0"/>
              <a:t> </a:t>
            </a:r>
            <a:r>
              <a:rPr lang="en-US" dirty="0" err="1" smtClean="0"/>
              <a:t>görezilýär</a:t>
            </a:r>
            <a:r>
              <a:rPr lang="en-US" dirty="0" smtClean="0"/>
              <a:t>.</a:t>
            </a:r>
            <a:endParaRPr lang="tk-TM" dirty="0" smtClean="0"/>
          </a:p>
          <a:p>
            <a:pPr marL="582930" indent="-514350" algn="just">
              <a:lnSpc>
                <a:spcPct val="170000"/>
              </a:lnSpc>
              <a:buAutoNum type="arabicPeriod"/>
            </a:pPr>
            <a:r>
              <a:rPr lang="en-US" dirty="0" err="1" smtClean="0"/>
              <a:t>Gadymy</a:t>
            </a:r>
            <a:r>
              <a:rPr lang="en-US" dirty="0" smtClean="0"/>
              <a:t> </a:t>
            </a:r>
            <a:r>
              <a:rPr lang="en-US" dirty="0" err="1" smtClean="0"/>
              <a:t>grek</a:t>
            </a:r>
            <a:r>
              <a:rPr lang="en-US" dirty="0" smtClean="0"/>
              <a:t> </a:t>
            </a:r>
            <a:r>
              <a:rPr lang="en-US" dirty="0" err="1" smtClean="0"/>
              <a:t>filosofiýasynyň</a:t>
            </a:r>
            <a:r>
              <a:rPr lang="en-US" dirty="0" smtClean="0"/>
              <a:t> </a:t>
            </a:r>
            <a:r>
              <a:rPr lang="en-US" b="1" dirty="0" err="1" smtClean="0"/>
              <a:t>klassyky</a:t>
            </a:r>
            <a:r>
              <a:rPr lang="en-US" b="1" dirty="0" smtClean="0"/>
              <a:t> </a:t>
            </a:r>
            <a:r>
              <a:rPr lang="en-US" b="1" dirty="0" err="1" smtClean="0"/>
              <a:t>döwrüniň</a:t>
            </a:r>
            <a:r>
              <a:rPr lang="en-US" b="1" dirty="0" smtClean="0"/>
              <a:t> </a:t>
            </a:r>
            <a:r>
              <a:rPr lang="en-US" dirty="0" err="1" smtClean="0"/>
              <a:t>esasy</a:t>
            </a:r>
            <a:r>
              <a:rPr lang="en-US" dirty="0" smtClean="0"/>
              <a:t> </a:t>
            </a:r>
            <a:r>
              <a:rPr lang="en-US" dirty="0" err="1" smtClean="0"/>
              <a:t>wekilleriniň</a:t>
            </a:r>
            <a:r>
              <a:rPr lang="en-US" dirty="0" smtClean="0"/>
              <a:t> </a:t>
            </a:r>
            <a:r>
              <a:rPr lang="en-US" dirty="0" err="1" smtClean="0"/>
              <a:t>hatarynda</a:t>
            </a:r>
            <a:r>
              <a:rPr lang="en-US" dirty="0" smtClean="0"/>
              <a:t> </a:t>
            </a:r>
            <a:r>
              <a:rPr lang="en-US" dirty="0" err="1" smtClean="0"/>
              <a:t>ilki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 </a:t>
            </a:r>
            <a:r>
              <a:rPr lang="en-US" b="1" dirty="0" err="1" smtClean="0"/>
              <a:t>Sokratyň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b.e.öň</a:t>
            </a:r>
            <a:r>
              <a:rPr lang="en-US" dirty="0" smtClean="0"/>
              <a:t> 469-399) </a:t>
            </a:r>
            <a:r>
              <a:rPr lang="en-US" dirty="0" err="1" smtClean="0"/>
              <a:t>ady</a:t>
            </a:r>
            <a:r>
              <a:rPr lang="en-US" dirty="0" smtClean="0"/>
              <a:t> </a:t>
            </a:r>
            <a:r>
              <a:rPr lang="en-US" dirty="0" err="1" smtClean="0"/>
              <a:t>tutulýar</a:t>
            </a:r>
            <a:r>
              <a:rPr lang="en-US" dirty="0" smtClean="0"/>
              <a:t>.  </a:t>
            </a:r>
            <a:r>
              <a:rPr lang="en-US" dirty="0" err="1" smtClean="0"/>
              <a:t>oňra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döwrüň</a:t>
            </a:r>
            <a:r>
              <a:rPr lang="en-US" dirty="0" smtClean="0"/>
              <a:t> </a:t>
            </a:r>
            <a:r>
              <a:rPr lang="en-US" dirty="0" err="1" smtClean="0"/>
              <a:t>filosofiýasynda</a:t>
            </a:r>
            <a:r>
              <a:rPr lang="en-US" dirty="0" smtClean="0"/>
              <a:t> </a:t>
            </a:r>
            <a:r>
              <a:rPr lang="en-US" dirty="0" err="1" smtClean="0"/>
              <a:t>aýgytly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oýnan</a:t>
            </a:r>
            <a:r>
              <a:rPr lang="en-US" dirty="0" smtClean="0"/>
              <a:t> </a:t>
            </a:r>
            <a:r>
              <a:rPr lang="en-US" b="1" dirty="0" err="1" smtClean="0"/>
              <a:t>Platonyň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b.e.öň</a:t>
            </a:r>
            <a:r>
              <a:rPr lang="en-US" dirty="0" smtClean="0"/>
              <a:t> 427-347), </a:t>
            </a:r>
            <a:r>
              <a:rPr lang="en-US" b="1" dirty="0" err="1" smtClean="0"/>
              <a:t>Aristoteliň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</a:t>
            </a:r>
            <a:r>
              <a:rPr lang="en-US" dirty="0" smtClean="0"/>
              <a:t>. </a:t>
            </a:r>
            <a:r>
              <a:rPr lang="en-US" dirty="0" err="1" smtClean="0"/>
              <a:t>öň</a:t>
            </a:r>
            <a:r>
              <a:rPr lang="en-US" dirty="0" smtClean="0"/>
              <a:t> 384–322), </a:t>
            </a:r>
            <a:r>
              <a:rPr lang="en-US" b="1" dirty="0" err="1" smtClean="0"/>
              <a:t>Antisfeniň</a:t>
            </a:r>
            <a:r>
              <a:rPr lang="en-US" b="1" dirty="0" smtClean="0"/>
              <a:t> </a:t>
            </a:r>
            <a:r>
              <a:rPr lang="en-US" dirty="0" smtClean="0"/>
              <a:t>we </a:t>
            </a:r>
            <a:r>
              <a:rPr lang="en-US" b="1" dirty="0" err="1" smtClean="0"/>
              <a:t>Diogeniň</a:t>
            </a:r>
            <a:r>
              <a:rPr lang="en-US" b="1" dirty="0" smtClean="0"/>
              <a:t> </a:t>
            </a:r>
            <a:r>
              <a:rPr lang="en-US" dirty="0" err="1" smtClean="0"/>
              <a:t>atlary</a:t>
            </a:r>
            <a:r>
              <a:rPr lang="en-US" dirty="0" smtClean="0"/>
              <a:t> </a:t>
            </a:r>
            <a:r>
              <a:rPr lang="en-US" dirty="0" err="1" smtClean="0"/>
              <a:t>tutulýar</a:t>
            </a:r>
            <a:r>
              <a:rPr lang="en-US" dirty="0" smtClean="0"/>
              <a:t>. </a:t>
            </a:r>
            <a:endParaRPr lang="tk-TM" dirty="0" smtClean="0"/>
          </a:p>
          <a:p>
            <a:pPr marL="582930" indent="-514350" algn="just">
              <a:lnSpc>
                <a:spcPct val="170000"/>
              </a:lnSpc>
              <a:buAutoNum type="arabicPeriod"/>
            </a:pPr>
            <a:r>
              <a:rPr lang="en-US" dirty="0" err="1" smtClean="0"/>
              <a:t>Grek</a:t>
            </a:r>
            <a:r>
              <a:rPr lang="en-US" dirty="0" smtClean="0"/>
              <a:t> </a:t>
            </a:r>
            <a:r>
              <a:rPr lang="en-US" dirty="0" err="1" smtClean="0"/>
              <a:t>filosofiýasynyň</a:t>
            </a:r>
            <a:r>
              <a:rPr lang="en-US" dirty="0" smtClean="0"/>
              <a:t> </a:t>
            </a:r>
            <a:r>
              <a:rPr lang="en-US" b="1" dirty="0" err="1" smtClean="0"/>
              <a:t>üçünji</a:t>
            </a:r>
            <a:r>
              <a:rPr lang="en-US" b="1" dirty="0" smtClean="0"/>
              <a:t> </a:t>
            </a:r>
            <a:r>
              <a:rPr lang="en-US" b="1" dirty="0" err="1" smtClean="0"/>
              <a:t>tapgyry</a:t>
            </a:r>
            <a:r>
              <a:rPr lang="en-US" b="1" dirty="0" smtClean="0"/>
              <a:t> </a:t>
            </a:r>
            <a:r>
              <a:rPr lang="en-US" b="1" dirty="0" err="1" smtClean="0"/>
              <a:t>ellinistik</a:t>
            </a:r>
            <a:r>
              <a:rPr lang="en-US" b="1" dirty="0" smtClean="0"/>
              <a:t> </a:t>
            </a:r>
            <a:r>
              <a:rPr lang="en-US" b="1" dirty="0" err="1" smtClean="0"/>
              <a:t>döwür</a:t>
            </a:r>
            <a:r>
              <a:rPr lang="en-US" b="1" dirty="0" smtClean="0"/>
              <a:t> </a:t>
            </a:r>
            <a:r>
              <a:rPr lang="en-US" dirty="0" err="1" smtClean="0"/>
              <a:t>diýlip</a:t>
            </a:r>
            <a:r>
              <a:rPr lang="en-US" dirty="0" smtClean="0"/>
              <a:t> </a:t>
            </a:r>
            <a:r>
              <a:rPr lang="en-US" dirty="0" err="1" smtClean="0"/>
              <a:t>atlandyrylyp</a:t>
            </a:r>
            <a:r>
              <a:rPr lang="en-US" dirty="0" smtClean="0"/>
              <a:t>, </a:t>
            </a:r>
            <a:r>
              <a:rPr lang="en-US" dirty="0" err="1" smtClean="0"/>
              <a:t>onuň</a:t>
            </a:r>
            <a:r>
              <a:rPr lang="en-US" dirty="0" smtClean="0"/>
              <a:t> </a:t>
            </a:r>
            <a:r>
              <a:rPr lang="en-US" dirty="0" err="1" smtClean="0"/>
              <a:t>esasy</a:t>
            </a:r>
            <a:r>
              <a:rPr lang="en-US" dirty="0" smtClean="0"/>
              <a:t> </a:t>
            </a:r>
            <a:r>
              <a:rPr lang="en-US" dirty="0" err="1" smtClean="0"/>
              <a:t>wekilleriniň</a:t>
            </a:r>
            <a:r>
              <a:rPr lang="en-US" dirty="0" smtClean="0"/>
              <a:t> </a:t>
            </a:r>
            <a:r>
              <a:rPr lang="en-US" dirty="0" err="1" smtClean="0"/>
              <a:t>hataryna</a:t>
            </a:r>
            <a:r>
              <a:rPr lang="en-US" dirty="0" smtClean="0"/>
              <a:t> </a:t>
            </a:r>
            <a:r>
              <a:rPr lang="en-US" dirty="0" err="1" smtClean="0"/>
              <a:t>beýik</a:t>
            </a:r>
            <a:r>
              <a:rPr lang="en-US" dirty="0" smtClean="0"/>
              <a:t> </a:t>
            </a:r>
            <a:r>
              <a:rPr lang="en-US" b="1" dirty="0" err="1" smtClean="0"/>
              <a:t>eleatlar</a:t>
            </a:r>
            <a:r>
              <a:rPr lang="en-US" b="1" dirty="0" smtClean="0"/>
              <a:t> </a:t>
            </a:r>
            <a:r>
              <a:rPr lang="en-US" b="1" dirty="0" err="1" smtClean="0"/>
              <a:t>Ksenofan</a:t>
            </a:r>
            <a:r>
              <a:rPr lang="en-US" b="1" dirty="0" smtClean="0"/>
              <a:t>, </a:t>
            </a:r>
            <a:r>
              <a:rPr lang="en-US" b="1" dirty="0" err="1" smtClean="0"/>
              <a:t>Parmenid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b.e.öň</a:t>
            </a:r>
            <a:r>
              <a:rPr lang="en-US" dirty="0" smtClean="0"/>
              <a:t> 540-480), </a:t>
            </a:r>
            <a:r>
              <a:rPr lang="en-US" b="1" dirty="0" err="1" smtClean="0"/>
              <a:t>Zenon</a:t>
            </a:r>
            <a:r>
              <a:rPr lang="en-US" b="1" dirty="0" smtClean="0"/>
              <a:t>, </a:t>
            </a:r>
            <a:r>
              <a:rPr lang="en-US" b="1" dirty="0" err="1" smtClean="0"/>
              <a:t>Empedokl</a:t>
            </a:r>
            <a:r>
              <a:rPr lang="en-US" b="1" dirty="0" smtClean="0"/>
              <a:t> </a:t>
            </a:r>
            <a:r>
              <a:rPr lang="en-US" dirty="0" smtClean="0"/>
              <a:t>we </a:t>
            </a:r>
            <a:r>
              <a:rPr lang="en-US" b="1" dirty="0" err="1" smtClean="0"/>
              <a:t>Epikur</a:t>
            </a:r>
            <a:r>
              <a:rPr lang="en-US" b="1" dirty="0" smtClean="0"/>
              <a:t> </a:t>
            </a:r>
            <a:r>
              <a:rPr lang="en-US" dirty="0" err="1" smtClean="0"/>
              <a:t>girizilýär</a:t>
            </a:r>
            <a:r>
              <a:rPr lang="en-US" dirty="0" smtClean="0"/>
              <a:t>. </a:t>
            </a:r>
            <a:endParaRPr lang="tk-TM" dirty="0" smtClean="0"/>
          </a:p>
          <a:p>
            <a:pPr marL="582930" indent="-514350" algn="just">
              <a:lnSpc>
                <a:spcPct val="170000"/>
              </a:lnSpc>
              <a:buAutoNum type="arabicPeriod"/>
            </a:pPr>
            <a:r>
              <a:rPr lang="en-US" dirty="0" err="1" smtClean="0"/>
              <a:t>Grek</a:t>
            </a:r>
            <a:r>
              <a:rPr lang="en-US" dirty="0" smtClean="0"/>
              <a:t> </a:t>
            </a:r>
            <a:r>
              <a:rPr lang="en-US" dirty="0" err="1" smtClean="0"/>
              <a:t>filosofiýasynyň</a:t>
            </a:r>
            <a:r>
              <a:rPr lang="en-US" dirty="0" smtClean="0"/>
              <a:t> </a:t>
            </a:r>
            <a:r>
              <a:rPr lang="en-US" dirty="0" err="1" smtClean="0"/>
              <a:t>soňky</a:t>
            </a:r>
            <a:r>
              <a:rPr lang="en-US" dirty="0" smtClean="0"/>
              <a:t>, </a:t>
            </a:r>
            <a:r>
              <a:rPr lang="en-US" dirty="0" err="1" smtClean="0"/>
              <a:t>ýagny</a:t>
            </a:r>
            <a:r>
              <a:rPr lang="en-US" dirty="0" smtClean="0"/>
              <a:t> </a:t>
            </a:r>
            <a:r>
              <a:rPr lang="en-US" b="1" dirty="0" err="1" smtClean="0"/>
              <a:t>dördünji</a:t>
            </a:r>
            <a:r>
              <a:rPr lang="en-US" b="1" dirty="0" smtClean="0"/>
              <a:t> </a:t>
            </a:r>
            <a:r>
              <a:rPr lang="tk-TM" b="1" dirty="0" smtClean="0"/>
              <a:t>, </a:t>
            </a:r>
            <a:r>
              <a:rPr lang="en-US" dirty="0" err="1" smtClean="0"/>
              <a:t>onuň</a:t>
            </a:r>
            <a:r>
              <a:rPr lang="en-US" dirty="0" smtClean="0"/>
              <a:t> </a:t>
            </a:r>
            <a:r>
              <a:rPr lang="en-US" dirty="0" err="1" smtClean="0"/>
              <a:t>iň</a:t>
            </a:r>
            <a:r>
              <a:rPr lang="en-US" dirty="0" smtClean="0"/>
              <a:t> </a:t>
            </a:r>
            <a:r>
              <a:rPr lang="en-US" dirty="0" err="1" smtClean="0"/>
              <a:t>esasy</a:t>
            </a:r>
            <a:r>
              <a:rPr lang="en-US" dirty="0" smtClean="0"/>
              <a:t> </a:t>
            </a:r>
            <a:r>
              <a:rPr lang="en-US" dirty="0" err="1" smtClean="0"/>
              <a:t>wekilleri</a:t>
            </a:r>
            <a:r>
              <a:rPr lang="en-US" dirty="0" smtClean="0"/>
              <a:t> </a:t>
            </a:r>
            <a:r>
              <a:rPr lang="en-US" dirty="0" err="1" smtClean="0"/>
              <a:t>hökmünde</a:t>
            </a:r>
            <a:r>
              <a:rPr lang="en-US" dirty="0" smtClean="0"/>
              <a:t> </a:t>
            </a:r>
            <a:r>
              <a:rPr lang="en-US" b="1" dirty="0" err="1" smtClean="0"/>
              <a:t>Lukresiý</a:t>
            </a:r>
            <a:r>
              <a:rPr lang="en-US" b="1" dirty="0" smtClean="0"/>
              <a:t> </a:t>
            </a:r>
            <a:r>
              <a:rPr lang="en-US" b="1" dirty="0" err="1" smtClean="0"/>
              <a:t>Karyň</a:t>
            </a:r>
            <a:r>
              <a:rPr lang="en-US" b="1" dirty="0" smtClean="0"/>
              <a:t>, </a:t>
            </a:r>
            <a:r>
              <a:rPr lang="en-US" b="1" dirty="0" err="1" smtClean="0"/>
              <a:t>Siseronyň</a:t>
            </a:r>
            <a:r>
              <a:rPr lang="en-US" b="1" dirty="0" smtClean="0"/>
              <a:t> </a:t>
            </a:r>
            <a:r>
              <a:rPr lang="en-US" dirty="0" smtClean="0"/>
              <a:t>we </a:t>
            </a:r>
            <a:r>
              <a:rPr lang="en-US" b="1" dirty="0" smtClean="0"/>
              <a:t>Mark </a:t>
            </a:r>
            <a:r>
              <a:rPr lang="en-US" b="1" dirty="0" err="1" smtClean="0"/>
              <a:t>Awreliniň</a:t>
            </a:r>
            <a:r>
              <a:rPr lang="en-US" b="1" dirty="0" smtClean="0"/>
              <a:t> </a:t>
            </a:r>
            <a:r>
              <a:rPr lang="en-US" dirty="0" err="1" smtClean="0"/>
              <a:t>atlary</a:t>
            </a:r>
            <a:r>
              <a:rPr lang="en-US" dirty="0" smtClean="0"/>
              <a:t> </a:t>
            </a:r>
            <a:r>
              <a:rPr lang="en-US" dirty="0" err="1" smtClean="0"/>
              <a:t>sanalýar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dirty="0" smtClean="0"/>
              <a:t>Aristotel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07" y="1770063"/>
            <a:ext cx="3935861" cy="4525962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0063"/>
            <a:ext cx="4038600" cy="4525961"/>
          </a:xfrm>
        </p:spPr>
      </p:pic>
    </p:spTree>
    <p:extLst>
      <p:ext uri="{BB962C8B-B14F-4D97-AF65-F5344CB8AC3E}">
        <p14:creationId xmlns:p14="http://schemas.microsoft.com/office/powerpoint/2010/main" val="162509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642942"/>
          </a:xfrm>
        </p:spPr>
        <p:txBody>
          <a:bodyPr/>
          <a:lstStyle/>
          <a:p>
            <a:pPr algn="ctr"/>
            <a:r>
              <a:rPr lang="tk-TM" dirty="0" smtClean="0">
                <a:latin typeface="Aharoni" pitchFamily="2" charset="-79"/>
                <a:cs typeface="Aharoni" pitchFamily="2" charset="-79"/>
              </a:rPr>
              <a:t>Irki ellenizmiň filosofiýasy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1800" b="1" dirty="0" smtClean="0"/>
              <a:t>B</a:t>
            </a:r>
            <a:r>
              <a:rPr lang="en-US" sz="1800" dirty="0" smtClean="0"/>
              <a:t>u </a:t>
            </a:r>
            <a:r>
              <a:rPr lang="en-US" sz="1800" dirty="0" err="1" smtClean="0"/>
              <a:t>filosofiýanyň</a:t>
            </a:r>
            <a:r>
              <a:rPr lang="en-US" sz="1800" dirty="0" smtClean="0"/>
              <a:t> </a:t>
            </a:r>
            <a:r>
              <a:rPr lang="en-US" sz="1800" dirty="0" err="1" smtClean="0"/>
              <a:t>esasy</a:t>
            </a:r>
            <a:r>
              <a:rPr lang="en-US" sz="1800" dirty="0" smtClean="0"/>
              <a:t> </a:t>
            </a:r>
            <a:r>
              <a:rPr lang="en-US" sz="1800" dirty="0" err="1" smtClean="0"/>
              <a:t>akymlary</a:t>
            </a:r>
            <a:r>
              <a:rPr lang="en-US" sz="1800" dirty="0" smtClean="0"/>
              <a:t> </a:t>
            </a:r>
            <a:r>
              <a:rPr lang="en-US" sz="1800" dirty="0" err="1" smtClean="0"/>
              <a:t>bolup</a:t>
            </a:r>
            <a:r>
              <a:rPr lang="en-US" sz="1800" dirty="0" smtClean="0"/>
              <a:t> </a:t>
            </a:r>
            <a:r>
              <a:rPr lang="en-US" sz="1800" b="1" i="1" dirty="0" err="1" smtClean="0"/>
              <a:t>epikurizm</a:t>
            </a:r>
            <a:r>
              <a:rPr lang="en-US" sz="1800" b="1" i="1" dirty="0" smtClean="0"/>
              <a:t>, </a:t>
            </a:r>
            <a:r>
              <a:rPr lang="en-US" sz="1800" b="1" i="1" dirty="0" err="1" smtClean="0"/>
              <a:t>stoisizm</a:t>
            </a:r>
            <a:r>
              <a:rPr lang="en-US" sz="1800" b="1" i="1" dirty="0" smtClean="0"/>
              <a:t> </a:t>
            </a:r>
            <a:r>
              <a:rPr lang="en-US" sz="1800" dirty="0" smtClean="0"/>
              <a:t>we </a:t>
            </a:r>
            <a:r>
              <a:rPr lang="en-US" sz="1800" b="1" i="1" dirty="0" err="1" smtClean="0"/>
              <a:t>skeptisizm</a:t>
            </a:r>
            <a:r>
              <a:rPr lang="en-US" sz="1800" b="1" i="1" dirty="0" smtClean="0"/>
              <a:t> </a:t>
            </a:r>
            <a:r>
              <a:rPr lang="en-US" sz="1800" dirty="0" err="1" smtClean="0"/>
              <a:t>mekdepleri</a:t>
            </a:r>
            <a:r>
              <a:rPr lang="en-US" sz="1800" dirty="0" smtClean="0"/>
              <a:t> </a:t>
            </a:r>
            <a:r>
              <a:rPr lang="en-US" sz="1800" dirty="0" err="1" smtClean="0"/>
              <a:t>çykyş</a:t>
            </a:r>
            <a:r>
              <a:rPr lang="en-US" sz="1800" dirty="0" smtClean="0"/>
              <a:t> </a:t>
            </a:r>
            <a:r>
              <a:rPr lang="en-US" sz="1800" dirty="0" err="1" smtClean="0"/>
              <a:t>edýärler</a:t>
            </a:r>
            <a:r>
              <a:rPr lang="en-US" sz="1800" dirty="0" smtClean="0"/>
              <a:t>. </a:t>
            </a:r>
            <a:r>
              <a:rPr lang="en-US" sz="1800" dirty="0" err="1" smtClean="0"/>
              <a:t>Şol</a:t>
            </a:r>
            <a:r>
              <a:rPr lang="en-US" sz="1800" dirty="0" smtClean="0"/>
              <a:t> </a:t>
            </a:r>
            <a:r>
              <a:rPr lang="en-US" sz="1800" dirty="0" err="1" smtClean="0"/>
              <a:t>mekdepleriň</a:t>
            </a:r>
            <a:r>
              <a:rPr lang="en-US" sz="1800" dirty="0" smtClean="0"/>
              <a:t> </a:t>
            </a:r>
            <a:r>
              <a:rPr lang="en-US" sz="1800" dirty="0" err="1" smtClean="0"/>
              <a:t>gözbaşynda</a:t>
            </a:r>
            <a:r>
              <a:rPr lang="en-US" sz="1800" dirty="0" smtClean="0"/>
              <a:t> </a:t>
            </a:r>
            <a:r>
              <a:rPr lang="en-US" sz="1800" b="1" dirty="0" err="1" smtClean="0"/>
              <a:t>kinikler</a:t>
            </a:r>
            <a:r>
              <a:rPr lang="en-US" sz="1800" b="1" dirty="0" smtClean="0"/>
              <a:t> </a:t>
            </a:r>
            <a:r>
              <a:rPr lang="en-US" sz="1800" dirty="0" err="1" smtClean="0"/>
              <a:t>durupdyrlar</a:t>
            </a:r>
            <a:r>
              <a:rPr lang="en-US" sz="1800" dirty="0" smtClean="0"/>
              <a:t>. Bu </a:t>
            </a:r>
            <a:r>
              <a:rPr lang="en-US" sz="1800" dirty="0" err="1" smtClean="0"/>
              <a:t>ugry</a:t>
            </a:r>
            <a:r>
              <a:rPr lang="en-US" sz="1800" dirty="0" smtClean="0"/>
              <a:t> </a:t>
            </a:r>
            <a:r>
              <a:rPr lang="en-US" sz="1800" dirty="0" err="1" smtClean="0"/>
              <a:t>esaslandyranlar</a:t>
            </a:r>
            <a:r>
              <a:rPr lang="en-US" sz="1800" dirty="0" smtClean="0"/>
              <a:t> </a:t>
            </a:r>
            <a:r>
              <a:rPr lang="en-US" sz="1800" b="1" dirty="0" err="1" smtClean="0"/>
              <a:t>Antisfen</a:t>
            </a:r>
            <a:r>
              <a:rPr lang="en-US" sz="1800" b="1" dirty="0" smtClean="0"/>
              <a:t> </a:t>
            </a:r>
            <a:r>
              <a:rPr lang="en-US" sz="1800" dirty="0" smtClean="0"/>
              <a:t>(</a:t>
            </a:r>
            <a:r>
              <a:rPr lang="en-US" sz="1800" dirty="0" err="1" smtClean="0"/>
              <a:t>b.e</a:t>
            </a:r>
            <a:r>
              <a:rPr lang="en-US" sz="1800" dirty="0" smtClean="0"/>
              <a:t>. </a:t>
            </a:r>
            <a:r>
              <a:rPr lang="en-US" sz="1800" dirty="0" err="1" smtClean="0"/>
              <a:t>öňki</a:t>
            </a:r>
            <a:r>
              <a:rPr lang="en-US" sz="1800" dirty="0" smtClean="0"/>
              <a:t> 445-360 </a:t>
            </a:r>
            <a:r>
              <a:rPr lang="en-US" sz="1800" dirty="0" err="1" smtClean="0"/>
              <a:t>ýý</a:t>
            </a:r>
            <a:r>
              <a:rPr lang="en-US" sz="1800" dirty="0" smtClean="0"/>
              <a:t>.) we </a:t>
            </a:r>
            <a:r>
              <a:rPr lang="en-US" sz="1800" b="1" dirty="0" err="1" smtClean="0"/>
              <a:t>Diogendir</a:t>
            </a:r>
            <a:r>
              <a:rPr lang="en-US" sz="1800" b="1" dirty="0" smtClean="0"/>
              <a:t> </a:t>
            </a:r>
            <a:r>
              <a:rPr lang="en-US" sz="1800" dirty="0" smtClean="0"/>
              <a:t>(</a:t>
            </a:r>
            <a:r>
              <a:rPr lang="en-US" sz="1800" dirty="0" err="1" smtClean="0"/>
              <a:t>b.e</a:t>
            </a:r>
            <a:r>
              <a:rPr lang="en-US" sz="1800" dirty="0" smtClean="0"/>
              <a:t>. </a:t>
            </a:r>
            <a:r>
              <a:rPr lang="en-US" sz="1800" dirty="0" err="1" smtClean="0"/>
              <a:t>öňki</a:t>
            </a:r>
            <a:r>
              <a:rPr lang="en-US" sz="1800" dirty="0" smtClean="0"/>
              <a:t> 445-360 </a:t>
            </a:r>
            <a:r>
              <a:rPr lang="en-US" sz="1800" dirty="0" err="1" smtClean="0"/>
              <a:t>ýý</a:t>
            </a:r>
            <a:r>
              <a:rPr lang="en-US" sz="1800" dirty="0" smtClean="0"/>
              <a:t>.). </a:t>
            </a:r>
            <a:r>
              <a:rPr lang="en-US" sz="1800" dirty="0" err="1" smtClean="0"/>
              <a:t>Olar</a:t>
            </a:r>
            <a:r>
              <a:rPr lang="en-US" sz="1800" dirty="0" smtClean="0"/>
              <a:t> </a:t>
            </a:r>
            <a:r>
              <a:rPr lang="en-US" sz="1800" dirty="0" err="1" smtClean="0"/>
              <a:t>Afin</a:t>
            </a:r>
            <a:r>
              <a:rPr lang="en-US" sz="1800" dirty="0" smtClean="0"/>
              <a:t> </a:t>
            </a:r>
            <a:r>
              <a:rPr lang="en-US" sz="1800" dirty="0" err="1" smtClean="0"/>
              <a:t>mekdebiniň</a:t>
            </a:r>
            <a:r>
              <a:rPr lang="en-US" sz="1800" dirty="0" smtClean="0"/>
              <a:t> </a:t>
            </a:r>
            <a:r>
              <a:rPr lang="en-US" sz="1800" dirty="0" err="1" smtClean="0"/>
              <a:t>filosoflary</a:t>
            </a:r>
            <a:r>
              <a:rPr lang="en-US" sz="1800" dirty="0" smtClean="0"/>
              <a:t> </a:t>
            </a:r>
            <a:r>
              <a:rPr lang="en-US" sz="1800" dirty="0" err="1" smtClean="0"/>
              <a:t>bilen</a:t>
            </a:r>
            <a:r>
              <a:rPr lang="en-US" sz="1800" dirty="0" smtClean="0"/>
              <a:t> </a:t>
            </a:r>
            <a:r>
              <a:rPr lang="en-US" sz="1800" dirty="0" err="1" smtClean="0"/>
              <a:t>bir</a:t>
            </a:r>
            <a:r>
              <a:rPr lang="en-US" sz="1800" dirty="0" smtClean="0"/>
              <a:t> </a:t>
            </a:r>
            <a:r>
              <a:rPr lang="en-US" sz="1800" dirty="0" err="1" smtClean="0"/>
              <a:t>döwürde</a:t>
            </a:r>
            <a:r>
              <a:rPr lang="en-US" sz="1800" dirty="0" smtClean="0"/>
              <a:t> </a:t>
            </a:r>
            <a:r>
              <a:rPr lang="en-US" sz="1800" dirty="0" err="1" smtClean="0"/>
              <a:t>ýaşan</a:t>
            </a:r>
            <a:r>
              <a:rPr lang="en-US" sz="1800" dirty="0" smtClean="0"/>
              <a:t> hem </a:t>
            </a:r>
            <a:r>
              <a:rPr lang="en-US" sz="1800" dirty="0" err="1" smtClean="0"/>
              <a:t>bolsalar</a:t>
            </a:r>
            <a:r>
              <a:rPr lang="en-US" sz="1800" dirty="0" smtClean="0"/>
              <a:t>, </a:t>
            </a:r>
            <a:r>
              <a:rPr lang="en-US" sz="1800" dirty="0" err="1" smtClean="0"/>
              <a:t>öz</a:t>
            </a:r>
            <a:r>
              <a:rPr lang="en-US" sz="1800" dirty="0" smtClean="0"/>
              <a:t> </a:t>
            </a:r>
            <a:r>
              <a:rPr lang="en-US" sz="1800" dirty="0" err="1" smtClean="0"/>
              <a:t>garaýan</a:t>
            </a:r>
            <a:r>
              <a:rPr lang="en-US" sz="1800" dirty="0" smtClean="0"/>
              <a:t> </a:t>
            </a:r>
            <a:r>
              <a:rPr lang="en-US" sz="1800" dirty="0" err="1" smtClean="0"/>
              <a:t>meselelerine</a:t>
            </a:r>
            <a:r>
              <a:rPr lang="en-US" sz="1800" dirty="0" smtClean="0"/>
              <a:t> we </a:t>
            </a:r>
            <a:r>
              <a:rPr lang="en-US" sz="1800" dirty="0" err="1" smtClean="0"/>
              <a:t>filosofiki</a:t>
            </a:r>
            <a:r>
              <a:rPr lang="en-US" sz="1800" dirty="0" smtClean="0"/>
              <a:t> </a:t>
            </a:r>
            <a:r>
              <a:rPr lang="en-US" sz="1800" dirty="0" err="1" smtClean="0"/>
              <a:t>pikirlenişlerine</a:t>
            </a:r>
            <a:r>
              <a:rPr lang="en-US" sz="1800" dirty="0" smtClean="0"/>
              <a:t> </a:t>
            </a:r>
            <a:r>
              <a:rPr lang="en-US" sz="1800" dirty="0" err="1" smtClean="0"/>
              <a:t>görä</a:t>
            </a:r>
            <a:r>
              <a:rPr lang="en-US" sz="1800" dirty="0" smtClean="0"/>
              <a:t> </a:t>
            </a:r>
            <a:r>
              <a:rPr lang="en-US" sz="1800" dirty="0" err="1" smtClean="0"/>
              <a:t>filosofiýanyň</a:t>
            </a:r>
            <a:r>
              <a:rPr lang="tk-TM" sz="1800" dirty="0" smtClean="0"/>
              <a:t> </a:t>
            </a:r>
            <a:r>
              <a:rPr lang="en-US" sz="1800" dirty="0" err="1" smtClean="0"/>
              <a:t>klassyky</a:t>
            </a:r>
            <a:r>
              <a:rPr lang="en-US" sz="1800" dirty="0" smtClean="0"/>
              <a:t> </a:t>
            </a:r>
            <a:r>
              <a:rPr lang="en-US" sz="1800" dirty="0" err="1" smtClean="0"/>
              <a:t>dö</a:t>
            </a:r>
            <a:r>
              <a:rPr lang="en-US" sz="1800" dirty="0" smtClean="0"/>
              <a:t> </a:t>
            </a:r>
            <a:r>
              <a:rPr lang="en-US" sz="1800" dirty="0" err="1" smtClean="0"/>
              <a:t>wrüne</a:t>
            </a:r>
            <a:r>
              <a:rPr lang="en-US" sz="1800" dirty="0" smtClean="0"/>
              <a:t> </a:t>
            </a:r>
            <a:r>
              <a:rPr lang="en-US" sz="1800" dirty="0" err="1" smtClean="0"/>
              <a:t>degişli</a:t>
            </a:r>
            <a:r>
              <a:rPr lang="en-US" sz="1800" dirty="0" smtClean="0"/>
              <a:t> </a:t>
            </a:r>
            <a:r>
              <a:rPr lang="en-US" sz="1800" dirty="0" err="1" smtClean="0"/>
              <a:t>hasaplanylmaýar</a:t>
            </a:r>
            <a:r>
              <a:rPr lang="en-US" sz="1800" dirty="0" smtClean="0"/>
              <a:t>. </a:t>
            </a:r>
            <a:r>
              <a:rPr lang="en-US" sz="1800" b="1" i="1" dirty="0" err="1" smtClean="0"/>
              <a:t>Kinikler</a:t>
            </a:r>
            <a:r>
              <a:rPr lang="en-US" sz="1800" b="1" i="1" dirty="0" smtClean="0"/>
              <a:t> </a:t>
            </a:r>
            <a:r>
              <a:rPr lang="en-US" sz="1800" dirty="0" err="1" smtClean="0"/>
              <a:t>grek</a:t>
            </a:r>
            <a:r>
              <a:rPr lang="en-US" sz="1800" dirty="0" smtClean="0"/>
              <a:t> </a:t>
            </a:r>
            <a:r>
              <a:rPr lang="en-US" sz="1800" dirty="0" err="1" smtClean="0"/>
              <a:t>polisiniň</a:t>
            </a:r>
            <a:r>
              <a:rPr lang="en-US" sz="1800" dirty="0" smtClean="0"/>
              <a:t> </a:t>
            </a:r>
            <a:r>
              <a:rPr lang="en-US" sz="1800" dirty="0" err="1" smtClean="0"/>
              <a:t>gowşap</a:t>
            </a:r>
            <a:r>
              <a:rPr lang="en-US" sz="1800" dirty="0" smtClean="0"/>
              <a:t> </a:t>
            </a:r>
            <a:r>
              <a:rPr lang="en-US" sz="1800" dirty="0" err="1" smtClean="0"/>
              <a:t>dargaýan</a:t>
            </a:r>
            <a:r>
              <a:rPr lang="en-US" sz="1800" dirty="0" smtClean="0"/>
              <a:t> </a:t>
            </a:r>
            <a:r>
              <a:rPr lang="en-US" sz="1800" dirty="0" err="1" smtClean="0"/>
              <a:t>döwründe</a:t>
            </a:r>
            <a:r>
              <a:rPr lang="en-US" sz="1800" dirty="0" smtClean="0"/>
              <a:t> </a:t>
            </a:r>
            <a:r>
              <a:rPr lang="en-US" sz="1800" dirty="0" err="1" smtClean="0"/>
              <a:t>meşhurlyga</a:t>
            </a:r>
            <a:r>
              <a:rPr lang="en-US" sz="1800" dirty="0" smtClean="0"/>
              <a:t> </a:t>
            </a:r>
            <a:r>
              <a:rPr lang="en-US" sz="1800" dirty="0" err="1" smtClean="0"/>
              <a:t>eýe</a:t>
            </a:r>
            <a:r>
              <a:rPr lang="en-US" sz="1800" dirty="0" smtClean="0"/>
              <a:t> </a:t>
            </a:r>
            <a:r>
              <a:rPr lang="en-US" sz="1800" dirty="0" err="1" smtClean="0"/>
              <a:t>bolup</a:t>
            </a:r>
            <a:r>
              <a:rPr lang="en-US" sz="1800" dirty="0" smtClean="0"/>
              <a:t>, </a:t>
            </a:r>
            <a:r>
              <a:rPr lang="en-US" sz="1800" dirty="0" err="1" smtClean="0"/>
              <a:t>antiki</a:t>
            </a:r>
            <a:r>
              <a:rPr lang="en-US" sz="1800" dirty="0" smtClean="0"/>
              <a:t> </a:t>
            </a:r>
            <a:r>
              <a:rPr lang="en-US" sz="1800" dirty="0" err="1" smtClean="0"/>
              <a:t>döwrüň</a:t>
            </a:r>
            <a:r>
              <a:rPr lang="en-US" sz="1800" dirty="0" smtClean="0"/>
              <a:t> </a:t>
            </a:r>
            <a:r>
              <a:rPr lang="en-US" sz="1800" dirty="0" err="1" smtClean="0"/>
              <a:t>soňuna</a:t>
            </a:r>
            <a:r>
              <a:rPr lang="en-US" sz="1800" dirty="0" smtClean="0"/>
              <a:t> </a:t>
            </a:r>
            <a:r>
              <a:rPr lang="en-US" sz="1800" dirty="0" err="1" smtClean="0"/>
              <a:t>çenli</a:t>
            </a:r>
            <a:r>
              <a:rPr lang="en-US" sz="1800" dirty="0" smtClean="0"/>
              <a:t> </a:t>
            </a:r>
            <a:r>
              <a:rPr lang="en-US" sz="1800" dirty="0" err="1" smtClean="0"/>
              <a:t>saklanyp</a:t>
            </a:r>
            <a:r>
              <a:rPr lang="en-US" sz="1800" dirty="0" smtClean="0"/>
              <a:t> </a:t>
            </a:r>
            <a:r>
              <a:rPr lang="en-US" sz="1800" dirty="0" err="1" smtClean="0"/>
              <a:t>galypdyrlar</a:t>
            </a:r>
            <a:r>
              <a:rPr lang="en-US" sz="1800" dirty="0" smtClean="0"/>
              <a:t>.</a:t>
            </a:r>
            <a:r>
              <a:rPr lang="tk-TM" sz="1800" dirty="0" smtClean="0"/>
              <a:t> </a:t>
            </a:r>
            <a:r>
              <a:rPr lang="en-US" sz="1800" dirty="0" err="1" smtClean="0"/>
              <a:t>Demokritiň</a:t>
            </a:r>
            <a:r>
              <a:rPr lang="en-US" sz="1800" dirty="0" smtClean="0"/>
              <a:t> </a:t>
            </a:r>
            <a:r>
              <a:rPr lang="en-US" sz="1800" dirty="0" err="1" smtClean="0"/>
              <a:t>pikirleri</a:t>
            </a:r>
            <a:r>
              <a:rPr lang="en-US" sz="1800" dirty="0" smtClean="0"/>
              <a:t> </a:t>
            </a:r>
            <a:r>
              <a:rPr lang="en-US" sz="1800" dirty="0" err="1" smtClean="0"/>
              <a:t>bilen</a:t>
            </a:r>
            <a:r>
              <a:rPr lang="en-US" sz="1800" dirty="0" smtClean="0"/>
              <a:t> </a:t>
            </a:r>
            <a:r>
              <a:rPr lang="en-US" sz="1800" dirty="0" err="1" smtClean="0"/>
              <a:t>ruhlanyp</a:t>
            </a:r>
            <a:r>
              <a:rPr lang="en-US" sz="1800" dirty="0" smtClean="0"/>
              <a:t>, </a:t>
            </a:r>
            <a:r>
              <a:rPr lang="en-US" sz="1800" b="1" dirty="0" err="1" smtClean="0"/>
              <a:t>Epikur</a:t>
            </a:r>
            <a:r>
              <a:rPr lang="en-US" sz="1800" b="1" dirty="0" smtClean="0"/>
              <a:t> </a:t>
            </a:r>
            <a:r>
              <a:rPr lang="en-US" sz="1800" dirty="0" smtClean="0"/>
              <a:t>(</a:t>
            </a:r>
            <a:r>
              <a:rPr lang="en-US" sz="1800" dirty="0" err="1" smtClean="0"/>
              <a:t>b.e</a:t>
            </a:r>
            <a:r>
              <a:rPr lang="en-US" sz="1800" dirty="0" smtClean="0"/>
              <a:t>. </a:t>
            </a:r>
            <a:r>
              <a:rPr lang="en-US" sz="1800" dirty="0" err="1" smtClean="0"/>
              <a:t>öňki</a:t>
            </a:r>
            <a:r>
              <a:rPr lang="en-US" sz="1800" dirty="0" smtClean="0"/>
              <a:t> 341-270 </a:t>
            </a:r>
            <a:r>
              <a:rPr lang="en-US" sz="1800" dirty="0" err="1" smtClean="0"/>
              <a:t>ýý</a:t>
            </a:r>
            <a:r>
              <a:rPr lang="en-US" sz="1800" dirty="0" smtClean="0"/>
              <a:t>.) </a:t>
            </a:r>
            <a:r>
              <a:rPr lang="en-US" sz="1800" dirty="0" err="1" smtClean="0"/>
              <a:t>Afinide</a:t>
            </a:r>
            <a:r>
              <a:rPr lang="en-US" sz="1800" dirty="0" smtClean="0"/>
              <a:t> </a:t>
            </a:r>
            <a:r>
              <a:rPr lang="en-US" sz="1800" dirty="0" err="1" smtClean="0"/>
              <a:t>öz</a:t>
            </a:r>
            <a:r>
              <a:rPr lang="en-US" sz="1800" dirty="0" smtClean="0"/>
              <a:t> </a:t>
            </a:r>
            <a:r>
              <a:rPr lang="en-US" sz="1800" dirty="0" err="1" smtClean="0"/>
              <a:t>bagynda</a:t>
            </a:r>
            <a:r>
              <a:rPr lang="en-US" sz="1800" dirty="0" smtClean="0"/>
              <a:t> </a:t>
            </a:r>
            <a:r>
              <a:rPr lang="en-US" sz="1800" dirty="0" err="1" smtClean="0"/>
              <a:t>filosofiki</a:t>
            </a:r>
            <a:r>
              <a:rPr lang="en-US" sz="1800" dirty="0" smtClean="0"/>
              <a:t> </a:t>
            </a:r>
            <a:r>
              <a:rPr lang="en-US" sz="1800" dirty="0" err="1" smtClean="0"/>
              <a:t>mekdebi</a:t>
            </a:r>
            <a:r>
              <a:rPr lang="en-US" sz="1800" dirty="0" smtClean="0"/>
              <a:t> </a:t>
            </a:r>
            <a:r>
              <a:rPr lang="en-US" sz="1800" dirty="0" err="1" smtClean="0"/>
              <a:t>esaslandyrýar</a:t>
            </a:r>
            <a:r>
              <a:rPr lang="en-US" sz="1800" dirty="0" smtClean="0"/>
              <a:t>. </a:t>
            </a:r>
            <a:r>
              <a:rPr lang="en-US" sz="1800" dirty="0" err="1" smtClean="0"/>
              <a:t>Ol</a:t>
            </a:r>
            <a:r>
              <a:rPr lang="en-US" sz="1800" dirty="0" smtClean="0"/>
              <a:t> </a:t>
            </a:r>
            <a:r>
              <a:rPr lang="en-US" sz="1800" dirty="0" err="1" smtClean="0"/>
              <a:t>taryha</a:t>
            </a:r>
            <a:r>
              <a:rPr lang="en-US" sz="1800" dirty="0" smtClean="0"/>
              <a:t> </a:t>
            </a:r>
            <a:r>
              <a:rPr lang="en-US" sz="1800" b="1" dirty="0" err="1" smtClean="0"/>
              <a:t>Epikuryň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bagy</a:t>
            </a:r>
            <a:r>
              <a:rPr lang="en-US" sz="1800" b="1" dirty="0" smtClean="0"/>
              <a:t> </a:t>
            </a:r>
            <a:r>
              <a:rPr lang="en-US" sz="1800" dirty="0" err="1" smtClean="0"/>
              <a:t>ady</a:t>
            </a:r>
            <a:r>
              <a:rPr lang="en-US" sz="1800" dirty="0" smtClean="0"/>
              <a:t> </a:t>
            </a:r>
            <a:r>
              <a:rPr lang="en-US" sz="1800" dirty="0" err="1" smtClean="0"/>
              <a:t>bilen</a:t>
            </a:r>
            <a:r>
              <a:rPr lang="en-US" sz="1800" dirty="0" smtClean="0"/>
              <a:t> </a:t>
            </a:r>
            <a:r>
              <a:rPr lang="en-US" sz="1800" dirty="0" err="1" smtClean="0"/>
              <a:t>girýär</a:t>
            </a:r>
            <a:r>
              <a:rPr lang="en-US" sz="1800" dirty="0" smtClean="0"/>
              <a:t>. </a:t>
            </a:r>
            <a:r>
              <a:rPr lang="en-US" sz="1800" dirty="0" err="1" smtClean="0"/>
              <a:t>Epikur</a:t>
            </a:r>
            <a:r>
              <a:rPr lang="en-US" sz="1800" dirty="0" smtClean="0"/>
              <a:t> </a:t>
            </a:r>
            <a:r>
              <a:rPr lang="en-US" sz="1800" dirty="0" err="1" smtClean="0"/>
              <a:t>filosofiýa</a:t>
            </a:r>
            <a:r>
              <a:rPr lang="en-US" sz="1800" dirty="0" smtClean="0"/>
              <a:t> </a:t>
            </a:r>
            <a:r>
              <a:rPr lang="en-US" sz="1800" dirty="0" err="1" smtClean="0"/>
              <a:t>gaýgy-gamsyz</a:t>
            </a:r>
            <a:r>
              <a:rPr lang="en-US" sz="1800" dirty="0" smtClean="0"/>
              <a:t> we </a:t>
            </a:r>
            <a:r>
              <a:rPr lang="en-US" sz="1800" dirty="0" err="1" smtClean="0"/>
              <a:t>ezýetsiz</a:t>
            </a:r>
            <a:r>
              <a:rPr lang="en-US" sz="1800" dirty="0" smtClean="0"/>
              <a:t> </a:t>
            </a:r>
            <a:r>
              <a:rPr lang="en-US" sz="1800" dirty="0" err="1" smtClean="0"/>
              <a:t>durmuşy</a:t>
            </a:r>
            <a:r>
              <a:rPr lang="en-US" sz="1800" dirty="0" smtClean="0"/>
              <a:t> </a:t>
            </a:r>
            <a:r>
              <a:rPr lang="en-US" sz="1800" dirty="0" err="1" smtClean="0"/>
              <a:t>döredýän</a:t>
            </a:r>
            <a:r>
              <a:rPr lang="en-US" sz="1800" dirty="0" smtClean="0"/>
              <a:t> </a:t>
            </a:r>
            <a:r>
              <a:rPr lang="en-US" sz="1800" dirty="0" err="1" smtClean="0"/>
              <a:t>aňly</a:t>
            </a:r>
            <a:r>
              <a:rPr lang="en-US" sz="1800" dirty="0" smtClean="0"/>
              <a:t> </a:t>
            </a:r>
            <a:r>
              <a:rPr lang="en-US" sz="1800" dirty="0" err="1" smtClean="0"/>
              <a:t>taglymat</a:t>
            </a:r>
            <a:r>
              <a:rPr lang="en-US" sz="1800" dirty="0" smtClean="0"/>
              <a:t> </a:t>
            </a:r>
            <a:r>
              <a:rPr lang="en-US" sz="1800" dirty="0" err="1" smtClean="0"/>
              <a:t>hökmündäki</a:t>
            </a:r>
            <a:r>
              <a:rPr lang="en-US" sz="1800" dirty="0" smtClean="0"/>
              <a:t> </a:t>
            </a:r>
            <a:r>
              <a:rPr lang="en-US" sz="1800" dirty="0" err="1" smtClean="0"/>
              <a:t>garaýşy</a:t>
            </a:r>
            <a:r>
              <a:rPr lang="en-US" sz="1800" dirty="0" smtClean="0"/>
              <a:t> </a:t>
            </a:r>
            <a:r>
              <a:rPr lang="en-US" sz="1800" dirty="0" err="1" smtClean="0"/>
              <a:t>ösdürýär</a:t>
            </a:r>
            <a:r>
              <a:rPr lang="en-US" sz="1800" dirty="0" smtClean="0"/>
              <a:t>. </a:t>
            </a:r>
            <a:r>
              <a:rPr lang="en-US" sz="1800" dirty="0" err="1" smtClean="0"/>
              <a:t>Epikuryň</a:t>
            </a:r>
            <a:r>
              <a:rPr lang="en-US" sz="1800" dirty="0" smtClean="0"/>
              <a:t> </a:t>
            </a:r>
            <a:r>
              <a:rPr lang="en-US" sz="1800" dirty="0" err="1" smtClean="0"/>
              <a:t>ahlak</a:t>
            </a:r>
            <a:r>
              <a:rPr lang="en-US" sz="1800" dirty="0" smtClean="0"/>
              <a:t> </a:t>
            </a:r>
            <a:r>
              <a:rPr lang="en-US" sz="1800" dirty="0" err="1" smtClean="0"/>
              <a:t>taglymatyny</a:t>
            </a:r>
            <a:r>
              <a:rPr lang="en-US" sz="1800" dirty="0" smtClean="0"/>
              <a:t> </a:t>
            </a:r>
            <a:r>
              <a:rPr lang="en-US" sz="1800" dirty="0" err="1" smtClean="0"/>
              <a:t>erkinlik</a:t>
            </a:r>
            <a:r>
              <a:rPr lang="en-US" sz="1800" dirty="0" smtClean="0"/>
              <a:t> </a:t>
            </a:r>
            <a:r>
              <a:rPr lang="en-US" sz="1800" dirty="0" err="1" smtClean="0"/>
              <a:t>edebi</a:t>
            </a:r>
            <a:r>
              <a:rPr lang="en-US" sz="1800" dirty="0" smtClean="0"/>
              <a:t> </a:t>
            </a:r>
            <a:r>
              <a:rPr lang="en-US" sz="1800" dirty="0" err="1" smtClean="0"/>
              <a:t>hökmünde</a:t>
            </a:r>
            <a:r>
              <a:rPr lang="en-US" sz="1800" dirty="0" smtClean="0"/>
              <a:t> </a:t>
            </a:r>
            <a:r>
              <a:rPr lang="en-US" sz="1800" dirty="0" err="1" smtClean="0"/>
              <a:t>kesgitlese</a:t>
            </a:r>
            <a:r>
              <a:rPr lang="en-US" sz="1800" dirty="0" smtClean="0"/>
              <a:t> </a:t>
            </a:r>
            <a:r>
              <a:rPr lang="en-US" sz="1800" dirty="0" err="1" smtClean="0"/>
              <a:t>bolar</a:t>
            </a:r>
            <a:r>
              <a:rPr lang="en-US" sz="1800" dirty="0" smtClean="0"/>
              <a:t>. </a:t>
            </a:r>
            <a:r>
              <a:rPr lang="en-US" sz="1800" dirty="0" err="1" smtClean="0"/>
              <a:t>Adamyň</a:t>
            </a:r>
            <a:r>
              <a:rPr lang="en-US" sz="1800" dirty="0" smtClean="0"/>
              <a:t> </a:t>
            </a:r>
            <a:r>
              <a:rPr lang="en-US" sz="1800" dirty="0" err="1" smtClean="0"/>
              <a:t>özüni</a:t>
            </a:r>
            <a:r>
              <a:rPr lang="en-US" sz="1800" dirty="0" smtClean="0"/>
              <a:t> </a:t>
            </a:r>
            <a:r>
              <a:rPr lang="en-US" sz="1800" dirty="0" err="1" smtClean="0"/>
              <a:t>erkin</a:t>
            </a:r>
            <a:r>
              <a:rPr lang="en-US" sz="1800" dirty="0" smtClean="0"/>
              <a:t> </a:t>
            </a:r>
            <a:r>
              <a:rPr lang="en-US" sz="1800" dirty="0" err="1" smtClean="0"/>
              <a:t>alyp</a:t>
            </a:r>
            <a:r>
              <a:rPr lang="en-US" sz="1800" dirty="0" smtClean="0"/>
              <a:t> </a:t>
            </a:r>
            <a:r>
              <a:rPr lang="en-US" sz="1800" dirty="0" err="1" smtClean="0"/>
              <a:t>barmaklygynyň</a:t>
            </a:r>
            <a:r>
              <a:rPr lang="en-US" sz="1800" dirty="0" smtClean="0"/>
              <a:t> </a:t>
            </a:r>
            <a:r>
              <a:rPr lang="en-US" sz="1800" dirty="0" err="1" smtClean="0"/>
              <a:t>esaslary</a:t>
            </a:r>
            <a:r>
              <a:rPr lang="en-US" sz="1800" dirty="0" smtClean="0"/>
              <a:t> </a:t>
            </a:r>
            <a:r>
              <a:rPr lang="en-US" sz="1800" dirty="0" err="1" smtClean="0"/>
              <a:t>tebigatyň</a:t>
            </a:r>
            <a:r>
              <a:rPr lang="en-US" sz="1800" dirty="0" smtClean="0"/>
              <a:t> </a:t>
            </a:r>
            <a:r>
              <a:rPr lang="en-US" sz="1800" dirty="0" err="1" smtClean="0"/>
              <a:t>özüne</a:t>
            </a:r>
            <a:r>
              <a:rPr lang="en-US" sz="1800" dirty="0" smtClean="0"/>
              <a:t> </a:t>
            </a:r>
            <a:r>
              <a:rPr lang="en-US" sz="1800" dirty="0" err="1" smtClean="0"/>
              <a:t>esaslanýar</a:t>
            </a:r>
            <a:r>
              <a:rPr lang="en-US" sz="1800" dirty="0" smtClean="0"/>
              <a:t>. </a:t>
            </a:r>
            <a:r>
              <a:rPr lang="en-US" sz="1800" dirty="0" err="1" smtClean="0"/>
              <a:t>Epikur</a:t>
            </a:r>
            <a:r>
              <a:rPr lang="en-US" sz="1800" dirty="0" smtClean="0"/>
              <a:t> </a:t>
            </a:r>
            <a:r>
              <a:rPr lang="en-US" sz="1800" dirty="0" err="1" smtClean="0"/>
              <a:t>erkinligiň</a:t>
            </a:r>
            <a:r>
              <a:rPr lang="en-US" sz="1800" dirty="0" smtClean="0"/>
              <a:t> </a:t>
            </a:r>
            <a:r>
              <a:rPr lang="en-US" sz="1800" dirty="0" err="1" smtClean="0"/>
              <a:t>ilkibaşky</a:t>
            </a:r>
            <a:r>
              <a:rPr lang="en-US" sz="1800" dirty="0" smtClean="0"/>
              <a:t> </a:t>
            </a:r>
            <a:r>
              <a:rPr lang="en-US" sz="1800" dirty="0" err="1" smtClean="0"/>
              <a:t>fiziki</a:t>
            </a:r>
            <a:r>
              <a:rPr lang="en-US" sz="1800" dirty="0" smtClean="0"/>
              <a:t> </a:t>
            </a:r>
            <a:r>
              <a:rPr lang="en-US" sz="1800" dirty="0" err="1" smtClean="0"/>
              <a:t>sebäplerini</a:t>
            </a:r>
            <a:r>
              <a:rPr lang="en-US" sz="1800" dirty="0" smtClean="0"/>
              <a:t> </a:t>
            </a:r>
            <a:r>
              <a:rPr lang="en-US" sz="1800" dirty="0" err="1" smtClean="0"/>
              <a:t>Demokritiň</a:t>
            </a:r>
            <a:r>
              <a:rPr lang="en-US" sz="1800" dirty="0" smtClean="0"/>
              <a:t> </a:t>
            </a:r>
            <a:r>
              <a:rPr lang="en-US" sz="1800" dirty="0" err="1" smtClean="0"/>
              <a:t>gaýtadan</a:t>
            </a:r>
            <a:r>
              <a:rPr lang="en-US" sz="1800" dirty="0" smtClean="0"/>
              <a:t> </a:t>
            </a:r>
            <a:r>
              <a:rPr lang="en-US" sz="1800" dirty="0" err="1" smtClean="0"/>
              <a:t>işlenen</a:t>
            </a:r>
            <a:r>
              <a:rPr lang="en-US" sz="1800" dirty="0" smtClean="0"/>
              <a:t> </a:t>
            </a:r>
            <a:r>
              <a:rPr lang="en-US" sz="1800" dirty="0" err="1" smtClean="0"/>
              <a:t>atomistik</a:t>
            </a:r>
            <a:r>
              <a:rPr lang="en-US" sz="1800" dirty="0" smtClean="0"/>
              <a:t> </a:t>
            </a:r>
            <a:r>
              <a:rPr lang="en-US" sz="1800" dirty="0" err="1" smtClean="0"/>
              <a:t>taglymatyndan</a:t>
            </a:r>
            <a:r>
              <a:rPr lang="en-US" sz="1800" dirty="0" smtClean="0"/>
              <a:t> </a:t>
            </a:r>
            <a:r>
              <a:rPr lang="en-US" sz="1800" dirty="0" err="1" smtClean="0"/>
              <a:t>alyp</a:t>
            </a:r>
            <a:r>
              <a:rPr lang="en-US" sz="1800" dirty="0" smtClean="0"/>
              <a:t> </a:t>
            </a:r>
            <a:r>
              <a:rPr lang="en-US" sz="1800" dirty="0" err="1" smtClean="0"/>
              <a:t>gaýdýar</a:t>
            </a:r>
            <a:r>
              <a:rPr lang="en-US" sz="1800" dirty="0" smtClean="0"/>
              <a:t>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52"/>
            <a:ext cx="9144000" cy="635798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k-TM" sz="21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Kiteondan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Zenonyň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b.e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336-265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ýý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esaslandyran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 smtClean="0">
                <a:latin typeface="Times New Roman" pitchFamily="18" charset="0"/>
                <a:cs typeface="Times New Roman" pitchFamily="18" charset="0"/>
              </a:rPr>
              <a:t>stoisizm</a:t>
            </a:r>
            <a:r>
              <a:rPr lang="en-US" sz="21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taglymaty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b.e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asyrdan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b.e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II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asyryna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mekdebiň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Stoýz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ady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Zenonyň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taglymatyny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beýan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eden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ýeri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şol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ady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göteren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port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gämi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duralgasy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baglydyr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Epikura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eýeren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 smtClean="0">
                <a:latin typeface="Times New Roman" pitchFamily="18" charset="0"/>
                <a:cs typeface="Times New Roman" pitchFamily="18" charset="0"/>
              </a:rPr>
              <a:t>stoikler</a:t>
            </a:r>
            <a:r>
              <a:rPr lang="en-US" sz="21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adam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durmuşynyň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maksadyny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bagtly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ýaşaýşa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ýetmek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baglapdyrlar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2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tk-TM" sz="21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Skeptikleriň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taglymaty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bilimiň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dogrulygyna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güýçli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müňkürlik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bolupdyr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Skeptisizmi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Pirron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b.e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360-270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ýý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esaslandyrypdyr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filosofyň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zatlara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ýeke-täk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mümkin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garaýşy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haýsy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zady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aýtmaklykdan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saklanmakdyr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diýipdir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Skeptik-filosof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hiç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zada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hökmany-hakykylyk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manyny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bermändir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adamyň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dünýäsine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ugrugýan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şol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wagtda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özüniň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nazaryýet-akyl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ýetiriş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ynamsyzlygy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tapawutlanýan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taglymatlar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diňe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ellinizmiň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irki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döwrüne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däl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eýsem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giçki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ellinizm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-de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häsiýetli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bolupdyr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403</TotalTime>
  <Words>753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4" baseType="lpstr">
      <vt:lpstr>Aharoni</vt:lpstr>
      <vt:lpstr>Algerian</vt:lpstr>
      <vt:lpstr>BatangChe</vt:lpstr>
      <vt:lpstr>Calibri</vt:lpstr>
      <vt:lpstr>Consolas</vt:lpstr>
      <vt:lpstr>Corbel</vt:lpstr>
      <vt:lpstr>Times New Roman</vt:lpstr>
      <vt:lpstr>Wingdings</vt:lpstr>
      <vt:lpstr>Wingdings 2</vt:lpstr>
      <vt:lpstr>Wingdings 3</vt:lpstr>
      <vt:lpstr>y (Основной текст)</vt:lpstr>
      <vt:lpstr>Метро</vt:lpstr>
      <vt:lpstr>Gadymy we orta asyr filosofiýasy</vt:lpstr>
      <vt:lpstr>Gadymy hindi we Hytaý filosofiýasy</vt:lpstr>
      <vt:lpstr>Hindi wedalary </vt:lpstr>
      <vt:lpstr>Gadymy Hytaý filosofiýasy:</vt:lpstr>
      <vt:lpstr>Gadymy hytaý filosoflary</vt:lpstr>
      <vt:lpstr>Gadymy Grek filosofiýasy</vt:lpstr>
      <vt:lpstr>Aristotel</vt:lpstr>
      <vt:lpstr>Irki ellenizmiň filosofiýasy</vt:lpstr>
      <vt:lpstr>Презентация PowerPoint</vt:lpstr>
      <vt:lpstr>Orta asyr filosofiýasy</vt:lpstr>
      <vt:lpstr>Ibn Sina we Omar Haýýam</vt:lpstr>
      <vt:lpstr>Leonar da Vinci, bu meşhur eserine 1503-nji ýylda Italýanyň Floransa kentinde başlady we dört ýylyň dowamynda  Fransada bu  eseri tamamlady.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Gadymy we orta asyr filosofiýasy</dc:title>
  <dc:creator>user</dc:creator>
  <cp:lastModifiedBy>Lenovo</cp:lastModifiedBy>
  <cp:revision>51</cp:revision>
  <dcterms:created xsi:type="dcterms:W3CDTF">2015-03-24T15:11:52Z</dcterms:created>
  <dcterms:modified xsi:type="dcterms:W3CDTF">2020-09-08T03:59:04Z</dcterms:modified>
</cp:coreProperties>
</file>