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av" ContentType="audio/x-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18" r:id="rId1"/>
    <p:sldMasterId id="2147483719" r:id="rId2"/>
    <p:sldMasterId id="2147483720" r:id="rId3"/>
    <p:sldMasterId id="2147483721" r:id="rId4"/>
    <p:sldMasterId id="2147483722" r:id="rId5"/>
  </p:sldMasterIdLst>
  <p:notesMasterIdLst>
    <p:notesMasterId r:id="rId18"/>
  </p:notesMasterIdLst>
  <p:sldIdLst>
    <p:sldId id="268" r:id="rId6"/>
    <p:sldId id="269" r:id="rId7"/>
    <p:sldId id="270" r:id="rId8"/>
    <p:sldId id="271" r:id="rId9"/>
    <p:sldId id="272" r:id="rId10"/>
    <p:sldId id="273" r:id="rId11"/>
    <p:sldId id="274" r:id="rId12"/>
    <p:sldId id="275" r:id="rId13"/>
    <p:sldId id="276" r:id="rId14"/>
    <p:sldId id="277" r:id="rId15"/>
    <p:sldId id="278" r:id="rId16"/>
    <p:sldId id="279" r:id="rId17"/>
  </p:sldIdLst>
  <p:sldSz cx="9144000" cy="6858000" type="screen4x3"/>
  <p:notesSz cx="6858000" cy="9144000"/>
  <p:embeddedFontLst>
    <p:embeddedFont>
      <p:font typeface="Arial Black" pitchFamily="34" charset="0"/>
      <p:bold r:id="rId19"/>
    </p:embeddedFont>
    <p:embeddedFont>
      <p:font typeface="Calibri" pitchFamily="34" charset="0"/>
      <p:regular r:id="rId20"/>
      <p:bold r:id="rId21"/>
      <p:italic r:id="rId22"/>
      <p:boldItalic r:id="rId23"/>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font" Target="fonts/font3.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font" Target="fonts/font5.fntdata"/><Relationship Id="rId10" Type="http://schemas.openxmlformats.org/officeDocument/2006/relationships/slide" Target="slides/slide5.xml"/><Relationship Id="rId19" Type="http://schemas.openxmlformats.org/officeDocument/2006/relationships/font" Target="fonts/font1.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4.fntdata"/><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9.v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9011"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1049012"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E91055-C076-4B41-B294-8F09DA794775}" type="datetimeFigureOut">
              <a:rPr lang="ru-RU" smtClean="0"/>
              <a:t>07.10.2019</a:t>
            </a:fld>
            <a:endParaRPr lang="ru-RU"/>
          </a:p>
        </p:txBody>
      </p:sp>
      <p:sp>
        <p:nvSpPr>
          <p:cNvPr id="1049013"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1049014"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9015"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1049016"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A68B46-EC27-4E38-9E0A-5E7EE9B7BE8A}" type="slidenum">
              <a:rPr lang="ru-RU" smtClean="0"/>
              <a:t>‹#›</a:t>
            </a:fld>
            <a:endParaRPr lang="ru-RU"/>
          </a:p>
        </p:txBody>
      </p:sp>
    </p:spTree>
    <p:extLst>
      <p:ext uri="{BB962C8B-B14F-4D97-AF65-F5344CB8AC3E}">
        <p14:creationId xmlns:p14="http://schemas.microsoft.com/office/powerpoint/2010/main" val="3788420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6" name="Rectangle 7"/>
          <p:cNvSpPr>
            <a:spLocks noGrp="1" noChangeArrowheads="1"/>
          </p:cNvSpPr>
          <p:nvPr>
            <p:ph type="sldNum" sz="quarter" idx="5"/>
          </p:nvPr>
        </p:nvSpPr>
        <p:spPr/>
        <p:txBody>
          <a:bodyPr/>
          <a:lstStyle/>
          <a:p>
            <a:fld id="{D7648270-CA98-4AE4-AF97-27F8CFEE6751}" type="slidenum">
              <a:rPr lang="en-AU"/>
              <a:t>1</a:t>
            </a:fld>
            <a:endParaRPr lang="en-AU"/>
          </a:p>
        </p:txBody>
      </p:sp>
      <p:sp>
        <p:nvSpPr>
          <p:cNvPr id="1048607" name="Rectangle 2"/>
          <p:cNvSpPr>
            <a:spLocks noGrp="1" noRot="1" noChangeAspect="1" noChangeArrowheads="1" noTextEdit="1"/>
          </p:cNvSpPr>
          <p:nvPr>
            <p:ph type="sldImg"/>
          </p:nvPr>
        </p:nvSpPr>
        <p:spPr/>
      </p:sp>
      <p:sp>
        <p:nvSpPr>
          <p:cNvPr id="1048608" name="Rectangle 3"/>
          <p:cNvSpPr>
            <a:spLocks noGrp="1" noChangeArrowheads="1"/>
          </p:cNvSpPr>
          <p:nvPr>
            <p:ph type="body" idx="1"/>
          </p:nvPr>
        </p:nvSpPr>
        <p:spPr/>
        <p:txBody>
          <a:bodyPr/>
          <a:lstStyle/>
          <a:p>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1" name="Rectangle 7"/>
          <p:cNvSpPr>
            <a:spLocks noGrp="1" noChangeArrowheads="1"/>
          </p:cNvSpPr>
          <p:nvPr>
            <p:ph type="sldNum" sz="quarter" idx="5"/>
          </p:nvPr>
        </p:nvSpPr>
        <p:spPr/>
        <p:txBody>
          <a:bodyPr/>
          <a:lstStyle/>
          <a:p>
            <a:fld id="{9720ECC0-781D-41B3-AB7D-B6DE8B78C694}" type="slidenum">
              <a:rPr lang="en-AU"/>
              <a:t>6</a:t>
            </a:fld>
            <a:endParaRPr lang="en-AU"/>
          </a:p>
        </p:txBody>
      </p:sp>
      <p:sp>
        <p:nvSpPr>
          <p:cNvPr id="1048642" name="Rectangle 2"/>
          <p:cNvSpPr>
            <a:spLocks noGrp="1" noRot="1" noChangeAspect="1" noChangeArrowheads="1" noTextEdit="1"/>
          </p:cNvSpPr>
          <p:nvPr>
            <p:ph type="sldImg"/>
          </p:nvPr>
        </p:nvSpPr>
        <p:spPr/>
      </p:sp>
      <p:sp>
        <p:nvSpPr>
          <p:cNvPr id="1048643" name="Rectangle 3"/>
          <p:cNvSpPr>
            <a:spLocks noGrp="1" noChangeArrowheads="1"/>
          </p:cNvSpPr>
          <p:nvPr>
            <p:ph type="body" idx="1"/>
          </p:nvPr>
        </p:nvSpPr>
        <p:spPr/>
        <p:txBody>
          <a:bodyPr/>
          <a:lstStyle/>
          <a:p>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3" name="Rectangle 7"/>
          <p:cNvSpPr>
            <a:spLocks noGrp="1" noChangeArrowheads="1"/>
          </p:cNvSpPr>
          <p:nvPr>
            <p:ph type="sldNum" sz="quarter" idx="5"/>
          </p:nvPr>
        </p:nvSpPr>
        <p:spPr/>
        <p:txBody>
          <a:bodyPr/>
          <a:lstStyle/>
          <a:p>
            <a:fld id="{F85AF433-F38B-4407-A50B-8D3B83AEF386}" type="slidenum">
              <a:rPr lang="en-AU"/>
              <a:t>7</a:t>
            </a:fld>
            <a:endParaRPr lang="en-AU"/>
          </a:p>
        </p:txBody>
      </p:sp>
      <p:sp>
        <p:nvSpPr>
          <p:cNvPr id="1048664" name="Rectangle 2"/>
          <p:cNvSpPr>
            <a:spLocks noGrp="1" noRot="1" noChangeAspect="1" noChangeArrowheads="1" noTextEdit="1"/>
          </p:cNvSpPr>
          <p:nvPr>
            <p:ph type="sldImg"/>
          </p:nvPr>
        </p:nvSpPr>
        <p:spPr/>
      </p:sp>
      <p:sp>
        <p:nvSpPr>
          <p:cNvPr id="1048665" name="Rectangle 3"/>
          <p:cNvSpPr>
            <a:spLocks noGrp="1" noChangeArrowheads="1"/>
          </p:cNvSpPr>
          <p:nvPr>
            <p:ph type="body" idx="1"/>
          </p:nvPr>
        </p:nvSpPr>
        <p:spPr/>
        <p:txBody>
          <a:bodyPr/>
          <a:lstStyle/>
          <a:p>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Rectangle 7"/>
          <p:cNvSpPr>
            <a:spLocks noGrp="1" noChangeArrowheads="1"/>
          </p:cNvSpPr>
          <p:nvPr>
            <p:ph type="sldNum" sz="quarter" idx="5"/>
          </p:nvPr>
        </p:nvSpPr>
        <p:spPr/>
        <p:txBody>
          <a:bodyPr/>
          <a:lstStyle/>
          <a:p>
            <a:fld id="{9EDF4695-8036-49CC-B5DA-093C7E501DB9}" type="slidenum">
              <a:rPr lang="en-AU"/>
              <a:t>8</a:t>
            </a:fld>
            <a:endParaRPr lang="en-AU"/>
          </a:p>
        </p:txBody>
      </p:sp>
      <p:sp>
        <p:nvSpPr>
          <p:cNvPr id="1048686" name="Rectangle 2"/>
          <p:cNvSpPr>
            <a:spLocks noGrp="1" noRot="1" noChangeAspect="1" noChangeArrowheads="1" noTextEdit="1"/>
          </p:cNvSpPr>
          <p:nvPr>
            <p:ph type="sldImg"/>
          </p:nvPr>
        </p:nvSpPr>
        <p:spPr/>
      </p:sp>
      <p:sp>
        <p:nvSpPr>
          <p:cNvPr id="1048687" name="Rectangle 3"/>
          <p:cNvSpPr>
            <a:spLocks noGrp="1" noChangeArrowheads="1"/>
          </p:cNvSpPr>
          <p:nvPr>
            <p:ph type="body" idx="1"/>
          </p:nvPr>
        </p:nvSpPr>
        <p:spPr/>
        <p:txBody>
          <a:bodyPr/>
          <a:lstStyle/>
          <a:p>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06" name="Rectangle 7"/>
          <p:cNvSpPr>
            <a:spLocks noGrp="1" noChangeArrowheads="1"/>
          </p:cNvSpPr>
          <p:nvPr>
            <p:ph type="sldNum" sz="quarter" idx="5"/>
          </p:nvPr>
        </p:nvSpPr>
        <p:spPr/>
        <p:txBody>
          <a:bodyPr/>
          <a:lstStyle/>
          <a:p>
            <a:fld id="{7CDE28AB-0926-4516-954E-69E6FCE206E2}" type="slidenum">
              <a:rPr lang="en-AU"/>
              <a:t>9</a:t>
            </a:fld>
            <a:endParaRPr lang="en-AU"/>
          </a:p>
        </p:txBody>
      </p:sp>
      <p:sp>
        <p:nvSpPr>
          <p:cNvPr id="1048707" name="Rectangle 2"/>
          <p:cNvSpPr>
            <a:spLocks noGrp="1" noRot="1" noChangeAspect="1" noChangeArrowheads="1" noTextEdit="1"/>
          </p:cNvSpPr>
          <p:nvPr>
            <p:ph type="sldImg"/>
          </p:nvPr>
        </p:nvSpPr>
        <p:spPr/>
      </p:sp>
      <p:sp>
        <p:nvSpPr>
          <p:cNvPr id="1048708" name="Rectangle 3"/>
          <p:cNvSpPr>
            <a:spLocks noGrp="1" noChangeArrowheads="1"/>
          </p:cNvSpPr>
          <p:nvPr>
            <p:ph type="body" idx="1"/>
          </p:nvPr>
        </p:nvSpPr>
        <p:spPr/>
        <p:txBody>
          <a:bodyPr/>
          <a:lstStyle/>
          <a:p>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audio1.wav"/><Relationship Id="rId1" Type="http://schemas.openxmlformats.org/officeDocument/2006/relationships/vmlDrawing" Target="../drawings/vmlDrawing1.vml"/><Relationship Id="rId5" Type="http://schemas.openxmlformats.org/officeDocument/2006/relationships/image" Target="../media/image1.png"/><Relationship Id="rId4" Type="http://schemas.openxmlformats.org/officeDocument/2006/relationships/oleObject" Target="../embeddings/oleObject1.bin"/></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audio" Target="../media/audio1.wav"/><Relationship Id="rId1" Type="http://schemas.openxmlformats.org/officeDocument/2006/relationships/vmlDrawing" Target="../drawings/vmlDrawing2.vml"/><Relationship Id="rId5" Type="http://schemas.openxmlformats.org/officeDocument/2006/relationships/image" Target="../media/image1.png"/><Relationship Id="rId4" Type="http://schemas.openxmlformats.org/officeDocument/2006/relationships/oleObject" Target="../embeddings/oleObject2.bin"/></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audio" Target="../media/audio1.wav"/><Relationship Id="rId1" Type="http://schemas.openxmlformats.org/officeDocument/2006/relationships/vmlDrawing" Target="../drawings/vmlDrawing3.vml"/><Relationship Id="rId5" Type="http://schemas.openxmlformats.org/officeDocument/2006/relationships/image" Target="../media/image1.png"/><Relationship Id="rId4" Type="http://schemas.openxmlformats.org/officeDocument/2006/relationships/oleObject" Target="../embeddings/oleObject3.bin"/></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audio" Target="../media/audio1.wav"/><Relationship Id="rId1" Type="http://schemas.openxmlformats.org/officeDocument/2006/relationships/vmlDrawing" Target="../drawings/vmlDrawing4.vml"/><Relationship Id="rId5" Type="http://schemas.openxmlformats.org/officeDocument/2006/relationships/image" Target="../media/image1.png"/><Relationship Id="rId4" Type="http://schemas.openxmlformats.org/officeDocument/2006/relationships/oleObject" Target="../embeddings/oleObject4.bin"/></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audio" Target="../media/audio1.wav"/><Relationship Id="rId1" Type="http://schemas.openxmlformats.org/officeDocument/2006/relationships/vmlDrawing" Target="../drawings/vmlDrawing5.vml"/><Relationship Id="rId5" Type="http://schemas.openxmlformats.org/officeDocument/2006/relationships/image" Target="../media/image1.png"/><Relationship Id="rId4" Type="http://schemas.openxmlformats.org/officeDocument/2006/relationships/oleObject" Target="../embeddings/oleObject5.bin"/></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48589" name="Rectangle 2"/>
          <p:cNvSpPr>
            <a:spLocks noChangeArrowheads="1"/>
          </p:cNvSpPr>
          <p:nvPr/>
        </p:nvSpPr>
        <p:spPr bwMode="invGray">
          <a:xfrm>
            <a:off x="8809038" y="76200"/>
            <a:ext cx="334962" cy="6858000"/>
          </a:xfrm>
          <a:prstGeom prst="rect">
            <a:avLst/>
          </a:prstGeom>
          <a:gradFill rotWithShape="0">
            <a:gsLst>
              <a:gs pos="0">
                <a:schemeClr val="accent2"/>
              </a:gs>
              <a:gs pos="50000">
                <a:schemeClr val="hlink"/>
              </a:gs>
              <a:gs pos="100000">
                <a:schemeClr val="accent2"/>
              </a:gs>
            </a:gsLst>
            <a:lin ang="0" scaled="1"/>
          </a:gradFill>
          <a:ln>
            <a:noFill/>
          </a:ln>
        </p:spPr>
        <p:txBody>
          <a:bodyPr wrap="none" anchor="ct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590" name="Freeform 3"/>
          <p:cNvSpPr/>
          <p:nvPr/>
        </p:nvSpPr>
        <p:spPr bwMode="white">
          <a:xfrm>
            <a:off x="0" y="4489450"/>
            <a:ext cx="5754688" cy="2368550"/>
          </a:xfrm>
          <a:custGeom>
            <a:avLst/>
            <a:gdLst>
              <a:gd name="T0" fmla="*/ 0 w 3625"/>
              <a:gd name="T1" fmla="*/ 1491 h 1492"/>
              <a:gd name="T2" fmla="*/ 0 w 3625"/>
              <a:gd name="T3" fmla="*/ 0 h 1492"/>
              <a:gd name="T4" fmla="*/ 171 w 3625"/>
              <a:gd name="T5" fmla="*/ 3 h 1492"/>
              <a:gd name="T6" fmla="*/ 355 w 3625"/>
              <a:gd name="T7" fmla="*/ 9 h 1492"/>
              <a:gd name="T8" fmla="*/ 499 w 3625"/>
              <a:gd name="T9" fmla="*/ 21 h 1492"/>
              <a:gd name="T10" fmla="*/ 650 w 3625"/>
              <a:gd name="T11" fmla="*/ 36 h 1492"/>
              <a:gd name="T12" fmla="*/ 809 w 3625"/>
              <a:gd name="T13" fmla="*/ 54 h 1492"/>
              <a:gd name="T14" fmla="*/ 957 w 3625"/>
              <a:gd name="T15" fmla="*/ 78 h 1492"/>
              <a:gd name="T16" fmla="*/ 1119 w 3625"/>
              <a:gd name="T17" fmla="*/ 105 h 1492"/>
              <a:gd name="T18" fmla="*/ 1261 w 3625"/>
              <a:gd name="T19" fmla="*/ 133 h 1492"/>
              <a:gd name="T20" fmla="*/ 1441 w 3625"/>
              <a:gd name="T21" fmla="*/ 175 h 1492"/>
              <a:gd name="T22" fmla="*/ 1598 w 3625"/>
              <a:gd name="T23" fmla="*/ 217 h 1492"/>
              <a:gd name="T24" fmla="*/ 1763 w 3625"/>
              <a:gd name="T25" fmla="*/ 269 h 1492"/>
              <a:gd name="T26" fmla="*/ 1887 w 3625"/>
              <a:gd name="T27" fmla="*/ 308 h 1492"/>
              <a:gd name="T28" fmla="*/ 2085 w 3625"/>
              <a:gd name="T29" fmla="*/ 384 h 1492"/>
              <a:gd name="T30" fmla="*/ 2230 w 3625"/>
              <a:gd name="T31" fmla="*/ 444 h 1492"/>
              <a:gd name="T32" fmla="*/ 2456 w 3625"/>
              <a:gd name="T33" fmla="*/ 547 h 1492"/>
              <a:gd name="T34" fmla="*/ 2666 w 3625"/>
              <a:gd name="T35" fmla="*/ 662 h 1492"/>
              <a:gd name="T36" fmla="*/ 2859 w 3625"/>
              <a:gd name="T37" fmla="*/ 786 h 1492"/>
              <a:gd name="T38" fmla="*/ 3046 w 3625"/>
              <a:gd name="T39" fmla="*/ 920 h 1492"/>
              <a:gd name="T40" fmla="*/ 3193 w 3625"/>
              <a:gd name="T41" fmla="*/ 1038 h 1492"/>
              <a:gd name="T42" fmla="*/ 3332 w 3625"/>
              <a:gd name="T43" fmla="*/ 1168 h 1492"/>
              <a:gd name="T44" fmla="*/ 3440 w 3625"/>
              <a:gd name="T45" fmla="*/ 1280 h 1492"/>
              <a:gd name="T46" fmla="*/ 3524 w 3625"/>
              <a:gd name="T47" fmla="*/ 1380 h 1492"/>
              <a:gd name="T48" fmla="*/ 3624 w 3625"/>
              <a:gd name="T49" fmla="*/ 1491 h 1492"/>
              <a:gd name="T50" fmla="*/ 3608 w 3625"/>
              <a:gd name="T51" fmla="*/ 1491 h 1492"/>
              <a:gd name="T52" fmla="*/ 0 w 3625"/>
              <a:gd name="T53" fmla="*/ 1491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25" h="1492">
                <a:moveTo>
                  <a:pt x="0" y="1491"/>
                </a:moveTo>
                <a:lnTo>
                  <a:pt x="0" y="0"/>
                </a:lnTo>
                <a:lnTo>
                  <a:pt x="171" y="3"/>
                </a:lnTo>
                <a:lnTo>
                  <a:pt x="355" y="9"/>
                </a:lnTo>
                <a:lnTo>
                  <a:pt x="499" y="21"/>
                </a:lnTo>
                <a:lnTo>
                  <a:pt x="650" y="36"/>
                </a:lnTo>
                <a:lnTo>
                  <a:pt x="809" y="54"/>
                </a:lnTo>
                <a:lnTo>
                  <a:pt x="957" y="78"/>
                </a:lnTo>
                <a:lnTo>
                  <a:pt x="1119" y="105"/>
                </a:lnTo>
                <a:lnTo>
                  <a:pt x="1261" y="133"/>
                </a:lnTo>
                <a:lnTo>
                  <a:pt x="1441" y="175"/>
                </a:lnTo>
                <a:lnTo>
                  <a:pt x="1598" y="217"/>
                </a:lnTo>
                <a:lnTo>
                  <a:pt x="1763" y="269"/>
                </a:lnTo>
                <a:lnTo>
                  <a:pt x="1887" y="308"/>
                </a:lnTo>
                <a:lnTo>
                  <a:pt x="2085" y="384"/>
                </a:lnTo>
                <a:lnTo>
                  <a:pt x="2230" y="444"/>
                </a:lnTo>
                <a:lnTo>
                  <a:pt x="2456" y="547"/>
                </a:lnTo>
                <a:lnTo>
                  <a:pt x="2666" y="662"/>
                </a:lnTo>
                <a:lnTo>
                  <a:pt x="2859" y="786"/>
                </a:lnTo>
                <a:lnTo>
                  <a:pt x="3046" y="920"/>
                </a:lnTo>
                <a:lnTo>
                  <a:pt x="3193" y="1038"/>
                </a:lnTo>
                <a:lnTo>
                  <a:pt x="3332" y="1168"/>
                </a:lnTo>
                <a:lnTo>
                  <a:pt x="3440" y="1280"/>
                </a:lnTo>
                <a:lnTo>
                  <a:pt x="3524" y="1380"/>
                </a:lnTo>
                <a:lnTo>
                  <a:pt x="3624" y="1491"/>
                </a:lnTo>
                <a:lnTo>
                  <a:pt x="3608" y="1491"/>
                </a:lnTo>
                <a:lnTo>
                  <a:pt x="0" y="1491"/>
                </a:lnTo>
              </a:path>
            </a:pathLst>
          </a:custGeom>
          <a:gradFill rotWithShape="0">
            <a:gsLst>
              <a:gs pos="0">
                <a:schemeClr val="bg2"/>
              </a:gs>
              <a:gs pos="100000">
                <a:schemeClr val="bg1"/>
              </a:gs>
            </a:gsLst>
            <a:lin ang="5400000" scaled="1"/>
          </a:gradFill>
          <a:ln>
            <a:noFill/>
          </a:ln>
          <a:effectLst/>
        </p:spPr>
        <p:txBody>
          <a:bodyPr wrap="none" anchor="ct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591" name="Freeform 4"/>
          <p:cNvSpPr/>
          <p:nvPr/>
        </p:nvSpPr>
        <p:spPr bwMode="white">
          <a:xfrm>
            <a:off x="0" y="3817938"/>
            <a:ext cx="8164513" cy="3019425"/>
          </a:xfrm>
          <a:custGeom>
            <a:avLst/>
            <a:gdLst>
              <a:gd name="T0" fmla="*/ 2718 w 5143"/>
              <a:gd name="T1" fmla="*/ 405 h 1902"/>
              <a:gd name="T2" fmla="*/ 2466 w 5143"/>
              <a:gd name="T3" fmla="*/ 333 h 1902"/>
              <a:gd name="T4" fmla="*/ 2202 w 5143"/>
              <a:gd name="T5" fmla="*/ 261 h 1902"/>
              <a:gd name="T6" fmla="*/ 1929 w 5143"/>
              <a:gd name="T7" fmla="*/ 198 h 1902"/>
              <a:gd name="T8" fmla="*/ 1695 w 5143"/>
              <a:gd name="T9" fmla="*/ 153 h 1902"/>
              <a:gd name="T10" fmla="*/ 1434 w 5143"/>
              <a:gd name="T11" fmla="*/ 111 h 1902"/>
              <a:gd name="T12" fmla="*/ 1188 w 5143"/>
              <a:gd name="T13" fmla="*/ 75 h 1902"/>
              <a:gd name="T14" fmla="*/ 957 w 5143"/>
              <a:gd name="T15" fmla="*/ 48 h 1902"/>
              <a:gd name="T16" fmla="*/ 747 w 5143"/>
              <a:gd name="T17" fmla="*/ 30 h 1902"/>
              <a:gd name="T18" fmla="*/ 501 w 5143"/>
              <a:gd name="T19" fmla="*/ 15 h 1902"/>
              <a:gd name="T20" fmla="*/ 246 w 5143"/>
              <a:gd name="T21" fmla="*/ 3 h 1902"/>
              <a:gd name="T22" fmla="*/ 0 w 5143"/>
              <a:gd name="T23" fmla="*/ 0 h 1902"/>
              <a:gd name="T24" fmla="*/ 0 w 5143"/>
              <a:gd name="T25" fmla="*/ 275 h 1902"/>
              <a:gd name="T26" fmla="*/ 0 w 5143"/>
              <a:gd name="T27" fmla="*/ 345 h 1902"/>
              <a:gd name="T28" fmla="*/ 0 w 5143"/>
              <a:gd name="T29" fmla="*/ 275 h 1902"/>
              <a:gd name="T30" fmla="*/ 0 w 5143"/>
              <a:gd name="T31" fmla="*/ 342 h 1902"/>
              <a:gd name="T32" fmla="*/ 339 w 5143"/>
              <a:gd name="T33" fmla="*/ 351 h 1902"/>
              <a:gd name="T34" fmla="*/ 606 w 5143"/>
              <a:gd name="T35" fmla="*/ 372 h 1902"/>
              <a:gd name="T36" fmla="*/ 852 w 5143"/>
              <a:gd name="T37" fmla="*/ 399 h 1902"/>
              <a:gd name="T38" fmla="*/ 1068 w 5143"/>
              <a:gd name="T39" fmla="*/ 435 h 1902"/>
              <a:gd name="T40" fmla="*/ 1275 w 5143"/>
              <a:gd name="T41" fmla="*/ 474 h 1902"/>
              <a:gd name="T42" fmla="*/ 1545 w 5143"/>
              <a:gd name="T43" fmla="*/ 540 h 1902"/>
              <a:gd name="T44" fmla="*/ 1761 w 5143"/>
              <a:gd name="T45" fmla="*/ 603 h 1902"/>
              <a:gd name="T46" fmla="*/ 1971 w 5143"/>
              <a:gd name="T47" fmla="*/ 678 h 1902"/>
              <a:gd name="T48" fmla="*/ 2166 w 5143"/>
              <a:gd name="T49" fmla="*/ 747 h 1902"/>
              <a:gd name="T50" fmla="*/ 2397 w 5143"/>
              <a:gd name="T51" fmla="*/ 852 h 1902"/>
              <a:gd name="T52" fmla="*/ 2613 w 5143"/>
              <a:gd name="T53" fmla="*/ 960 h 1902"/>
              <a:gd name="T54" fmla="*/ 2832 w 5143"/>
              <a:gd name="T55" fmla="*/ 1095 h 1902"/>
              <a:gd name="T56" fmla="*/ 3012 w 5143"/>
              <a:gd name="T57" fmla="*/ 1212 h 1902"/>
              <a:gd name="T58" fmla="*/ 3186 w 5143"/>
              <a:gd name="T59" fmla="*/ 1347 h 1902"/>
              <a:gd name="T60" fmla="*/ 3351 w 5143"/>
              <a:gd name="T61" fmla="*/ 1497 h 1902"/>
              <a:gd name="T62" fmla="*/ 3480 w 5143"/>
              <a:gd name="T63" fmla="*/ 1629 h 1902"/>
              <a:gd name="T64" fmla="*/ 3612 w 5143"/>
              <a:gd name="T65" fmla="*/ 1785 h 1902"/>
              <a:gd name="T66" fmla="*/ 3699 w 5143"/>
              <a:gd name="T67" fmla="*/ 1901 h 1902"/>
              <a:gd name="T68" fmla="*/ 5142 w 5143"/>
              <a:gd name="T69" fmla="*/ 1901 h 1902"/>
              <a:gd name="T70" fmla="*/ 5076 w 5143"/>
              <a:gd name="T71" fmla="*/ 1827 h 1902"/>
              <a:gd name="T72" fmla="*/ 4968 w 5143"/>
              <a:gd name="T73" fmla="*/ 1707 h 1902"/>
              <a:gd name="T74" fmla="*/ 4797 w 5143"/>
              <a:gd name="T75" fmla="*/ 1539 h 1902"/>
              <a:gd name="T76" fmla="*/ 4617 w 5143"/>
              <a:gd name="T77" fmla="*/ 1383 h 1902"/>
              <a:gd name="T78" fmla="*/ 4410 w 5143"/>
              <a:gd name="T79" fmla="*/ 1221 h 1902"/>
              <a:gd name="T80" fmla="*/ 4185 w 5143"/>
              <a:gd name="T81" fmla="*/ 1071 h 1902"/>
              <a:gd name="T82" fmla="*/ 3960 w 5143"/>
              <a:gd name="T83" fmla="*/ 939 h 1902"/>
              <a:gd name="T84" fmla="*/ 3708 w 5143"/>
              <a:gd name="T85" fmla="*/ 801 h 1902"/>
              <a:gd name="T86" fmla="*/ 3492 w 5143"/>
              <a:gd name="T87" fmla="*/ 702 h 1902"/>
              <a:gd name="T88" fmla="*/ 3231 w 5143"/>
              <a:gd name="T89" fmla="*/ 588 h 1902"/>
              <a:gd name="T90" fmla="*/ 2964 w 5143"/>
              <a:gd name="T91" fmla="*/ 489 h 1902"/>
              <a:gd name="T92" fmla="*/ 2718 w 5143"/>
              <a:gd name="T93" fmla="*/ 405 h 1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143" h="1902">
                <a:moveTo>
                  <a:pt x="2718" y="405"/>
                </a:moveTo>
                <a:lnTo>
                  <a:pt x="2466" y="333"/>
                </a:lnTo>
                <a:lnTo>
                  <a:pt x="2202" y="261"/>
                </a:lnTo>
                <a:lnTo>
                  <a:pt x="1929" y="198"/>
                </a:lnTo>
                <a:lnTo>
                  <a:pt x="1695" y="153"/>
                </a:lnTo>
                <a:lnTo>
                  <a:pt x="1434" y="111"/>
                </a:lnTo>
                <a:lnTo>
                  <a:pt x="1188" y="75"/>
                </a:lnTo>
                <a:lnTo>
                  <a:pt x="957" y="48"/>
                </a:lnTo>
                <a:lnTo>
                  <a:pt x="747" y="30"/>
                </a:lnTo>
                <a:lnTo>
                  <a:pt x="501" y="15"/>
                </a:lnTo>
                <a:lnTo>
                  <a:pt x="246" y="3"/>
                </a:lnTo>
                <a:lnTo>
                  <a:pt x="0" y="0"/>
                </a:lnTo>
                <a:lnTo>
                  <a:pt x="0" y="275"/>
                </a:lnTo>
                <a:lnTo>
                  <a:pt x="0" y="345"/>
                </a:lnTo>
                <a:lnTo>
                  <a:pt x="0" y="275"/>
                </a:lnTo>
                <a:lnTo>
                  <a:pt x="0" y="342"/>
                </a:lnTo>
                <a:lnTo>
                  <a:pt x="339" y="351"/>
                </a:lnTo>
                <a:lnTo>
                  <a:pt x="606" y="372"/>
                </a:lnTo>
                <a:lnTo>
                  <a:pt x="852" y="399"/>
                </a:lnTo>
                <a:lnTo>
                  <a:pt x="1068" y="435"/>
                </a:lnTo>
                <a:lnTo>
                  <a:pt x="1275" y="474"/>
                </a:lnTo>
                <a:lnTo>
                  <a:pt x="1545" y="540"/>
                </a:lnTo>
                <a:lnTo>
                  <a:pt x="1761" y="603"/>
                </a:lnTo>
                <a:lnTo>
                  <a:pt x="1971" y="678"/>
                </a:lnTo>
                <a:lnTo>
                  <a:pt x="2166" y="747"/>
                </a:lnTo>
                <a:lnTo>
                  <a:pt x="2397" y="852"/>
                </a:lnTo>
                <a:lnTo>
                  <a:pt x="2613" y="960"/>
                </a:lnTo>
                <a:lnTo>
                  <a:pt x="2832" y="1095"/>
                </a:lnTo>
                <a:lnTo>
                  <a:pt x="3012" y="1212"/>
                </a:lnTo>
                <a:lnTo>
                  <a:pt x="3186" y="1347"/>
                </a:lnTo>
                <a:lnTo>
                  <a:pt x="3351" y="1497"/>
                </a:lnTo>
                <a:lnTo>
                  <a:pt x="3480" y="1629"/>
                </a:lnTo>
                <a:lnTo>
                  <a:pt x="3612" y="1785"/>
                </a:lnTo>
                <a:lnTo>
                  <a:pt x="3699" y="1901"/>
                </a:lnTo>
                <a:lnTo>
                  <a:pt x="5142" y="1901"/>
                </a:lnTo>
                <a:lnTo>
                  <a:pt x="5076" y="1827"/>
                </a:lnTo>
                <a:lnTo>
                  <a:pt x="4968" y="1707"/>
                </a:lnTo>
                <a:lnTo>
                  <a:pt x="4797" y="1539"/>
                </a:lnTo>
                <a:lnTo>
                  <a:pt x="4617" y="1383"/>
                </a:lnTo>
                <a:lnTo>
                  <a:pt x="4410" y="1221"/>
                </a:lnTo>
                <a:lnTo>
                  <a:pt x="4185" y="1071"/>
                </a:lnTo>
                <a:lnTo>
                  <a:pt x="3960" y="939"/>
                </a:lnTo>
                <a:lnTo>
                  <a:pt x="3708" y="801"/>
                </a:lnTo>
                <a:lnTo>
                  <a:pt x="3492" y="702"/>
                </a:lnTo>
                <a:lnTo>
                  <a:pt x="3231" y="588"/>
                </a:lnTo>
                <a:lnTo>
                  <a:pt x="2964" y="489"/>
                </a:lnTo>
                <a:lnTo>
                  <a:pt x="2718" y="405"/>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592" name="Freeform 5"/>
          <p:cNvSpPr/>
          <p:nvPr/>
        </p:nvSpPr>
        <p:spPr bwMode="white">
          <a:xfrm>
            <a:off x="0" y="3146425"/>
            <a:ext cx="9144000" cy="3690938"/>
          </a:xfrm>
          <a:custGeom>
            <a:avLst/>
            <a:gdLst>
              <a:gd name="T0" fmla="*/ 0 w 5760"/>
              <a:gd name="T1" fmla="*/ 0 h 2325"/>
              <a:gd name="T2" fmla="*/ 0 w 5760"/>
              <a:gd name="T3" fmla="*/ 339 h 2325"/>
              <a:gd name="T4" fmla="*/ 558 w 5760"/>
              <a:gd name="T5" fmla="*/ 357 h 2325"/>
              <a:gd name="T6" fmla="*/ 807 w 5760"/>
              <a:gd name="T7" fmla="*/ 375 h 2325"/>
              <a:gd name="T8" fmla="*/ 1056 w 5760"/>
              <a:gd name="T9" fmla="*/ 399 h 2325"/>
              <a:gd name="T10" fmla="*/ 1272 w 5760"/>
              <a:gd name="T11" fmla="*/ 426 h 2325"/>
              <a:gd name="T12" fmla="*/ 1539 w 5760"/>
              <a:gd name="T13" fmla="*/ 465 h 2325"/>
              <a:gd name="T14" fmla="*/ 1791 w 5760"/>
              <a:gd name="T15" fmla="*/ 510 h 2325"/>
              <a:gd name="T16" fmla="*/ 2076 w 5760"/>
              <a:gd name="T17" fmla="*/ 570 h 2325"/>
              <a:gd name="T18" fmla="*/ 2334 w 5760"/>
              <a:gd name="T19" fmla="*/ 630 h 2325"/>
              <a:gd name="T20" fmla="*/ 2544 w 5760"/>
              <a:gd name="T21" fmla="*/ 687 h 2325"/>
              <a:gd name="T22" fmla="*/ 2775 w 5760"/>
              <a:gd name="T23" fmla="*/ 759 h 2325"/>
              <a:gd name="T24" fmla="*/ 3003 w 5760"/>
              <a:gd name="T25" fmla="*/ 837 h 2325"/>
              <a:gd name="T26" fmla="*/ 3231 w 5760"/>
              <a:gd name="T27" fmla="*/ 924 h 2325"/>
              <a:gd name="T28" fmla="*/ 3438 w 5760"/>
              <a:gd name="T29" fmla="*/ 1005 h 2325"/>
              <a:gd name="T30" fmla="*/ 3663 w 5760"/>
              <a:gd name="T31" fmla="*/ 1110 h 2325"/>
              <a:gd name="T32" fmla="*/ 3903 w 5760"/>
              <a:gd name="T33" fmla="*/ 1233 h 2325"/>
              <a:gd name="T34" fmla="*/ 4149 w 5760"/>
              <a:gd name="T35" fmla="*/ 1374 h 2325"/>
              <a:gd name="T36" fmla="*/ 4353 w 5760"/>
              <a:gd name="T37" fmla="*/ 1506 h 2325"/>
              <a:gd name="T38" fmla="*/ 4491 w 5760"/>
              <a:gd name="T39" fmla="*/ 1602 h 2325"/>
              <a:gd name="T40" fmla="*/ 4668 w 5760"/>
              <a:gd name="T41" fmla="*/ 1740 h 2325"/>
              <a:gd name="T42" fmla="*/ 4824 w 5760"/>
              <a:gd name="T43" fmla="*/ 1875 h 2325"/>
              <a:gd name="T44" fmla="*/ 4968 w 5760"/>
              <a:gd name="T45" fmla="*/ 2016 h 2325"/>
              <a:gd name="T46" fmla="*/ 5100 w 5760"/>
              <a:gd name="T47" fmla="*/ 2154 h 2325"/>
              <a:gd name="T48" fmla="*/ 5238 w 5760"/>
              <a:gd name="T49" fmla="*/ 2324 h 2325"/>
              <a:gd name="T50" fmla="*/ 5759 w 5760"/>
              <a:gd name="T51" fmla="*/ 2324 h 2325"/>
              <a:gd name="T52" fmla="*/ 5759 w 5760"/>
              <a:gd name="T53" fmla="*/ 1245 h 2325"/>
              <a:gd name="T54" fmla="*/ 5580 w 5760"/>
              <a:gd name="T55" fmla="*/ 1119 h 2325"/>
              <a:gd name="T56" fmla="*/ 5400 w 5760"/>
              <a:gd name="T57" fmla="*/ 1020 h 2325"/>
              <a:gd name="T58" fmla="*/ 5205 w 5760"/>
              <a:gd name="T59" fmla="*/ 918 h 2325"/>
              <a:gd name="T60" fmla="*/ 5031 w 5760"/>
              <a:gd name="T61" fmla="*/ 837 h 2325"/>
              <a:gd name="T62" fmla="*/ 4866 w 5760"/>
              <a:gd name="T63" fmla="*/ 771 h 2325"/>
              <a:gd name="T64" fmla="*/ 4710 w 5760"/>
              <a:gd name="T65" fmla="*/ 711 h 2325"/>
              <a:gd name="T66" fmla="*/ 4545 w 5760"/>
              <a:gd name="T67" fmla="*/ 651 h 2325"/>
              <a:gd name="T68" fmla="*/ 4386 w 5760"/>
              <a:gd name="T69" fmla="*/ 600 h 2325"/>
              <a:gd name="T70" fmla="*/ 4248 w 5760"/>
              <a:gd name="T71" fmla="*/ 552 h 2325"/>
              <a:gd name="T72" fmla="*/ 3993 w 5760"/>
              <a:gd name="T73" fmla="*/ 483 h 2325"/>
              <a:gd name="T74" fmla="*/ 3777 w 5760"/>
              <a:gd name="T75" fmla="*/ 423 h 2325"/>
              <a:gd name="T76" fmla="*/ 3564 w 5760"/>
              <a:gd name="T77" fmla="*/ 375 h 2325"/>
              <a:gd name="T78" fmla="*/ 3282 w 5760"/>
              <a:gd name="T79" fmla="*/ 312 h 2325"/>
              <a:gd name="T80" fmla="*/ 3003 w 5760"/>
              <a:gd name="T81" fmla="*/ 261 h 2325"/>
              <a:gd name="T82" fmla="*/ 2733 w 5760"/>
              <a:gd name="T83" fmla="*/ 213 h 2325"/>
              <a:gd name="T84" fmla="*/ 2451 w 5760"/>
              <a:gd name="T85" fmla="*/ 171 h 2325"/>
              <a:gd name="T86" fmla="*/ 2211 w 5760"/>
              <a:gd name="T87" fmla="*/ 138 h 2325"/>
              <a:gd name="T88" fmla="*/ 1974 w 5760"/>
              <a:gd name="T89" fmla="*/ 108 h 2325"/>
              <a:gd name="T90" fmla="*/ 1665 w 5760"/>
              <a:gd name="T91" fmla="*/ 81 h 2325"/>
              <a:gd name="T92" fmla="*/ 1437 w 5760"/>
              <a:gd name="T93" fmla="*/ 60 h 2325"/>
              <a:gd name="T94" fmla="*/ 1125 w 5760"/>
              <a:gd name="T95" fmla="*/ 36 h 2325"/>
              <a:gd name="T96" fmla="*/ 828 w 5760"/>
              <a:gd name="T97" fmla="*/ 21 h 2325"/>
              <a:gd name="T98" fmla="*/ 558 w 5760"/>
              <a:gd name="T99" fmla="*/ 12 h 2325"/>
              <a:gd name="T100" fmla="*/ 282 w 5760"/>
              <a:gd name="T101" fmla="*/ 3 h 2325"/>
              <a:gd name="T102" fmla="*/ 0 w 5760"/>
              <a:gd name="T103" fmla="*/ 0 h 2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60" h="2325">
                <a:moveTo>
                  <a:pt x="0" y="0"/>
                </a:moveTo>
                <a:lnTo>
                  <a:pt x="0" y="339"/>
                </a:lnTo>
                <a:lnTo>
                  <a:pt x="558" y="357"/>
                </a:lnTo>
                <a:lnTo>
                  <a:pt x="807" y="375"/>
                </a:lnTo>
                <a:lnTo>
                  <a:pt x="1056" y="399"/>
                </a:lnTo>
                <a:lnTo>
                  <a:pt x="1272" y="426"/>
                </a:lnTo>
                <a:lnTo>
                  <a:pt x="1539" y="465"/>
                </a:lnTo>
                <a:lnTo>
                  <a:pt x="1791" y="510"/>
                </a:lnTo>
                <a:lnTo>
                  <a:pt x="2076" y="570"/>
                </a:lnTo>
                <a:lnTo>
                  <a:pt x="2334" y="630"/>
                </a:lnTo>
                <a:lnTo>
                  <a:pt x="2544" y="687"/>
                </a:lnTo>
                <a:lnTo>
                  <a:pt x="2775" y="759"/>
                </a:lnTo>
                <a:lnTo>
                  <a:pt x="3003" y="837"/>
                </a:lnTo>
                <a:lnTo>
                  <a:pt x="3231" y="924"/>
                </a:lnTo>
                <a:lnTo>
                  <a:pt x="3438" y="1005"/>
                </a:lnTo>
                <a:lnTo>
                  <a:pt x="3663" y="1110"/>
                </a:lnTo>
                <a:lnTo>
                  <a:pt x="3903" y="1233"/>
                </a:lnTo>
                <a:lnTo>
                  <a:pt x="4149" y="1374"/>
                </a:lnTo>
                <a:lnTo>
                  <a:pt x="4353" y="1506"/>
                </a:lnTo>
                <a:lnTo>
                  <a:pt x="4491" y="1602"/>
                </a:lnTo>
                <a:lnTo>
                  <a:pt x="4668" y="1740"/>
                </a:lnTo>
                <a:lnTo>
                  <a:pt x="4824" y="1875"/>
                </a:lnTo>
                <a:lnTo>
                  <a:pt x="4968" y="2016"/>
                </a:lnTo>
                <a:lnTo>
                  <a:pt x="5100" y="2154"/>
                </a:lnTo>
                <a:lnTo>
                  <a:pt x="5238" y="2324"/>
                </a:lnTo>
                <a:lnTo>
                  <a:pt x="5759" y="2324"/>
                </a:lnTo>
                <a:lnTo>
                  <a:pt x="5759" y="1245"/>
                </a:lnTo>
                <a:lnTo>
                  <a:pt x="5580" y="1119"/>
                </a:lnTo>
                <a:lnTo>
                  <a:pt x="5400" y="1020"/>
                </a:lnTo>
                <a:lnTo>
                  <a:pt x="5205" y="918"/>
                </a:lnTo>
                <a:lnTo>
                  <a:pt x="5031" y="837"/>
                </a:lnTo>
                <a:lnTo>
                  <a:pt x="4866" y="771"/>
                </a:lnTo>
                <a:lnTo>
                  <a:pt x="4710" y="711"/>
                </a:lnTo>
                <a:lnTo>
                  <a:pt x="4545" y="651"/>
                </a:lnTo>
                <a:lnTo>
                  <a:pt x="4386" y="600"/>
                </a:lnTo>
                <a:lnTo>
                  <a:pt x="4248" y="552"/>
                </a:lnTo>
                <a:lnTo>
                  <a:pt x="3993" y="483"/>
                </a:lnTo>
                <a:lnTo>
                  <a:pt x="3777" y="423"/>
                </a:lnTo>
                <a:lnTo>
                  <a:pt x="3564" y="375"/>
                </a:lnTo>
                <a:lnTo>
                  <a:pt x="3282" y="312"/>
                </a:lnTo>
                <a:lnTo>
                  <a:pt x="3003" y="261"/>
                </a:lnTo>
                <a:lnTo>
                  <a:pt x="2733" y="213"/>
                </a:lnTo>
                <a:lnTo>
                  <a:pt x="2451" y="171"/>
                </a:lnTo>
                <a:lnTo>
                  <a:pt x="2211" y="138"/>
                </a:lnTo>
                <a:lnTo>
                  <a:pt x="1974" y="108"/>
                </a:lnTo>
                <a:lnTo>
                  <a:pt x="1665" y="81"/>
                </a:lnTo>
                <a:lnTo>
                  <a:pt x="1437" y="60"/>
                </a:lnTo>
                <a:lnTo>
                  <a:pt x="1125" y="36"/>
                </a:lnTo>
                <a:lnTo>
                  <a:pt x="828" y="21"/>
                </a:lnTo>
                <a:lnTo>
                  <a:pt x="558" y="12"/>
                </a:lnTo>
                <a:lnTo>
                  <a:pt x="282" y="3"/>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593" name="Freeform 6"/>
          <p:cNvSpPr/>
          <p:nvPr/>
        </p:nvSpPr>
        <p:spPr bwMode="white">
          <a:xfrm>
            <a:off x="0" y="2460625"/>
            <a:ext cx="9144000" cy="2497138"/>
          </a:xfrm>
          <a:custGeom>
            <a:avLst/>
            <a:gdLst>
              <a:gd name="T0" fmla="*/ 0 w 5760"/>
              <a:gd name="T1" fmla="*/ 0 h 1573"/>
              <a:gd name="T2" fmla="*/ 0 w 5760"/>
              <a:gd name="T3" fmla="*/ 351 h 1573"/>
              <a:gd name="T4" fmla="*/ 282 w 5760"/>
              <a:gd name="T5" fmla="*/ 357 h 1573"/>
              <a:gd name="T6" fmla="*/ 627 w 5760"/>
              <a:gd name="T7" fmla="*/ 363 h 1573"/>
              <a:gd name="T8" fmla="*/ 960 w 5760"/>
              <a:gd name="T9" fmla="*/ 375 h 1573"/>
              <a:gd name="T10" fmla="*/ 1218 w 5760"/>
              <a:gd name="T11" fmla="*/ 393 h 1573"/>
              <a:gd name="T12" fmla="*/ 1470 w 5760"/>
              <a:gd name="T13" fmla="*/ 411 h 1573"/>
              <a:gd name="T14" fmla="*/ 1746 w 5760"/>
              <a:gd name="T15" fmla="*/ 435 h 1573"/>
              <a:gd name="T16" fmla="*/ 2022 w 5760"/>
              <a:gd name="T17" fmla="*/ 462 h 1573"/>
              <a:gd name="T18" fmla="*/ 2340 w 5760"/>
              <a:gd name="T19" fmla="*/ 504 h 1573"/>
              <a:gd name="T20" fmla="*/ 2664 w 5760"/>
              <a:gd name="T21" fmla="*/ 549 h 1573"/>
              <a:gd name="T22" fmla="*/ 2952 w 5760"/>
              <a:gd name="T23" fmla="*/ 597 h 1573"/>
              <a:gd name="T24" fmla="*/ 3225 w 5760"/>
              <a:gd name="T25" fmla="*/ 648 h 1573"/>
              <a:gd name="T26" fmla="*/ 3513 w 5760"/>
              <a:gd name="T27" fmla="*/ 708 h 1573"/>
              <a:gd name="T28" fmla="*/ 3693 w 5760"/>
              <a:gd name="T29" fmla="*/ 750 h 1573"/>
              <a:gd name="T30" fmla="*/ 3936 w 5760"/>
              <a:gd name="T31" fmla="*/ 810 h 1573"/>
              <a:gd name="T32" fmla="*/ 4095 w 5760"/>
              <a:gd name="T33" fmla="*/ 855 h 1573"/>
              <a:gd name="T34" fmla="*/ 4281 w 5760"/>
              <a:gd name="T35" fmla="*/ 909 h 1573"/>
              <a:gd name="T36" fmla="*/ 4503 w 5760"/>
              <a:gd name="T37" fmla="*/ 981 h 1573"/>
              <a:gd name="T38" fmla="*/ 4704 w 5760"/>
              <a:gd name="T39" fmla="*/ 1053 h 1573"/>
              <a:gd name="T40" fmla="*/ 4911 w 5760"/>
              <a:gd name="T41" fmla="*/ 1131 h 1573"/>
              <a:gd name="T42" fmla="*/ 5073 w 5760"/>
              <a:gd name="T43" fmla="*/ 1197 h 1573"/>
              <a:gd name="T44" fmla="*/ 5256 w 5760"/>
              <a:gd name="T45" fmla="*/ 1281 h 1573"/>
              <a:gd name="T46" fmla="*/ 5475 w 5760"/>
              <a:gd name="T47" fmla="*/ 1401 h 1573"/>
              <a:gd name="T48" fmla="*/ 5628 w 5760"/>
              <a:gd name="T49" fmla="*/ 1482 h 1573"/>
              <a:gd name="T50" fmla="*/ 5759 w 5760"/>
              <a:gd name="T51" fmla="*/ 1572 h 1573"/>
              <a:gd name="T52" fmla="*/ 5759 w 5760"/>
              <a:gd name="T53" fmla="*/ 633 h 1573"/>
              <a:gd name="T54" fmla="*/ 5493 w 5760"/>
              <a:gd name="T55" fmla="*/ 570 h 1573"/>
              <a:gd name="T56" fmla="*/ 5214 w 5760"/>
              <a:gd name="T57" fmla="*/ 501 h 1573"/>
              <a:gd name="T58" fmla="*/ 4950 w 5760"/>
              <a:gd name="T59" fmla="*/ 444 h 1573"/>
              <a:gd name="T60" fmla="*/ 4701 w 5760"/>
              <a:gd name="T61" fmla="*/ 396 h 1573"/>
              <a:gd name="T62" fmla="*/ 4425 w 5760"/>
              <a:gd name="T63" fmla="*/ 348 h 1573"/>
              <a:gd name="T64" fmla="*/ 4110 w 5760"/>
              <a:gd name="T65" fmla="*/ 294 h 1573"/>
              <a:gd name="T66" fmla="*/ 3813 w 5760"/>
              <a:gd name="T67" fmla="*/ 252 h 1573"/>
              <a:gd name="T68" fmla="*/ 3549 w 5760"/>
              <a:gd name="T69" fmla="*/ 213 h 1573"/>
              <a:gd name="T70" fmla="*/ 3261 w 5760"/>
              <a:gd name="T71" fmla="*/ 183 h 1573"/>
              <a:gd name="T72" fmla="*/ 3015 w 5760"/>
              <a:gd name="T73" fmla="*/ 153 h 1573"/>
              <a:gd name="T74" fmla="*/ 2757 w 5760"/>
              <a:gd name="T75" fmla="*/ 129 h 1573"/>
              <a:gd name="T76" fmla="*/ 2520 w 5760"/>
              <a:gd name="T77" fmla="*/ 105 h 1573"/>
              <a:gd name="T78" fmla="*/ 2301 w 5760"/>
              <a:gd name="T79" fmla="*/ 87 h 1573"/>
              <a:gd name="T80" fmla="*/ 2013 w 5760"/>
              <a:gd name="T81" fmla="*/ 66 h 1573"/>
              <a:gd name="T82" fmla="*/ 1731 w 5760"/>
              <a:gd name="T83" fmla="*/ 48 h 1573"/>
              <a:gd name="T84" fmla="*/ 1524 w 5760"/>
              <a:gd name="T85" fmla="*/ 39 h 1573"/>
              <a:gd name="T86" fmla="*/ 1260 w 5760"/>
              <a:gd name="T87" fmla="*/ 27 h 1573"/>
              <a:gd name="T88" fmla="*/ 966 w 5760"/>
              <a:gd name="T89" fmla="*/ 15 h 1573"/>
              <a:gd name="T90" fmla="*/ 714 w 5760"/>
              <a:gd name="T91" fmla="*/ 12 h 1573"/>
              <a:gd name="T92" fmla="*/ 510 w 5760"/>
              <a:gd name="T93" fmla="*/ 6 h 1573"/>
              <a:gd name="T94" fmla="*/ 243 w 5760"/>
              <a:gd name="T95" fmla="*/ 0 h 1573"/>
              <a:gd name="T96" fmla="*/ 0 w 5760"/>
              <a:gd name="T97" fmla="*/ 0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760" h="1573">
                <a:moveTo>
                  <a:pt x="0" y="0"/>
                </a:moveTo>
                <a:lnTo>
                  <a:pt x="0" y="351"/>
                </a:lnTo>
                <a:lnTo>
                  <a:pt x="282" y="357"/>
                </a:lnTo>
                <a:lnTo>
                  <a:pt x="627" y="363"/>
                </a:lnTo>
                <a:lnTo>
                  <a:pt x="960" y="375"/>
                </a:lnTo>
                <a:lnTo>
                  <a:pt x="1218" y="393"/>
                </a:lnTo>
                <a:lnTo>
                  <a:pt x="1470" y="411"/>
                </a:lnTo>
                <a:lnTo>
                  <a:pt x="1746" y="435"/>
                </a:lnTo>
                <a:lnTo>
                  <a:pt x="2022" y="462"/>
                </a:lnTo>
                <a:lnTo>
                  <a:pt x="2340" y="504"/>
                </a:lnTo>
                <a:lnTo>
                  <a:pt x="2664" y="549"/>
                </a:lnTo>
                <a:lnTo>
                  <a:pt x="2952" y="597"/>
                </a:lnTo>
                <a:lnTo>
                  <a:pt x="3225" y="648"/>
                </a:lnTo>
                <a:lnTo>
                  <a:pt x="3513" y="708"/>
                </a:lnTo>
                <a:lnTo>
                  <a:pt x="3693" y="750"/>
                </a:lnTo>
                <a:lnTo>
                  <a:pt x="3936" y="810"/>
                </a:lnTo>
                <a:lnTo>
                  <a:pt x="4095" y="855"/>
                </a:lnTo>
                <a:lnTo>
                  <a:pt x="4281" y="909"/>
                </a:lnTo>
                <a:lnTo>
                  <a:pt x="4503" y="981"/>
                </a:lnTo>
                <a:lnTo>
                  <a:pt x="4704" y="1053"/>
                </a:lnTo>
                <a:lnTo>
                  <a:pt x="4911" y="1131"/>
                </a:lnTo>
                <a:lnTo>
                  <a:pt x="5073" y="1197"/>
                </a:lnTo>
                <a:lnTo>
                  <a:pt x="5256" y="1281"/>
                </a:lnTo>
                <a:lnTo>
                  <a:pt x="5475" y="1401"/>
                </a:lnTo>
                <a:lnTo>
                  <a:pt x="5628" y="1482"/>
                </a:lnTo>
                <a:lnTo>
                  <a:pt x="5759" y="1572"/>
                </a:lnTo>
                <a:lnTo>
                  <a:pt x="5759" y="633"/>
                </a:lnTo>
                <a:lnTo>
                  <a:pt x="5493" y="570"/>
                </a:lnTo>
                <a:lnTo>
                  <a:pt x="5214" y="501"/>
                </a:lnTo>
                <a:lnTo>
                  <a:pt x="4950" y="444"/>
                </a:lnTo>
                <a:lnTo>
                  <a:pt x="4701" y="396"/>
                </a:lnTo>
                <a:lnTo>
                  <a:pt x="4425" y="348"/>
                </a:lnTo>
                <a:lnTo>
                  <a:pt x="4110" y="294"/>
                </a:lnTo>
                <a:lnTo>
                  <a:pt x="3813" y="252"/>
                </a:lnTo>
                <a:lnTo>
                  <a:pt x="3549" y="213"/>
                </a:lnTo>
                <a:lnTo>
                  <a:pt x="3261" y="183"/>
                </a:lnTo>
                <a:lnTo>
                  <a:pt x="3015" y="153"/>
                </a:lnTo>
                <a:lnTo>
                  <a:pt x="2757" y="129"/>
                </a:lnTo>
                <a:lnTo>
                  <a:pt x="2520" y="105"/>
                </a:lnTo>
                <a:lnTo>
                  <a:pt x="2301" y="87"/>
                </a:lnTo>
                <a:lnTo>
                  <a:pt x="2013" y="66"/>
                </a:lnTo>
                <a:lnTo>
                  <a:pt x="1731" y="48"/>
                </a:lnTo>
                <a:lnTo>
                  <a:pt x="1524" y="39"/>
                </a:lnTo>
                <a:lnTo>
                  <a:pt x="1260" y="27"/>
                </a:lnTo>
                <a:lnTo>
                  <a:pt x="966" y="15"/>
                </a:lnTo>
                <a:lnTo>
                  <a:pt x="714" y="12"/>
                </a:lnTo>
                <a:lnTo>
                  <a:pt x="510" y="6"/>
                </a:lnTo>
                <a:lnTo>
                  <a:pt x="243"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594" name="Freeform 7"/>
          <p:cNvSpPr/>
          <p:nvPr/>
        </p:nvSpPr>
        <p:spPr bwMode="white">
          <a:xfrm>
            <a:off x="0" y="1793875"/>
            <a:ext cx="9144000" cy="1539875"/>
          </a:xfrm>
          <a:custGeom>
            <a:avLst/>
            <a:gdLst>
              <a:gd name="T0" fmla="*/ 0 w 5760"/>
              <a:gd name="T1" fmla="*/ 0 h 970"/>
              <a:gd name="T2" fmla="*/ 0 w 5760"/>
              <a:gd name="T3" fmla="*/ 339 h 970"/>
              <a:gd name="T4" fmla="*/ 318 w 5760"/>
              <a:gd name="T5" fmla="*/ 342 h 970"/>
              <a:gd name="T6" fmla="*/ 591 w 5760"/>
              <a:gd name="T7" fmla="*/ 348 h 970"/>
              <a:gd name="T8" fmla="*/ 846 w 5760"/>
              <a:gd name="T9" fmla="*/ 354 h 970"/>
              <a:gd name="T10" fmla="*/ 1074 w 5760"/>
              <a:gd name="T11" fmla="*/ 360 h 970"/>
              <a:gd name="T12" fmla="*/ 1314 w 5760"/>
              <a:gd name="T13" fmla="*/ 366 h 970"/>
              <a:gd name="T14" fmla="*/ 1599 w 5760"/>
              <a:gd name="T15" fmla="*/ 381 h 970"/>
              <a:gd name="T16" fmla="*/ 1911 w 5760"/>
              <a:gd name="T17" fmla="*/ 399 h 970"/>
              <a:gd name="T18" fmla="*/ 2241 w 5760"/>
              <a:gd name="T19" fmla="*/ 420 h 970"/>
              <a:gd name="T20" fmla="*/ 2619 w 5760"/>
              <a:gd name="T21" fmla="*/ 453 h 970"/>
              <a:gd name="T22" fmla="*/ 2889 w 5760"/>
              <a:gd name="T23" fmla="*/ 477 h 970"/>
              <a:gd name="T24" fmla="*/ 3177 w 5760"/>
              <a:gd name="T25" fmla="*/ 507 h 970"/>
              <a:gd name="T26" fmla="*/ 3498 w 5760"/>
              <a:gd name="T27" fmla="*/ 543 h 970"/>
              <a:gd name="T28" fmla="*/ 3813 w 5760"/>
              <a:gd name="T29" fmla="*/ 585 h 970"/>
              <a:gd name="T30" fmla="*/ 4044 w 5760"/>
              <a:gd name="T31" fmla="*/ 618 h 970"/>
              <a:gd name="T32" fmla="*/ 4365 w 5760"/>
              <a:gd name="T33" fmla="*/ 669 h 970"/>
              <a:gd name="T34" fmla="*/ 4683 w 5760"/>
              <a:gd name="T35" fmla="*/ 726 h 970"/>
              <a:gd name="T36" fmla="*/ 4980 w 5760"/>
              <a:gd name="T37" fmla="*/ 786 h 970"/>
              <a:gd name="T38" fmla="*/ 5268 w 5760"/>
              <a:gd name="T39" fmla="*/ 846 h 970"/>
              <a:gd name="T40" fmla="*/ 5646 w 5760"/>
              <a:gd name="T41" fmla="*/ 942 h 970"/>
              <a:gd name="T42" fmla="*/ 5759 w 5760"/>
              <a:gd name="T43" fmla="*/ 969 h 970"/>
              <a:gd name="T44" fmla="*/ 5759 w 5760"/>
              <a:gd name="T45" fmla="*/ 0 h 970"/>
              <a:gd name="T46" fmla="*/ 0 w 5760"/>
              <a:gd name="T47" fmla="*/ 0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60" h="970">
                <a:moveTo>
                  <a:pt x="0" y="0"/>
                </a:moveTo>
                <a:lnTo>
                  <a:pt x="0" y="339"/>
                </a:lnTo>
                <a:lnTo>
                  <a:pt x="318" y="342"/>
                </a:lnTo>
                <a:lnTo>
                  <a:pt x="591" y="348"/>
                </a:lnTo>
                <a:lnTo>
                  <a:pt x="846" y="354"/>
                </a:lnTo>
                <a:lnTo>
                  <a:pt x="1074" y="360"/>
                </a:lnTo>
                <a:lnTo>
                  <a:pt x="1314" y="366"/>
                </a:lnTo>
                <a:lnTo>
                  <a:pt x="1599" y="381"/>
                </a:lnTo>
                <a:lnTo>
                  <a:pt x="1911" y="399"/>
                </a:lnTo>
                <a:lnTo>
                  <a:pt x="2241" y="420"/>
                </a:lnTo>
                <a:lnTo>
                  <a:pt x="2619" y="453"/>
                </a:lnTo>
                <a:lnTo>
                  <a:pt x="2889" y="477"/>
                </a:lnTo>
                <a:lnTo>
                  <a:pt x="3177" y="507"/>
                </a:lnTo>
                <a:lnTo>
                  <a:pt x="3498" y="543"/>
                </a:lnTo>
                <a:lnTo>
                  <a:pt x="3813" y="585"/>
                </a:lnTo>
                <a:lnTo>
                  <a:pt x="4044" y="618"/>
                </a:lnTo>
                <a:lnTo>
                  <a:pt x="4365" y="669"/>
                </a:lnTo>
                <a:lnTo>
                  <a:pt x="4683" y="726"/>
                </a:lnTo>
                <a:lnTo>
                  <a:pt x="4980" y="786"/>
                </a:lnTo>
                <a:lnTo>
                  <a:pt x="5268" y="846"/>
                </a:lnTo>
                <a:lnTo>
                  <a:pt x="5646" y="942"/>
                </a:lnTo>
                <a:lnTo>
                  <a:pt x="5759" y="969"/>
                </a:lnTo>
                <a:lnTo>
                  <a:pt x="5759"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595" name="Freeform 8"/>
          <p:cNvSpPr/>
          <p:nvPr/>
        </p:nvSpPr>
        <p:spPr bwMode="white">
          <a:xfrm>
            <a:off x="0" y="-6350"/>
            <a:ext cx="9144000" cy="1682750"/>
          </a:xfrm>
          <a:custGeom>
            <a:avLst/>
            <a:gdLst>
              <a:gd name="T0" fmla="*/ 0 w 5760"/>
              <a:gd name="T1" fmla="*/ 753 h 1060"/>
              <a:gd name="T2" fmla="*/ 0 w 5760"/>
              <a:gd name="T3" fmla="*/ 1059 h 1060"/>
              <a:gd name="T4" fmla="*/ 5759 w 5760"/>
              <a:gd name="T5" fmla="*/ 1059 h 1060"/>
              <a:gd name="T6" fmla="*/ 5759 w 5760"/>
              <a:gd name="T7" fmla="*/ 0 h 1060"/>
              <a:gd name="T8" fmla="*/ 5430 w 5760"/>
              <a:gd name="T9" fmla="*/ 0 h 1060"/>
              <a:gd name="T10" fmla="*/ 5298 w 5760"/>
              <a:gd name="T11" fmla="*/ 84 h 1060"/>
              <a:gd name="T12" fmla="*/ 5136 w 5760"/>
              <a:gd name="T13" fmla="*/ 159 h 1060"/>
              <a:gd name="T14" fmla="*/ 4968 w 5760"/>
              <a:gd name="T15" fmla="*/ 222 h 1060"/>
              <a:gd name="T16" fmla="*/ 4812 w 5760"/>
              <a:gd name="T17" fmla="*/ 267 h 1060"/>
              <a:gd name="T18" fmla="*/ 4626 w 5760"/>
              <a:gd name="T19" fmla="*/ 324 h 1060"/>
              <a:gd name="T20" fmla="*/ 4440 w 5760"/>
              <a:gd name="T21" fmla="*/ 366 h 1060"/>
              <a:gd name="T22" fmla="*/ 4230 w 5760"/>
              <a:gd name="T23" fmla="*/ 414 h 1060"/>
              <a:gd name="T24" fmla="*/ 3939 w 5760"/>
              <a:gd name="T25" fmla="*/ 468 h 1060"/>
              <a:gd name="T26" fmla="*/ 3711 w 5760"/>
              <a:gd name="T27" fmla="*/ 504 h 1060"/>
              <a:gd name="T28" fmla="*/ 3441 w 5760"/>
              <a:gd name="T29" fmla="*/ 543 h 1060"/>
              <a:gd name="T30" fmla="*/ 3189 w 5760"/>
              <a:gd name="T31" fmla="*/ 579 h 1060"/>
              <a:gd name="T32" fmla="*/ 2925 w 5760"/>
              <a:gd name="T33" fmla="*/ 606 h 1060"/>
              <a:gd name="T34" fmla="*/ 2679 w 5760"/>
              <a:gd name="T35" fmla="*/ 633 h 1060"/>
              <a:gd name="T36" fmla="*/ 2418 w 5760"/>
              <a:gd name="T37" fmla="*/ 654 h 1060"/>
              <a:gd name="T38" fmla="*/ 2142 w 5760"/>
              <a:gd name="T39" fmla="*/ 675 h 1060"/>
              <a:gd name="T40" fmla="*/ 1896 w 5760"/>
              <a:gd name="T41" fmla="*/ 693 h 1060"/>
              <a:gd name="T42" fmla="*/ 1647 w 5760"/>
              <a:gd name="T43" fmla="*/ 708 h 1060"/>
              <a:gd name="T44" fmla="*/ 1404 w 5760"/>
              <a:gd name="T45" fmla="*/ 720 h 1060"/>
              <a:gd name="T46" fmla="*/ 1170 w 5760"/>
              <a:gd name="T47" fmla="*/ 732 h 1060"/>
              <a:gd name="T48" fmla="*/ 906 w 5760"/>
              <a:gd name="T49" fmla="*/ 738 h 1060"/>
              <a:gd name="T50" fmla="*/ 534 w 5760"/>
              <a:gd name="T51" fmla="*/ 747 h 1060"/>
              <a:gd name="T52" fmla="*/ 201 w 5760"/>
              <a:gd name="T53" fmla="*/ 753 h 1060"/>
              <a:gd name="T54" fmla="*/ 0 w 5760"/>
              <a:gd name="T55" fmla="*/ 753 h 1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60" h="1060">
                <a:moveTo>
                  <a:pt x="0" y="753"/>
                </a:moveTo>
                <a:lnTo>
                  <a:pt x="0" y="1059"/>
                </a:lnTo>
                <a:lnTo>
                  <a:pt x="5759" y="1059"/>
                </a:lnTo>
                <a:lnTo>
                  <a:pt x="5759" y="0"/>
                </a:lnTo>
                <a:lnTo>
                  <a:pt x="5430" y="0"/>
                </a:lnTo>
                <a:lnTo>
                  <a:pt x="5298" y="84"/>
                </a:lnTo>
                <a:lnTo>
                  <a:pt x="5136" y="159"/>
                </a:lnTo>
                <a:lnTo>
                  <a:pt x="4968" y="222"/>
                </a:lnTo>
                <a:lnTo>
                  <a:pt x="4812" y="267"/>
                </a:lnTo>
                <a:lnTo>
                  <a:pt x="4626" y="324"/>
                </a:lnTo>
                <a:lnTo>
                  <a:pt x="4440" y="366"/>
                </a:lnTo>
                <a:lnTo>
                  <a:pt x="4230" y="414"/>
                </a:lnTo>
                <a:lnTo>
                  <a:pt x="3939" y="468"/>
                </a:lnTo>
                <a:lnTo>
                  <a:pt x="3711" y="504"/>
                </a:lnTo>
                <a:lnTo>
                  <a:pt x="3441" y="543"/>
                </a:lnTo>
                <a:lnTo>
                  <a:pt x="3189" y="579"/>
                </a:lnTo>
                <a:lnTo>
                  <a:pt x="2925" y="606"/>
                </a:lnTo>
                <a:lnTo>
                  <a:pt x="2679" y="633"/>
                </a:lnTo>
                <a:lnTo>
                  <a:pt x="2418" y="654"/>
                </a:lnTo>
                <a:lnTo>
                  <a:pt x="2142" y="675"/>
                </a:lnTo>
                <a:lnTo>
                  <a:pt x="1896" y="693"/>
                </a:lnTo>
                <a:lnTo>
                  <a:pt x="1647" y="708"/>
                </a:lnTo>
                <a:lnTo>
                  <a:pt x="1404" y="720"/>
                </a:lnTo>
                <a:lnTo>
                  <a:pt x="1170" y="732"/>
                </a:lnTo>
                <a:lnTo>
                  <a:pt x="906" y="738"/>
                </a:lnTo>
                <a:lnTo>
                  <a:pt x="534" y="747"/>
                </a:lnTo>
                <a:lnTo>
                  <a:pt x="201" y="753"/>
                </a:lnTo>
                <a:lnTo>
                  <a:pt x="0" y="753"/>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596" name="Freeform 9"/>
          <p:cNvSpPr/>
          <p:nvPr/>
        </p:nvSpPr>
        <p:spPr bwMode="white">
          <a:xfrm>
            <a:off x="0" y="228600"/>
            <a:ext cx="8388350" cy="1068388"/>
          </a:xfrm>
          <a:custGeom>
            <a:avLst/>
            <a:gdLst>
              <a:gd name="T0" fmla="*/ 0 w 5284"/>
              <a:gd name="T1" fmla="*/ 366 h 673"/>
              <a:gd name="T2" fmla="*/ 0 w 5284"/>
              <a:gd name="T3" fmla="*/ 672 h 673"/>
              <a:gd name="T4" fmla="*/ 303 w 5284"/>
              <a:gd name="T5" fmla="*/ 672 h 673"/>
              <a:gd name="T6" fmla="*/ 723 w 5284"/>
              <a:gd name="T7" fmla="*/ 663 h 673"/>
              <a:gd name="T8" fmla="*/ 1020 w 5284"/>
              <a:gd name="T9" fmla="*/ 654 h 673"/>
              <a:gd name="T10" fmla="*/ 1302 w 5284"/>
              <a:gd name="T11" fmla="*/ 642 h 673"/>
              <a:gd name="T12" fmla="*/ 1554 w 5284"/>
              <a:gd name="T13" fmla="*/ 630 h 673"/>
              <a:gd name="T14" fmla="*/ 1779 w 5284"/>
              <a:gd name="T15" fmla="*/ 615 h 673"/>
              <a:gd name="T16" fmla="*/ 1962 w 5284"/>
              <a:gd name="T17" fmla="*/ 606 h 673"/>
              <a:gd name="T18" fmla="*/ 2193 w 5284"/>
              <a:gd name="T19" fmla="*/ 588 h 673"/>
              <a:gd name="T20" fmla="*/ 2448 w 5284"/>
              <a:gd name="T21" fmla="*/ 570 h 673"/>
              <a:gd name="T22" fmla="*/ 2700 w 5284"/>
              <a:gd name="T23" fmla="*/ 546 h 673"/>
              <a:gd name="T24" fmla="*/ 2904 w 5284"/>
              <a:gd name="T25" fmla="*/ 528 h 673"/>
              <a:gd name="T26" fmla="*/ 3138 w 5284"/>
              <a:gd name="T27" fmla="*/ 498 h 673"/>
              <a:gd name="T28" fmla="*/ 3324 w 5284"/>
              <a:gd name="T29" fmla="*/ 474 h 673"/>
              <a:gd name="T30" fmla="*/ 3534 w 5284"/>
              <a:gd name="T31" fmla="*/ 447 h 673"/>
              <a:gd name="T32" fmla="*/ 3735 w 5284"/>
              <a:gd name="T33" fmla="*/ 420 h 673"/>
              <a:gd name="T34" fmla="*/ 3933 w 5284"/>
              <a:gd name="T35" fmla="*/ 384 h 673"/>
              <a:gd name="T36" fmla="*/ 4116 w 5284"/>
              <a:gd name="T37" fmla="*/ 351 h 673"/>
              <a:gd name="T38" fmla="*/ 4266 w 5284"/>
              <a:gd name="T39" fmla="*/ 318 h 673"/>
              <a:gd name="T40" fmla="*/ 4446 w 5284"/>
              <a:gd name="T41" fmla="*/ 279 h 673"/>
              <a:gd name="T42" fmla="*/ 4620 w 5284"/>
              <a:gd name="T43" fmla="*/ 237 h 673"/>
              <a:gd name="T44" fmla="*/ 4779 w 5284"/>
              <a:gd name="T45" fmla="*/ 192 h 673"/>
              <a:gd name="T46" fmla="*/ 4920 w 5284"/>
              <a:gd name="T47" fmla="*/ 147 h 673"/>
              <a:gd name="T48" fmla="*/ 5085 w 5284"/>
              <a:gd name="T49" fmla="*/ 90 h 673"/>
              <a:gd name="T50" fmla="*/ 5193 w 5284"/>
              <a:gd name="T51" fmla="*/ 42 h 673"/>
              <a:gd name="T52" fmla="*/ 5283 w 5284"/>
              <a:gd name="T53" fmla="*/ 0 h 673"/>
              <a:gd name="T54" fmla="*/ 3201 w 5284"/>
              <a:gd name="T55" fmla="*/ 0 h 673"/>
              <a:gd name="T56" fmla="*/ 2982 w 5284"/>
              <a:gd name="T57" fmla="*/ 57 h 673"/>
              <a:gd name="T58" fmla="*/ 2775 w 5284"/>
              <a:gd name="T59" fmla="*/ 108 h 673"/>
              <a:gd name="T60" fmla="*/ 2562 w 5284"/>
              <a:gd name="T61" fmla="*/ 150 h 673"/>
              <a:gd name="T62" fmla="*/ 2397 w 5284"/>
              <a:gd name="T63" fmla="*/ 183 h 673"/>
              <a:gd name="T64" fmla="*/ 2205 w 5284"/>
              <a:gd name="T65" fmla="*/ 213 h 673"/>
              <a:gd name="T66" fmla="*/ 2001 w 5284"/>
              <a:gd name="T67" fmla="*/ 243 h 673"/>
              <a:gd name="T68" fmla="*/ 1776 w 5284"/>
              <a:gd name="T69" fmla="*/ 273 h 673"/>
              <a:gd name="T70" fmla="*/ 1536 w 5284"/>
              <a:gd name="T71" fmla="*/ 297 h 673"/>
              <a:gd name="T72" fmla="*/ 1344 w 5284"/>
              <a:gd name="T73" fmla="*/ 312 h 673"/>
              <a:gd name="T74" fmla="*/ 1134 w 5284"/>
              <a:gd name="T75" fmla="*/ 330 h 673"/>
              <a:gd name="T76" fmla="*/ 921 w 5284"/>
              <a:gd name="T77" fmla="*/ 342 h 673"/>
              <a:gd name="T78" fmla="*/ 696 w 5284"/>
              <a:gd name="T79" fmla="*/ 354 h 673"/>
              <a:gd name="T80" fmla="*/ 501 w 5284"/>
              <a:gd name="T81" fmla="*/ 360 h 673"/>
              <a:gd name="T82" fmla="*/ 279 w 5284"/>
              <a:gd name="T83" fmla="*/ 366 h 673"/>
              <a:gd name="T84" fmla="*/ 99 w 5284"/>
              <a:gd name="T85" fmla="*/ 369 h 673"/>
              <a:gd name="T86" fmla="*/ 0 w 5284"/>
              <a:gd name="T87" fmla="*/ 366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84" h="673">
                <a:moveTo>
                  <a:pt x="0" y="366"/>
                </a:moveTo>
                <a:lnTo>
                  <a:pt x="0" y="672"/>
                </a:lnTo>
                <a:lnTo>
                  <a:pt x="303" y="672"/>
                </a:lnTo>
                <a:lnTo>
                  <a:pt x="723" y="663"/>
                </a:lnTo>
                <a:lnTo>
                  <a:pt x="1020" y="654"/>
                </a:lnTo>
                <a:lnTo>
                  <a:pt x="1302" y="642"/>
                </a:lnTo>
                <a:lnTo>
                  <a:pt x="1554" y="630"/>
                </a:lnTo>
                <a:lnTo>
                  <a:pt x="1779" y="615"/>
                </a:lnTo>
                <a:lnTo>
                  <a:pt x="1962" y="606"/>
                </a:lnTo>
                <a:lnTo>
                  <a:pt x="2193" y="588"/>
                </a:lnTo>
                <a:lnTo>
                  <a:pt x="2448" y="570"/>
                </a:lnTo>
                <a:lnTo>
                  <a:pt x="2700" y="546"/>
                </a:lnTo>
                <a:lnTo>
                  <a:pt x="2904" y="528"/>
                </a:lnTo>
                <a:lnTo>
                  <a:pt x="3138" y="498"/>
                </a:lnTo>
                <a:lnTo>
                  <a:pt x="3324" y="474"/>
                </a:lnTo>
                <a:lnTo>
                  <a:pt x="3534" y="447"/>
                </a:lnTo>
                <a:lnTo>
                  <a:pt x="3735" y="420"/>
                </a:lnTo>
                <a:lnTo>
                  <a:pt x="3933" y="384"/>
                </a:lnTo>
                <a:lnTo>
                  <a:pt x="4116" y="351"/>
                </a:lnTo>
                <a:lnTo>
                  <a:pt x="4266" y="318"/>
                </a:lnTo>
                <a:lnTo>
                  <a:pt x="4446" y="279"/>
                </a:lnTo>
                <a:lnTo>
                  <a:pt x="4620" y="237"/>
                </a:lnTo>
                <a:lnTo>
                  <a:pt x="4779" y="192"/>
                </a:lnTo>
                <a:lnTo>
                  <a:pt x="4920" y="147"/>
                </a:lnTo>
                <a:lnTo>
                  <a:pt x="5085" y="90"/>
                </a:lnTo>
                <a:lnTo>
                  <a:pt x="5193" y="42"/>
                </a:lnTo>
                <a:lnTo>
                  <a:pt x="5283" y="0"/>
                </a:lnTo>
                <a:lnTo>
                  <a:pt x="3201" y="0"/>
                </a:lnTo>
                <a:lnTo>
                  <a:pt x="2982" y="57"/>
                </a:lnTo>
                <a:lnTo>
                  <a:pt x="2775" y="108"/>
                </a:lnTo>
                <a:lnTo>
                  <a:pt x="2562" y="150"/>
                </a:lnTo>
                <a:lnTo>
                  <a:pt x="2397" y="183"/>
                </a:lnTo>
                <a:lnTo>
                  <a:pt x="2205" y="213"/>
                </a:lnTo>
                <a:lnTo>
                  <a:pt x="2001" y="243"/>
                </a:lnTo>
                <a:lnTo>
                  <a:pt x="1776" y="273"/>
                </a:lnTo>
                <a:lnTo>
                  <a:pt x="1536" y="297"/>
                </a:lnTo>
                <a:lnTo>
                  <a:pt x="1344" y="312"/>
                </a:lnTo>
                <a:lnTo>
                  <a:pt x="1134" y="330"/>
                </a:lnTo>
                <a:lnTo>
                  <a:pt x="921" y="342"/>
                </a:lnTo>
                <a:lnTo>
                  <a:pt x="696" y="354"/>
                </a:lnTo>
                <a:lnTo>
                  <a:pt x="501" y="360"/>
                </a:lnTo>
                <a:lnTo>
                  <a:pt x="279" y="366"/>
                </a:lnTo>
                <a:lnTo>
                  <a:pt x="99" y="369"/>
                </a:lnTo>
                <a:lnTo>
                  <a:pt x="0" y="366"/>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597" name="Freeform 10"/>
          <p:cNvSpPr/>
          <p:nvPr/>
        </p:nvSpPr>
        <p:spPr bwMode="white">
          <a:xfrm>
            <a:off x="0" y="-20638"/>
            <a:ext cx="4578350" cy="454026"/>
          </a:xfrm>
          <a:custGeom>
            <a:avLst/>
            <a:gdLst>
              <a:gd name="T0" fmla="*/ 0 w 2884"/>
              <a:gd name="T1" fmla="*/ 0 h 286"/>
              <a:gd name="T2" fmla="*/ 0 w 2884"/>
              <a:gd name="T3" fmla="*/ 285 h 286"/>
              <a:gd name="T4" fmla="*/ 192 w 2884"/>
              <a:gd name="T5" fmla="*/ 285 h 286"/>
              <a:gd name="T6" fmla="*/ 384 w 2884"/>
              <a:gd name="T7" fmla="*/ 282 h 286"/>
              <a:gd name="T8" fmla="*/ 579 w 2884"/>
              <a:gd name="T9" fmla="*/ 276 h 286"/>
              <a:gd name="T10" fmla="*/ 789 w 2884"/>
              <a:gd name="T11" fmla="*/ 267 h 286"/>
              <a:gd name="T12" fmla="*/ 999 w 2884"/>
              <a:gd name="T13" fmla="*/ 258 h 286"/>
              <a:gd name="T14" fmla="*/ 1161 w 2884"/>
              <a:gd name="T15" fmla="*/ 246 h 286"/>
              <a:gd name="T16" fmla="*/ 1302 w 2884"/>
              <a:gd name="T17" fmla="*/ 234 h 286"/>
              <a:gd name="T18" fmla="*/ 1458 w 2884"/>
              <a:gd name="T19" fmla="*/ 222 h 286"/>
              <a:gd name="T20" fmla="*/ 1665 w 2884"/>
              <a:gd name="T21" fmla="*/ 201 h 286"/>
              <a:gd name="T22" fmla="*/ 1992 w 2884"/>
              <a:gd name="T23" fmla="*/ 159 h 286"/>
              <a:gd name="T24" fmla="*/ 2301 w 2884"/>
              <a:gd name="T25" fmla="*/ 117 h 286"/>
              <a:gd name="T26" fmla="*/ 2604 w 2884"/>
              <a:gd name="T27" fmla="*/ 60 h 286"/>
              <a:gd name="T28" fmla="*/ 2883 w 2884"/>
              <a:gd name="T29" fmla="*/ 0 h 286"/>
              <a:gd name="T30" fmla="*/ 0 w 2884"/>
              <a:gd name="T31"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4" h="286">
                <a:moveTo>
                  <a:pt x="0" y="0"/>
                </a:moveTo>
                <a:lnTo>
                  <a:pt x="0" y="285"/>
                </a:lnTo>
                <a:lnTo>
                  <a:pt x="192" y="285"/>
                </a:lnTo>
                <a:lnTo>
                  <a:pt x="384" y="282"/>
                </a:lnTo>
                <a:lnTo>
                  <a:pt x="579" y="276"/>
                </a:lnTo>
                <a:lnTo>
                  <a:pt x="789" y="267"/>
                </a:lnTo>
                <a:lnTo>
                  <a:pt x="999" y="258"/>
                </a:lnTo>
                <a:lnTo>
                  <a:pt x="1161" y="246"/>
                </a:lnTo>
                <a:lnTo>
                  <a:pt x="1302" y="234"/>
                </a:lnTo>
                <a:lnTo>
                  <a:pt x="1458" y="222"/>
                </a:lnTo>
                <a:lnTo>
                  <a:pt x="1665" y="201"/>
                </a:lnTo>
                <a:lnTo>
                  <a:pt x="1992" y="159"/>
                </a:lnTo>
                <a:lnTo>
                  <a:pt x="2301" y="117"/>
                </a:lnTo>
                <a:lnTo>
                  <a:pt x="2604" y="60"/>
                </a:lnTo>
                <a:lnTo>
                  <a:pt x="2883"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598" name="Rectangle 11"/>
          <p:cNvSpPr>
            <a:spLocks noGrp="1" noChangeArrowheads="1"/>
          </p:cNvSpPr>
          <p:nvPr>
            <p:ph type="ctrTitle"/>
          </p:nvPr>
        </p:nvSpPr>
        <p:spPr>
          <a:xfrm>
            <a:off x="609600" y="3124200"/>
            <a:ext cx="7772400" cy="1143000"/>
          </a:xfrm>
        </p:spPr>
        <p:txBody>
          <a:bodyPr/>
          <a:lstStyle>
            <a:lvl1pPr>
              <a:defRPr b="1">
                <a:solidFill>
                  <a:schemeClr val="folHlink"/>
                </a:solidFill>
              </a:defRPr>
            </a:lvl1pPr>
          </a:lstStyle>
          <a:p>
            <a:pPr lvl="0"/>
            <a:r>
              <a:rPr lang="en-US" noProof="0" smtClean="0"/>
              <a:t>Click to edit Master title style</a:t>
            </a:r>
          </a:p>
        </p:txBody>
      </p:sp>
      <p:sp>
        <p:nvSpPr>
          <p:cNvPr id="1048599" name="Rectangle 12"/>
          <p:cNvSpPr>
            <a:spLocks noGrp="1" noChangeArrowheads="1"/>
          </p:cNvSpPr>
          <p:nvPr>
            <p:ph type="subTitle" idx="1"/>
          </p:nvPr>
        </p:nvSpPr>
        <p:spPr>
          <a:xfrm>
            <a:off x="1371600" y="4724400"/>
            <a:ext cx="6400800" cy="1752600"/>
          </a:xfrm>
        </p:spPr>
        <p:txBody>
          <a:bodyPr/>
          <a:lstStyle>
            <a:lvl1pPr marL="0" indent="0" algn="ctr">
              <a:buFontTx/>
              <a:buNone/>
              <a:defRPr sz="3200">
                <a:solidFill>
                  <a:schemeClr val="tx2"/>
                </a:solidFill>
              </a:defRPr>
            </a:lvl1pPr>
          </a:lstStyle>
          <a:p>
            <a:pPr lvl="0"/>
            <a:r>
              <a:rPr lang="en-US" noProof="0" smtClean="0"/>
              <a:t>Click to edit Master subtitle style</a:t>
            </a:r>
          </a:p>
        </p:txBody>
      </p:sp>
      <p:sp>
        <p:nvSpPr>
          <p:cNvPr id="1048600" name="Rectangle 13"/>
          <p:cNvSpPr>
            <a:spLocks noGrp="1" noChangeArrowheads="1"/>
          </p:cNvSpPr>
          <p:nvPr>
            <p:ph type="dt" sz="half" idx="2"/>
          </p:nvPr>
        </p:nvSpPr>
        <p:spPr bwMode="auto">
          <a:xfrm>
            <a:off x="685800" y="6248400"/>
            <a:ext cx="1905000" cy="457200"/>
          </a:xfrm>
          <a:prstGeom prst="rect">
            <a:avLst/>
          </a:prstGeom>
          <a:noFill/>
        </p:spPr>
        <p:txBody>
          <a:bodyPr vert="horz" wrap="square" lIns="91440" tIns="45720" rIns="91440" bIns="45720" numCol="1" anchor="t" anchorCtr="0" compatLnSpc="1">
            <a:prstTxWarp prst="textNoShape">
              <a:avLst/>
            </a:prstTxWarp>
          </a:bodyPr>
          <a:lstStyle>
            <a:lvl1pPr algn="l">
              <a:defRPr sz="1400" b="0">
                <a:solidFill>
                  <a:schemeClr val="tx1"/>
                </a:solidFill>
                <a:latin typeface="+mn-lt"/>
              </a:defRPr>
            </a:lvl1pPr>
          </a:lstStyle>
          <a:p>
            <a:pPr eaLnBrk="0" fontAlgn="base" hangingPunct="0">
              <a:spcBef>
                <a:spcPct val="0"/>
              </a:spcBef>
              <a:spcAft>
                <a:spcPct val="0"/>
              </a:spcAft>
            </a:pPr>
            <a:endParaRPr lang="en-US" smtClean="0">
              <a:solidFill>
                <a:srgbClr val="FFFFFF"/>
              </a:solidFill>
            </a:endParaRPr>
          </a:p>
        </p:txBody>
      </p:sp>
      <p:sp>
        <p:nvSpPr>
          <p:cNvPr id="1048601" name="Rectangle 15"/>
          <p:cNvSpPr>
            <a:spLocks noGrp="1" noChangeArrowheads="1"/>
          </p:cNvSpPr>
          <p:nvPr>
            <p:ph type="sldNum" sz="quarter" idx="4"/>
          </p:nvPr>
        </p:nvSpPr>
        <p:spPr>
          <a:xfrm>
            <a:off x="6934200" y="6248400"/>
            <a:ext cx="1905000" cy="457200"/>
          </a:xfrm>
        </p:spPr>
        <p:txBody>
          <a:bodyPr/>
          <a:lstStyle/>
          <a:p>
            <a:endParaRPr lang="en-US">
              <a:solidFill>
                <a:srgbClr val="FFFFFF"/>
              </a:solidFill>
            </a:endParaRPr>
          </a:p>
          <a:p>
            <a:endParaRPr lang="en-US">
              <a:solidFill>
                <a:srgbClr val="FFFFFF"/>
              </a:solidFill>
            </a:endParaRPr>
          </a:p>
        </p:txBody>
      </p:sp>
      <p:graphicFrame>
        <p:nvGraphicFramePr>
          <p:cNvPr id="4194304" name="Object 16"/>
          <p:cNvGraphicFramePr>
            <a:graphicFrameLocks noChangeAspect="1"/>
          </p:cNvGraphicFramePr>
          <p:nvPr/>
        </p:nvGraphicFramePr>
        <p:xfrm>
          <a:off x="2514600" y="304800"/>
          <a:ext cx="990600" cy="990600"/>
        </p:xfrm>
        <a:graphic>
          <a:graphicData uri="http://schemas.openxmlformats.org/presentationml/2006/ole">
            <mc:AlternateContent xmlns:mc="http://schemas.openxmlformats.org/markup-compatibility/2006">
              <mc:Choice xmlns:v="urn:schemas-microsoft-com:vml" Requires="v">
                <p:oleObj spid="_x0000_s10243" name="Bitmap Image" r:id="rId4" imgW="990738" imgH="990738" progId="Paint.Picture">
                  <p:embed/>
                </p:oleObj>
              </mc:Choice>
              <mc:Fallback>
                <p:oleObj name="Bitmap Image" r:id="rId4" imgW="990738" imgH="990738" progId="Paint.Picture">
                  <p:embed/>
                  <p:pic>
                    <p:nvPicPr>
                      <p:cNvPr id="2097152" name=""/>
                      <p:cNvPicPr>
                        <a:picLocks noChangeAspect="1" noChangeArrowheads="1"/>
                      </p:cNvPicPr>
                      <p:nvPr/>
                    </p:nvPicPr>
                    <p:blipFill>
                      <a:blip r:embed="rId5"/>
                      <a:srcRect/>
                      <a:stretch>
                        <a:fillRect/>
                      </a:stretch>
                    </p:blipFill>
                    <p:spPr bwMode="auto">
                      <a:xfrm>
                        <a:off x="2514600" y="304800"/>
                        <a:ext cx="990600" cy="990600"/>
                      </a:xfrm>
                      <a:prstGeom prst="rect">
                        <a:avLst/>
                      </a:prstGeom>
                      <a:noFill/>
                      <a:ln>
                        <a:noFill/>
                      </a:ln>
                      <a:effectLst/>
                    </p:spPr>
                  </p:pic>
                </p:oleObj>
              </mc:Fallback>
            </mc:AlternateContent>
          </a:graphicData>
        </a:graphic>
      </p:graphicFrame>
      <p:sp>
        <p:nvSpPr>
          <p:cNvPr id="1048602" name="Rectangle 17"/>
          <p:cNvSpPr>
            <a:spLocks noChangeArrowheads="1"/>
          </p:cNvSpPr>
          <p:nvPr/>
        </p:nvSpPr>
        <p:spPr bwMode="auto">
          <a:xfrm>
            <a:off x="3657600" y="228600"/>
            <a:ext cx="3810000" cy="1155700"/>
          </a:xfrm>
          <a:prstGeom prst="rect">
            <a:avLst/>
          </a:prstGeom>
          <a:noFill/>
          <a:ln>
            <a:noFill/>
          </a:ln>
          <a:effectLst/>
        </p:spPr>
        <p:txBody>
          <a:bodyPr>
            <a:spAutoFit/>
          </a:bodyPr>
          <a:lstStyle/>
          <a:p>
            <a:pPr eaLnBrk="0" fontAlgn="base" hangingPunct="0">
              <a:spcBef>
                <a:spcPct val="0"/>
              </a:spcBef>
              <a:spcAft>
                <a:spcPct val="0"/>
              </a:spcAft>
            </a:pPr>
            <a:r>
              <a:rPr lang="en-US" sz="4000" b="1" smtClean="0">
                <a:solidFill>
                  <a:srgbClr val="3399FF"/>
                </a:solidFill>
                <a:latin typeface="Arial Black" pitchFamily="34" charset="0"/>
              </a:rPr>
              <a:t>ERE</a:t>
            </a:r>
            <a:r>
              <a:rPr lang="en-US" sz="1400" smtClean="0">
                <a:solidFill>
                  <a:srgbClr val="0066FF"/>
                </a:solidFill>
              </a:rPr>
              <a:t> </a:t>
            </a:r>
            <a:r>
              <a:rPr lang="en-US" sz="1400" smtClean="0">
                <a:solidFill>
                  <a:srgbClr val="99CCFF"/>
                </a:solidFill>
              </a:rPr>
              <a:t> </a:t>
            </a:r>
            <a:r>
              <a:rPr lang="en-US" sz="2000" b="1" smtClean="0">
                <a:solidFill>
                  <a:srgbClr val="CCECFF"/>
                </a:solidFill>
                <a:latin typeface="Arial Black" pitchFamily="34" charset="0"/>
              </a:rPr>
              <a:t>HİDROELEKTRİK ÜRETİM ve TİCARET A.Ş.</a:t>
            </a:r>
            <a:endParaRPr lang="en-AU" sz="2000" b="1" smtClean="0">
              <a:solidFill>
                <a:srgbClr val="CCECFF"/>
              </a:solidFill>
              <a:latin typeface="Arial Black" pitchFamily="34"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1048600"/>
                                        </p:tgtEl>
                                        <p:attrNameLst>
                                          <p:attrName>style.visibility</p:attrName>
                                        </p:attrNameLst>
                                      </p:cBhvr>
                                      <p:to>
                                        <p:strVal val="visible"/>
                                      </p:to>
                                    </p:set>
                                    <p:anim calcmode="lin" valueType="num">
                                      <p:cBhvr additive="base">
                                        <p:cTn id="7" dur="300" fill="hold"/>
                                        <p:tgtEl>
                                          <p:spTgt spid="1048600"/>
                                        </p:tgtEl>
                                        <p:attrNameLst>
                                          <p:attrName>ppt_x</p:attrName>
                                        </p:attrNameLst>
                                      </p:cBhvr>
                                      <p:tavLst>
                                        <p:tav tm="0">
                                          <p:val>
                                            <p:strVal val="#ppt_x"/>
                                          </p:val>
                                        </p:tav>
                                        <p:tav tm="100000">
                                          <p:val>
                                            <p:strVal val="#ppt_x"/>
                                          </p:val>
                                        </p:tav>
                                      </p:tavLst>
                                    </p:anim>
                                    <p:anim calcmode="lin" valueType="num">
                                      <p:cBhvr additive="base">
                                        <p:cTn id="8" dur="300" fill="hold"/>
                                        <p:tgtEl>
                                          <p:spTgt spid="1048600"/>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1048600"/>
                                        </p:tgtEl>
                                        <p:attrNameLst>
                                          <p:attrName>ppt_c</p:attrName>
                                        </p:attrNameLst>
                                      </p:cBhvr>
                                      <p:to>
                                        <a:srgbClr val="66CCFF"/>
                                      </p:to>
                                    </p:animClr>
                                    <p:audio>
                                      <p:cMediaNode>
                                        <p:cTn display="0" masterRel="sameClick">
                                          <p:stCondLst>
                                            <p:cond evt="begin" delay="0">
                                              <p:tn val="5"/>
                                            </p:cond>
                                          </p:stCondLst>
                                          <p:endCondLst>
                                            <p:cond evt="onStopAudio" delay="0">
                                              <p:tgtEl>
                                                <p:sldTgt/>
                                              </p:tgtEl>
                                            </p:cond>
                                          </p:endCondLst>
                                        </p:cTn>
                                        <p:tgtEl>
                                          <p:sndTgt r:embed="rId2" name="PROJCTO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00" grpId="0" autoUpdateAnimBg="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1048731" name="Заголовок 1"/>
          <p:cNvSpPr>
            <a:spLocks noGrp="1"/>
          </p:cNvSpPr>
          <p:nvPr>
            <p:ph type="title"/>
          </p:nvPr>
        </p:nvSpPr>
        <p:spPr/>
        <p:txBody>
          <a:bodyPr/>
          <a:lstStyle/>
          <a:p>
            <a:r>
              <a:rPr lang="ru-RU" smtClean="0"/>
              <a:t>Образец заголовка</a:t>
            </a:r>
            <a:endParaRPr lang="ru-RU"/>
          </a:p>
        </p:txBody>
      </p:sp>
      <p:sp>
        <p:nvSpPr>
          <p:cNvPr id="1048732"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733" name="Нижний колонтитул 3"/>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734" name="Номер слайда 4"/>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1048727" name="Вертикальный заголовок 1"/>
          <p:cNvSpPr>
            <a:spLocks noGrp="1"/>
          </p:cNvSpPr>
          <p:nvPr>
            <p:ph type="title" orient="vert"/>
          </p:nvPr>
        </p:nvSpPr>
        <p:spPr>
          <a:xfrm>
            <a:off x="6515100" y="609600"/>
            <a:ext cx="1943100" cy="5791200"/>
          </a:xfrm>
        </p:spPr>
        <p:txBody>
          <a:bodyPr vert="eaVert"/>
          <a:lstStyle/>
          <a:p>
            <a:r>
              <a:rPr lang="ru-RU" smtClean="0"/>
              <a:t>Образец заголовка</a:t>
            </a:r>
            <a:endParaRPr lang="ru-RU"/>
          </a:p>
        </p:txBody>
      </p:sp>
      <p:sp>
        <p:nvSpPr>
          <p:cNvPr id="1048728" name="Вертикальный текст 2"/>
          <p:cNvSpPr>
            <a:spLocks noGrp="1"/>
          </p:cNvSpPr>
          <p:nvPr>
            <p:ph type="body" orient="vert" idx="1"/>
          </p:nvPr>
        </p:nvSpPr>
        <p:spPr>
          <a:xfrm>
            <a:off x="685800" y="609600"/>
            <a:ext cx="5676900" cy="5791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729" name="Нижний колонтитул 3"/>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730" name="Номер слайда 4"/>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1048738" name="Заголовок 1"/>
          <p:cNvSpPr>
            <a:spLocks noGrp="1"/>
          </p:cNvSpPr>
          <p:nvPr>
            <p:ph type="title"/>
          </p:nvPr>
        </p:nvSpPr>
        <p:spPr>
          <a:xfrm>
            <a:off x="685800" y="609600"/>
            <a:ext cx="7772400" cy="1143000"/>
          </a:xfrm>
        </p:spPr>
        <p:txBody>
          <a:bodyPr/>
          <a:lstStyle/>
          <a:p>
            <a:r>
              <a:rPr lang="ru-RU" smtClean="0"/>
              <a:t>Образец заголовка</a:t>
            </a:r>
            <a:endParaRPr lang="ru-RU"/>
          </a:p>
        </p:txBody>
      </p:sp>
      <p:sp>
        <p:nvSpPr>
          <p:cNvPr id="1048739" name="Диаграмма 2"/>
          <p:cNvSpPr>
            <a:spLocks noGrp="1"/>
          </p:cNvSpPr>
          <p:nvPr>
            <p:ph type="chart" idx="1"/>
          </p:nvPr>
        </p:nvSpPr>
        <p:spPr>
          <a:xfrm>
            <a:off x="685800" y="2286000"/>
            <a:ext cx="7772400" cy="4114800"/>
          </a:xfrm>
        </p:spPr>
        <p:txBody>
          <a:bodyPr/>
          <a:lstStyle/>
          <a:p>
            <a:endParaRPr lang="ru-RU"/>
          </a:p>
        </p:txBody>
      </p:sp>
      <p:sp>
        <p:nvSpPr>
          <p:cNvPr id="1048740" name="Нижний колонтитул 3"/>
          <p:cNvSpPr>
            <a:spLocks noGrp="1"/>
          </p:cNvSpPr>
          <p:nvPr>
            <p:ph type="ftr" sz="quarter" idx="10"/>
          </p:nvPr>
        </p:nvSpPr>
        <p:spPr>
          <a:xfrm>
            <a:off x="3200400" y="6248400"/>
            <a:ext cx="3505200" cy="457200"/>
          </a:xfrm>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741" name="Номер слайда 4"/>
          <p:cNvSpPr>
            <a:spLocks noGrp="1"/>
          </p:cNvSpPr>
          <p:nvPr>
            <p:ph type="sldNum" sz="quarter" idx="11"/>
          </p:nvPr>
        </p:nvSpPr>
        <p:spPr>
          <a:xfrm>
            <a:off x="685800" y="6400800"/>
            <a:ext cx="1905000" cy="457200"/>
          </a:xfrm>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1048721" name="Заголовок 1"/>
          <p:cNvSpPr>
            <a:spLocks noGrp="1"/>
          </p:cNvSpPr>
          <p:nvPr>
            <p:ph type="title"/>
          </p:nvPr>
        </p:nvSpPr>
        <p:spPr>
          <a:xfrm>
            <a:off x="685800" y="609600"/>
            <a:ext cx="7772400" cy="1143000"/>
          </a:xfrm>
        </p:spPr>
        <p:txBody>
          <a:bodyPr/>
          <a:lstStyle/>
          <a:p>
            <a:r>
              <a:rPr lang="ru-RU" smtClean="0"/>
              <a:t>Образец заголовка</a:t>
            </a:r>
            <a:endParaRPr lang="ru-RU"/>
          </a:p>
        </p:txBody>
      </p:sp>
      <p:sp>
        <p:nvSpPr>
          <p:cNvPr id="1048722" name="Таблица 2"/>
          <p:cNvSpPr>
            <a:spLocks noGrp="1"/>
          </p:cNvSpPr>
          <p:nvPr>
            <p:ph type="tbl" idx="1"/>
          </p:nvPr>
        </p:nvSpPr>
        <p:spPr>
          <a:xfrm>
            <a:off x="685800" y="2286000"/>
            <a:ext cx="7772400" cy="4114800"/>
          </a:xfrm>
        </p:spPr>
        <p:txBody>
          <a:bodyPr/>
          <a:lstStyle/>
          <a:p>
            <a:endParaRPr lang="ru-RU"/>
          </a:p>
        </p:txBody>
      </p:sp>
      <p:sp>
        <p:nvSpPr>
          <p:cNvPr id="1048723" name="Нижний колонтитул 3"/>
          <p:cNvSpPr>
            <a:spLocks noGrp="1"/>
          </p:cNvSpPr>
          <p:nvPr>
            <p:ph type="ftr" sz="quarter" idx="10"/>
          </p:nvPr>
        </p:nvSpPr>
        <p:spPr>
          <a:xfrm>
            <a:off x="3200400" y="6248400"/>
            <a:ext cx="3505200" cy="457200"/>
          </a:xfrm>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724" name="Номер слайда 4"/>
          <p:cNvSpPr>
            <a:spLocks noGrp="1"/>
          </p:cNvSpPr>
          <p:nvPr>
            <p:ph type="sldNum" sz="quarter" idx="11"/>
          </p:nvPr>
        </p:nvSpPr>
        <p:spPr>
          <a:xfrm>
            <a:off x="685800" y="6400800"/>
            <a:ext cx="1905000" cy="457200"/>
          </a:xfrm>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48771" name="Rectangle 2"/>
          <p:cNvSpPr>
            <a:spLocks noChangeArrowheads="1"/>
          </p:cNvSpPr>
          <p:nvPr/>
        </p:nvSpPr>
        <p:spPr bwMode="invGray">
          <a:xfrm>
            <a:off x="8809038" y="76200"/>
            <a:ext cx="334962" cy="6858000"/>
          </a:xfrm>
          <a:prstGeom prst="rect">
            <a:avLst/>
          </a:prstGeom>
          <a:gradFill rotWithShape="0">
            <a:gsLst>
              <a:gs pos="0">
                <a:schemeClr val="accent2"/>
              </a:gs>
              <a:gs pos="50000">
                <a:schemeClr val="hlink"/>
              </a:gs>
              <a:gs pos="100000">
                <a:schemeClr val="accent2"/>
              </a:gs>
            </a:gsLst>
            <a:lin ang="0" scaled="1"/>
          </a:gradFill>
          <a:ln>
            <a:noFill/>
          </a:ln>
        </p:spPr>
        <p:txBody>
          <a:bodyPr wrap="none" anchor="ct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772" name="Freeform 3"/>
          <p:cNvSpPr/>
          <p:nvPr/>
        </p:nvSpPr>
        <p:spPr bwMode="white">
          <a:xfrm>
            <a:off x="0" y="4489450"/>
            <a:ext cx="5754688" cy="2368550"/>
          </a:xfrm>
          <a:custGeom>
            <a:avLst/>
            <a:gdLst>
              <a:gd name="T0" fmla="*/ 0 w 3625"/>
              <a:gd name="T1" fmla="*/ 1491 h 1492"/>
              <a:gd name="T2" fmla="*/ 0 w 3625"/>
              <a:gd name="T3" fmla="*/ 0 h 1492"/>
              <a:gd name="T4" fmla="*/ 171 w 3625"/>
              <a:gd name="T5" fmla="*/ 3 h 1492"/>
              <a:gd name="T6" fmla="*/ 355 w 3625"/>
              <a:gd name="T7" fmla="*/ 9 h 1492"/>
              <a:gd name="T8" fmla="*/ 499 w 3625"/>
              <a:gd name="T9" fmla="*/ 21 h 1492"/>
              <a:gd name="T10" fmla="*/ 650 w 3625"/>
              <a:gd name="T11" fmla="*/ 36 h 1492"/>
              <a:gd name="T12" fmla="*/ 809 w 3625"/>
              <a:gd name="T13" fmla="*/ 54 h 1492"/>
              <a:gd name="T14" fmla="*/ 957 w 3625"/>
              <a:gd name="T15" fmla="*/ 78 h 1492"/>
              <a:gd name="T16" fmla="*/ 1119 w 3625"/>
              <a:gd name="T17" fmla="*/ 105 h 1492"/>
              <a:gd name="T18" fmla="*/ 1261 w 3625"/>
              <a:gd name="T19" fmla="*/ 133 h 1492"/>
              <a:gd name="T20" fmla="*/ 1441 w 3625"/>
              <a:gd name="T21" fmla="*/ 175 h 1492"/>
              <a:gd name="T22" fmla="*/ 1598 w 3625"/>
              <a:gd name="T23" fmla="*/ 217 h 1492"/>
              <a:gd name="T24" fmla="*/ 1763 w 3625"/>
              <a:gd name="T25" fmla="*/ 269 h 1492"/>
              <a:gd name="T26" fmla="*/ 1887 w 3625"/>
              <a:gd name="T27" fmla="*/ 308 h 1492"/>
              <a:gd name="T28" fmla="*/ 2085 w 3625"/>
              <a:gd name="T29" fmla="*/ 384 h 1492"/>
              <a:gd name="T30" fmla="*/ 2230 w 3625"/>
              <a:gd name="T31" fmla="*/ 444 h 1492"/>
              <a:gd name="T32" fmla="*/ 2456 w 3625"/>
              <a:gd name="T33" fmla="*/ 547 h 1492"/>
              <a:gd name="T34" fmla="*/ 2666 w 3625"/>
              <a:gd name="T35" fmla="*/ 662 h 1492"/>
              <a:gd name="T36" fmla="*/ 2859 w 3625"/>
              <a:gd name="T37" fmla="*/ 786 h 1492"/>
              <a:gd name="T38" fmla="*/ 3046 w 3625"/>
              <a:gd name="T39" fmla="*/ 920 h 1492"/>
              <a:gd name="T40" fmla="*/ 3193 w 3625"/>
              <a:gd name="T41" fmla="*/ 1038 h 1492"/>
              <a:gd name="T42" fmla="*/ 3332 w 3625"/>
              <a:gd name="T43" fmla="*/ 1168 h 1492"/>
              <a:gd name="T44" fmla="*/ 3440 w 3625"/>
              <a:gd name="T45" fmla="*/ 1280 h 1492"/>
              <a:gd name="T46" fmla="*/ 3524 w 3625"/>
              <a:gd name="T47" fmla="*/ 1380 h 1492"/>
              <a:gd name="T48" fmla="*/ 3624 w 3625"/>
              <a:gd name="T49" fmla="*/ 1491 h 1492"/>
              <a:gd name="T50" fmla="*/ 3608 w 3625"/>
              <a:gd name="T51" fmla="*/ 1491 h 1492"/>
              <a:gd name="T52" fmla="*/ 0 w 3625"/>
              <a:gd name="T53" fmla="*/ 1491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25" h="1492">
                <a:moveTo>
                  <a:pt x="0" y="1491"/>
                </a:moveTo>
                <a:lnTo>
                  <a:pt x="0" y="0"/>
                </a:lnTo>
                <a:lnTo>
                  <a:pt x="171" y="3"/>
                </a:lnTo>
                <a:lnTo>
                  <a:pt x="355" y="9"/>
                </a:lnTo>
                <a:lnTo>
                  <a:pt x="499" y="21"/>
                </a:lnTo>
                <a:lnTo>
                  <a:pt x="650" y="36"/>
                </a:lnTo>
                <a:lnTo>
                  <a:pt x="809" y="54"/>
                </a:lnTo>
                <a:lnTo>
                  <a:pt x="957" y="78"/>
                </a:lnTo>
                <a:lnTo>
                  <a:pt x="1119" y="105"/>
                </a:lnTo>
                <a:lnTo>
                  <a:pt x="1261" y="133"/>
                </a:lnTo>
                <a:lnTo>
                  <a:pt x="1441" y="175"/>
                </a:lnTo>
                <a:lnTo>
                  <a:pt x="1598" y="217"/>
                </a:lnTo>
                <a:lnTo>
                  <a:pt x="1763" y="269"/>
                </a:lnTo>
                <a:lnTo>
                  <a:pt x="1887" y="308"/>
                </a:lnTo>
                <a:lnTo>
                  <a:pt x="2085" y="384"/>
                </a:lnTo>
                <a:lnTo>
                  <a:pt x="2230" y="444"/>
                </a:lnTo>
                <a:lnTo>
                  <a:pt x="2456" y="547"/>
                </a:lnTo>
                <a:lnTo>
                  <a:pt x="2666" y="662"/>
                </a:lnTo>
                <a:lnTo>
                  <a:pt x="2859" y="786"/>
                </a:lnTo>
                <a:lnTo>
                  <a:pt x="3046" y="920"/>
                </a:lnTo>
                <a:lnTo>
                  <a:pt x="3193" y="1038"/>
                </a:lnTo>
                <a:lnTo>
                  <a:pt x="3332" y="1168"/>
                </a:lnTo>
                <a:lnTo>
                  <a:pt x="3440" y="1280"/>
                </a:lnTo>
                <a:lnTo>
                  <a:pt x="3524" y="1380"/>
                </a:lnTo>
                <a:lnTo>
                  <a:pt x="3624" y="1491"/>
                </a:lnTo>
                <a:lnTo>
                  <a:pt x="3608" y="1491"/>
                </a:lnTo>
                <a:lnTo>
                  <a:pt x="0" y="1491"/>
                </a:lnTo>
              </a:path>
            </a:pathLst>
          </a:custGeom>
          <a:gradFill rotWithShape="0">
            <a:gsLst>
              <a:gs pos="0">
                <a:schemeClr val="bg2"/>
              </a:gs>
              <a:gs pos="100000">
                <a:schemeClr val="bg1"/>
              </a:gs>
            </a:gsLst>
            <a:lin ang="5400000" scaled="1"/>
          </a:gradFill>
          <a:ln>
            <a:noFill/>
          </a:ln>
          <a:effectLst/>
        </p:spPr>
        <p:txBody>
          <a:bodyPr wrap="none" anchor="ct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773" name="Freeform 4"/>
          <p:cNvSpPr/>
          <p:nvPr/>
        </p:nvSpPr>
        <p:spPr bwMode="white">
          <a:xfrm>
            <a:off x="0" y="3817938"/>
            <a:ext cx="8164513" cy="3019425"/>
          </a:xfrm>
          <a:custGeom>
            <a:avLst/>
            <a:gdLst>
              <a:gd name="T0" fmla="*/ 2718 w 5143"/>
              <a:gd name="T1" fmla="*/ 405 h 1902"/>
              <a:gd name="T2" fmla="*/ 2466 w 5143"/>
              <a:gd name="T3" fmla="*/ 333 h 1902"/>
              <a:gd name="T4" fmla="*/ 2202 w 5143"/>
              <a:gd name="T5" fmla="*/ 261 h 1902"/>
              <a:gd name="T6" fmla="*/ 1929 w 5143"/>
              <a:gd name="T7" fmla="*/ 198 h 1902"/>
              <a:gd name="T8" fmla="*/ 1695 w 5143"/>
              <a:gd name="T9" fmla="*/ 153 h 1902"/>
              <a:gd name="T10" fmla="*/ 1434 w 5143"/>
              <a:gd name="T11" fmla="*/ 111 h 1902"/>
              <a:gd name="T12" fmla="*/ 1188 w 5143"/>
              <a:gd name="T13" fmla="*/ 75 h 1902"/>
              <a:gd name="T14" fmla="*/ 957 w 5143"/>
              <a:gd name="T15" fmla="*/ 48 h 1902"/>
              <a:gd name="T16" fmla="*/ 747 w 5143"/>
              <a:gd name="T17" fmla="*/ 30 h 1902"/>
              <a:gd name="T18" fmla="*/ 501 w 5143"/>
              <a:gd name="T19" fmla="*/ 15 h 1902"/>
              <a:gd name="T20" fmla="*/ 246 w 5143"/>
              <a:gd name="T21" fmla="*/ 3 h 1902"/>
              <a:gd name="T22" fmla="*/ 0 w 5143"/>
              <a:gd name="T23" fmla="*/ 0 h 1902"/>
              <a:gd name="T24" fmla="*/ 0 w 5143"/>
              <a:gd name="T25" fmla="*/ 275 h 1902"/>
              <a:gd name="T26" fmla="*/ 0 w 5143"/>
              <a:gd name="T27" fmla="*/ 345 h 1902"/>
              <a:gd name="T28" fmla="*/ 0 w 5143"/>
              <a:gd name="T29" fmla="*/ 275 h 1902"/>
              <a:gd name="T30" fmla="*/ 0 w 5143"/>
              <a:gd name="T31" fmla="*/ 342 h 1902"/>
              <a:gd name="T32" fmla="*/ 339 w 5143"/>
              <a:gd name="T33" fmla="*/ 351 h 1902"/>
              <a:gd name="T34" fmla="*/ 606 w 5143"/>
              <a:gd name="T35" fmla="*/ 372 h 1902"/>
              <a:gd name="T36" fmla="*/ 852 w 5143"/>
              <a:gd name="T37" fmla="*/ 399 h 1902"/>
              <a:gd name="T38" fmla="*/ 1068 w 5143"/>
              <a:gd name="T39" fmla="*/ 435 h 1902"/>
              <a:gd name="T40" fmla="*/ 1275 w 5143"/>
              <a:gd name="T41" fmla="*/ 474 h 1902"/>
              <a:gd name="T42" fmla="*/ 1545 w 5143"/>
              <a:gd name="T43" fmla="*/ 540 h 1902"/>
              <a:gd name="T44" fmla="*/ 1761 w 5143"/>
              <a:gd name="T45" fmla="*/ 603 h 1902"/>
              <a:gd name="T46" fmla="*/ 1971 w 5143"/>
              <a:gd name="T47" fmla="*/ 678 h 1902"/>
              <a:gd name="T48" fmla="*/ 2166 w 5143"/>
              <a:gd name="T49" fmla="*/ 747 h 1902"/>
              <a:gd name="T50" fmla="*/ 2397 w 5143"/>
              <a:gd name="T51" fmla="*/ 852 h 1902"/>
              <a:gd name="T52" fmla="*/ 2613 w 5143"/>
              <a:gd name="T53" fmla="*/ 960 h 1902"/>
              <a:gd name="T54" fmla="*/ 2832 w 5143"/>
              <a:gd name="T55" fmla="*/ 1095 h 1902"/>
              <a:gd name="T56" fmla="*/ 3012 w 5143"/>
              <a:gd name="T57" fmla="*/ 1212 h 1902"/>
              <a:gd name="T58" fmla="*/ 3186 w 5143"/>
              <a:gd name="T59" fmla="*/ 1347 h 1902"/>
              <a:gd name="T60" fmla="*/ 3351 w 5143"/>
              <a:gd name="T61" fmla="*/ 1497 h 1902"/>
              <a:gd name="T62" fmla="*/ 3480 w 5143"/>
              <a:gd name="T63" fmla="*/ 1629 h 1902"/>
              <a:gd name="T64" fmla="*/ 3612 w 5143"/>
              <a:gd name="T65" fmla="*/ 1785 h 1902"/>
              <a:gd name="T66" fmla="*/ 3699 w 5143"/>
              <a:gd name="T67" fmla="*/ 1901 h 1902"/>
              <a:gd name="T68" fmla="*/ 5142 w 5143"/>
              <a:gd name="T69" fmla="*/ 1901 h 1902"/>
              <a:gd name="T70" fmla="*/ 5076 w 5143"/>
              <a:gd name="T71" fmla="*/ 1827 h 1902"/>
              <a:gd name="T72" fmla="*/ 4968 w 5143"/>
              <a:gd name="T73" fmla="*/ 1707 h 1902"/>
              <a:gd name="T74" fmla="*/ 4797 w 5143"/>
              <a:gd name="T75" fmla="*/ 1539 h 1902"/>
              <a:gd name="T76" fmla="*/ 4617 w 5143"/>
              <a:gd name="T77" fmla="*/ 1383 h 1902"/>
              <a:gd name="T78" fmla="*/ 4410 w 5143"/>
              <a:gd name="T79" fmla="*/ 1221 h 1902"/>
              <a:gd name="T80" fmla="*/ 4185 w 5143"/>
              <a:gd name="T81" fmla="*/ 1071 h 1902"/>
              <a:gd name="T82" fmla="*/ 3960 w 5143"/>
              <a:gd name="T83" fmla="*/ 939 h 1902"/>
              <a:gd name="T84" fmla="*/ 3708 w 5143"/>
              <a:gd name="T85" fmla="*/ 801 h 1902"/>
              <a:gd name="T86" fmla="*/ 3492 w 5143"/>
              <a:gd name="T87" fmla="*/ 702 h 1902"/>
              <a:gd name="T88" fmla="*/ 3231 w 5143"/>
              <a:gd name="T89" fmla="*/ 588 h 1902"/>
              <a:gd name="T90" fmla="*/ 2964 w 5143"/>
              <a:gd name="T91" fmla="*/ 489 h 1902"/>
              <a:gd name="T92" fmla="*/ 2718 w 5143"/>
              <a:gd name="T93" fmla="*/ 405 h 1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143" h="1902">
                <a:moveTo>
                  <a:pt x="2718" y="405"/>
                </a:moveTo>
                <a:lnTo>
                  <a:pt x="2466" y="333"/>
                </a:lnTo>
                <a:lnTo>
                  <a:pt x="2202" y="261"/>
                </a:lnTo>
                <a:lnTo>
                  <a:pt x="1929" y="198"/>
                </a:lnTo>
                <a:lnTo>
                  <a:pt x="1695" y="153"/>
                </a:lnTo>
                <a:lnTo>
                  <a:pt x="1434" y="111"/>
                </a:lnTo>
                <a:lnTo>
                  <a:pt x="1188" y="75"/>
                </a:lnTo>
                <a:lnTo>
                  <a:pt x="957" y="48"/>
                </a:lnTo>
                <a:lnTo>
                  <a:pt x="747" y="30"/>
                </a:lnTo>
                <a:lnTo>
                  <a:pt x="501" y="15"/>
                </a:lnTo>
                <a:lnTo>
                  <a:pt x="246" y="3"/>
                </a:lnTo>
                <a:lnTo>
                  <a:pt x="0" y="0"/>
                </a:lnTo>
                <a:lnTo>
                  <a:pt x="0" y="275"/>
                </a:lnTo>
                <a:lnTo>
                  <a:pt x="0" y="345"/>
                </a:lnTo>
                <a:lnTo>
                  <a:pt x="0" y="275"/>
                </a:lnTo>
                <a:lnTo>
                  <a:pt x="0" y="342"/>
                </a:lnTo>
                <a:lnTo>
                  <a:pt x="339" y="351"/>
                </a:lnTo>
                <a:lnTo>
                  <a:pt x="606" y="372"/>
                </a:lnTo>
                <a:lnTo>
                  <a:pt x="852" y="399"/>
                </a:lnTo>
                <a:lnTo>
                  <a:pt x="1068" y="435"/>
                </a:lnTo>
                <a:lnTo>
                  <a:pt x="1275" y="474"/>
                </a:lnTo>
                <a:lnTo>
                  <a:pt x="1545" y="540"/>
                </a:lnTo>
                <a:lnTo>
                  <a:pt x="1761" y="603"/>
                </a:lnTo>
                <a:lnTo>
                  <a:pt x="1971" y="678"/>
                </a:lnTo>
                <a:lnTo>
                  <a:pt x="2166" y="747"/>
                </a:lnTo>
                <a:lnTo>
                  <a:pt x="2397" y="852"/>
                </a:lnTo>
                <a:lnTo>
                  <a:pt x="2613" y="960"/>
                </a:lnTo>
                <a:lnTo>
                  <a:pt x="2832" y="1095"/>
                </a:lnTo>
                <a:lnTo>
                  <a:pt x="3012" y="1212"/>
                </a:lnTo>
                <a:lnTo>
                  <a:pt x="3186" y="1347"/>
                </a:lnTo>
                <a:lnTo>
                  <a:pt x="3351" y="1497"/>
                </a:lnTo>
                <a:lnTo>
                  <a:pt x="3480" y="1629"/>
                </a:lnTo>
                <a:lnTo>
                  <a:pt x="3612" y="1785"/>
                </a:lnTo>
                <a:lnTo>
                  <a:pt x="3699" y="1901"/>
                </a:lnTo>
                <a:lnTo>
                  <a:pt x="5142" y="1901"/>
                </a:lnTo>
                <a:lnTo>
                  <a:pt x="5076" y="1827"/>
                </a:lnTo>
                <a:lnTo>
                  <a:pt x="4968" y="1707"/>
                </a:lnTo>
                <a:lnTo>
                  <a:pt x="4797" y="1539"/>
                </a:lnTo>
                <a:lnTo>
                  <a:pt x="4617" y="1383"/>
                </a:lnTo>
                <a:lnTo>
                  <a:pt x="4410" y="1221"/>
                </a:lnTo>
                <a:lnTo>
                  <a:pt x="4185" y="1071"/>
                </a:lnTo>
                <a:lnTo>
                  <a:pt x="3960" y="939"/>
                </a:lnTo>
                <a:lnTo>
                  <a:pt x="3708" y="801"/>
                </a:lnTo>
                <a:lnTo>
                  <a:pt x="3492" y="702"/>
                </a:lnTo>
                <a:lnTo>
                  <a:pt x="3231" y="588"/>
                </a:lnTo>
                <a:lnTo>
                  <a:pt x="2964" y="489"/>
                </a:lnTo>
                <a:lnTo>
                  <a:pt x="2718" y="405"/>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774" name="Freeform 5"/>
          <p:cNvSpPr/>
          <p:nvPr/>
        </p:nvSpPr>
        <p:spPr bwMode="white">
          <a:xfrm>
            <a:off x="0" y="3146425"/>
            <a:ext cx="9144000" cy="3690938"/>
          </a:xfrm>
          <a:custGeom>
            <a:avLst/>
            <a:gdLst>
              <a:gd name="T0" fmla="*/ 0 w 5760"/>
              <a:gd name="T1" fmla="*/ 0 h 2325"/>
              <a:gd name="T2" fmla="*/ 0 w 5760"/>
              <a:gd name="T3" fmla="*/ 339 h 2325"/>
              <a:gd name="T4" fmla="*/ 558 w 5760"/>
              <a:gd name="T5" fmla="*/ 357 h 2325"/>
              <a:gd name="T6" fmla="*/ 807 w 5760"/>
              <a:gd name="T7" fmla="*/ 375 h 2325"/>
              <a:gd name="T8" fmla="*/ 1056 w 5760"/>
              <a:gd name="T9" fmla="*/ 399 h 2325"/>
              <a:gd name="T10" fmla="*/ 1272 w 5760"/>
              <a:gd name="T11" fmla="*/ 426 h 2325"/>
              <a:gd name="T12" fmla="*/ 1539 w 5760"/>
              <a:gd name="T13" fmla="*/ 465 h 2325"/>
              <a:gd name="T14" fmla="*/ 1791 w 5760"/>
              <a:gd name="T15" fmla="*/ 510 h 2325"/>
              <a:gd name="T16" fmla="*/ 2076 w 5760"/>
              <a:gd name="T17" fmla="*/ 570 h 2325"/>
              <a:gd name="T18" fmla="*/ 2334 w 5760"/>
              <a:gd name="T19" fmla="*/ 630 h 2325"/>
              <a:gd name="T20" fmla="*/ 2544 w 5760"/>
              <a:gd name="T21" fmla="*/ 687 h 2325"/>
              <a:gd name="T22" fmla="*/ 2775 w 5760"/>
              <a:gd name="T23" fmla="*/ 759 h 2325"/>
              <a:gd name="T24" fmla="*/ 3003 w 5760"/>
              <a:gd name="T25" fmla="*/ 837 h 2325"/>
              <a:gd name="T26" fmla="*/ 3231 w 5760"/>
              <a:gd name="T27" fmla="*/ 924 h 2325"/>
              <a:gd name="T28" fmla="*/ 3438 w 5760"/>
              <a:gd name="T29" fmla="*/ 1005 h 2325"/>
              <a:gd name="T30" fmla="*/ 3663 w 5760"/>
              <a:gd name="T31" fmla="*/ 1110 h 2325"/>
              <a:gd name="T32" fmla="*/ 3903 w 5760"/>
              <a:gd name="T33" fmla="*/ 1233 h 2325"/>
              <a:gd name="T34" fmla="*/ 4149 w 5760"/>
              <a:gd name="T35" fmla="*/ 1374 h 2325"/>
              <a:gd name="T36" fmla="*/ 4353 w 5760"/>
              <a:gd name="T37" fmla="*/ 1506 h 2325"/>
              <a:gd name="T38" fmla="*/ 4491 w 5760"/>
              <a:gd name="T39" fmla="*/ 1602 h 2325"/>
              <a:gd name="T40" fmla="*/ 4668 w 5760"/>
              <a:gd name="T41" fmla="*/ 1740 h 2325"/>
              <a:gd name="T42" fmla="*/ 4824 w 5760"/>
              <a:gd name="T43" fmla="*/ 1875 h 2325"/>
              <a:gd name="T44" fmla="*/ 4968 w 5760"/>
              <a:gd name="T45" fmla="*/ 2016 h 2325"/>
              <a:gd name="T46" fmla="*/ 5100 w 5760"/>
              <a:gd name="T47" fmla="*/ 2154 h 2325"/>
              <a:gd name="T48" fmla="*/ 5238 w 5760"/>
              <a:gd name="T49" fmla="*/ 2324 h 2325"/>
              <a:gd name="T50" fmla="*/ 5759 w 5760"/>
              <a:gd name="T51" fmla="*/ 2324 h 2325"/>
              <a:gd name="T52" fmla="*/ 5759 w 5760"/>
              <a:gd name="T53" fmla="*/ 1245 h 2325"/>
              <a:gd name="T54" fmla="*/ 5580 w 5760"/>
              <a:gd name="T55" fmla="*/ 1119 h 2325"/>
              <a:gd name="T56" fmla="*/ 5400 w 5760"/>
              <a:gd name="T57" fmla="*/ 1020 h 2325"/>
              <a:gd name="T58" fmla="*/ 5205 w 5760"/>
              <a:gd name="T59" fmla="*/ 918 h 2325"/>
              <a:gd name="T60" fmla="*/ 5031 w 5760"/>
              <a:gd name="T61" fmla="*/ 837 h 2325"/>
              <a:gd name="T62" fmla="*/ 4866 w 5760"/>
              <a:gd name="T63" fmla="*/ 771 h 2325"/>
              <a:gd name="T64" fmla="*/ 4710 w 5760"/>
              <a:gd name="T65" fmla="*/ 711 h 2325"/>
              <a:gd name="T66" fmla="*/ 4545 w 5760"/>
              <a:gd name="T67" fmla="*/ 651 h 2325"/>
              <a:gd name="T68" fmla="*/ 4386 w 5760"/>
              <a:gd name="T69" fmla="*/ 600 h 2325"/>
              <a:gd name="T70" fmla="*/ 4248 w 5760"/>
              <a:gd name="T71" fmla="*/ 552 h 2325"/>
              <a:gd name="T72" fmla="*/ 3993 w 5760"/>
              <a:gd name="T73" fmla="*/ 483 h 2325"/>
              <a:gd name="T74" fmla="*/ 3777 w 5760"/>
              <a:gd name="T75" fmla="*/ 423 h 2325"/>
              <a:gd name="T76" fmla="*/ 3564 w 5760"/>
              <a:gd name="T77" fmla="*/ 375 h 2325"/>
              <a:gd name="T78" fmla="*/ 3282 w 5760"/>
              <a:gd name="T79" fmla="*/ 312 h 2325"/>
              <a:gd name="T80" fmla="*/ 3003 w 5760"/>
              <a:gd name="T81" fmla="*/ 261 h 2325"/>
              <a:gd name="T82" fmla="*/ 2733 w 5760"/>
              <a:gd name="T83" fmla="*/ 213 h 2325"/>
              <a:gd name="T84" fmla="*/ 2451 w 5760"/>
              <a:gd name="T85" fmla="*/ 171 h 2325"/>
              <a:gd name="T86" fmla="*/ 2211 w 5760"/>
              <a:gd name="T87" fmla="*/ 138 h 2325"/>
              <a:gd name="T88" fmla="*/ 1974 w 5760"/>
              <a:gd name="T89" fmla="*/ 108 h 2325"/>
              <a:gd name="T90" fmla="*/ 1665 w 5760"/>
              <a:gd name="T91" fmla="*/ 81 h 2325"/>
              <a:gd name="T92" fmla="*/ 1437 w 5760"/>
              <a:gd name="T93" fmla="*/ 60 h 2325"/>
              <a:gd name="T94" fmla="*/ 1125 w 5760"/>
              <a:gd name="T95" fmla="*/ 36 h 2325"/>
              <a:gd name="T96" fmla="*/ 828 w 5760"/>
              <a:gd name="T97" fmla="*/ 21 h 2325"/>
              <a:gd name="T98" fmla="*/ 558 w 5760"/>
              <a:gd name="T99" fmla="*/ 12 h 2325"/>
              <a:gd name="T100" fmla="*/ 282 w 5760"/>
              <a:gd name="T101" fmla="*/ 3 h 2325"/>
              <a:gd name="T102" fmla="*/ 0 w 5760"/>
              <a:gd name="T103" fmla="*/ 0 h 2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60" h="2325">
                <a:moveTo>
                  <a:pt x="0" y="0"/>
                </a:moveTo>
                <a:lnTo>
                  <a:pt x="0" y="339"/>
                </a:lnTo>
                <a:lnTo>
                  <a:pt x="558" y="357"/>
                </a:lnTo>
                <a:lnTo>
                  <a:pt x="807" y="375"/>
                </a:lnTo>
                <a:lnTo>
                  <a:pt x="1056" y="399"/>
                </a:lnTo>
                <a:lnTo>
                  <a:pt x="1272" y="426"/>
                </a:lnTo>
                <a:lnTo>
                  <a:pt x="1539" y="465"/>
                </a:lnTo>
                <a:lnTo>
                  <a:pt x="1791" y="510"/>
                </a:lnTo>
                <a:lnTo>
                  <a:pt x="2076" y="570"/>
                </a:lnTo>
                <a:lnTo>
                  <a:pt x="2334" y="630"/>
                </a:lnTo>
                <a:lnTo>
                  <a:pt x="2544" y="687"/>
                </a:lnTo>
                <a:lnTo>
                  <a:pt x="2775" y="759"/>
                </a:lnTo>
                <a:lnTo>
                  <a:pt x="3003" y="837"/>
                </a:lnTo>
                <a:lnTo>
                  <a:pt x="3231" y="924"/>
                </a:lnTo>
                <a:lnTo>
                  <a:pt x="3438" y="1005"/>
                </a:lnTo>
                <a:lnTo>
                  <a:pt x="3663" y="1110"/>
                </a:lnTo>
                <a:lnTo>
                  <a:pt x="3903" y="1233"/>
                </a:lnTo>
                <a:lnTo>
                  <a:pt x="4149" y="1374"/>
                </a:lnTo>
                <a:lnTo>
                  <a:pt x="4353" y="1506"/>
                </a:lnTo>
                <a:lnTo>
                  <a:pt x="4491" y="1602"/>
                </a:lnTo>
                <a:lnTo>
                  <a:pt x="4668" y="1740"/>
                </a:lnTo>
                <a:lnTo>
                  <a:pt x="4824" y="1875"/>
                </a:lnTo>
                <a:lnTo>
                  <a:pt x="4968" y="2016"/>
                </a:lnTo>
                <a:lnTo>
                  <a:pt x="5100" y="2154"/>
                </a:lnTo>
                <a:lnTo>
                  <a:pt x="5238" y="2324"/>
                </a:lnTo>
                <a:lnTo>
                  <a:pt x="5759" y="2324"/>
                </a:lnTo>
                <a:lnTo>
                  <a:pt x="5759" y="1245"/>
                </a:lnTo>
                <a:lnTo>
                  <a:pt x="5580" y="1119"/>
                </a:lnTo>
                <a:lnTo>
                  <a:pt x="5400" y="1020"/>
                </a:lnTo>
                <a:lnTo>
                  <a:pt x="5205" y="918"/>
                </a:lnTo>
                <a:lnTo>
                  <a:pt x="5031" y="837"/>
                </a:lnTo>
                <a:lnTo>
                  <a:pt x="4866" y="771"/>
                </a:lnTo>
                <a:lnTo>
                  <a:pt x="4710" y="711"/>
                </a:lnTo>
                <a:lnTo>
                  <a:pt x="4545" y="651"/>
                </a:lnTo>
                <a:lnTo>
                  <a:pt x="4386" y="600"/>
                </a:lnTo>
                <a:lnTo>
                  <a:pt x="4248" y="552"/>
                </a:lnTo>
                <a:lnTo>
                  <a:pt x="3993" y="483"/>
                </a:lnTo>
                <a:lnTo>
                  <a:pt x="3777" y="423"/>
                </a:lnTo>
                <a:lnTo>
                  <a:pt x="3564" y="375"/>
                </a:lnTo>
                <a:lnTo>
                  <a:pt x="3282" y="312"/>
                </a:lnTo>
                <a:lnTo>
                  <a:pt x="3003" y="261"/>
                </a:lnTo>
                <a:lnTo>
                  <a:pt x="2733" y="213"/>
                </a:lnTo>
                <a:lnTo>
                  <a:pt x="2451" y="171"/>
                </a:lnTo>
                <a:lnTo>
                  <a:pt x="2211" y="138"/>
                </a:lnTo>
                <a:lnTo>
                  <a:pt x="1974" y="108"/>
                </a:lnTo>
                <a:lnTo>
                  <a:pt x="1665" y="81"/>
                </a:lnTo>
                <a:lnTo>
                  <a:pt x="1437" y="60"/>
                </a:lnTo>
                <a:lnTo>
                  <a:pt x="1125" y="36"/>
                </a:lnTo>
                <a:lnTo>
                  <a:pt x="828" y="21"/>
                </a:lnTo>
                <a:lnTo>
                  <a:pt x="558" y="12"/>
                </a:lnTo>
                <a:lnTo>
                  <a:pt x="282" y="3"/>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775" name="Freeform 6"/>
          <p:cNvSpPr/>
          <p:nvPr/>
        </p:nvSpPr>
        <p:spPr bwMode="white">
          <a:xfrm>
            <a:off x="0" y="2460625"/>
            <a:ext cx="9144000" cy="2497138"/>
          </a:xfrm>
          <a:custGeom>
            <a:avLst/>
            <a:gdLst>
              <a:gd name="T0" fmla="*/ 0 w 5760"/>
              <a:gd name="T1" fmla="*/ 0 h 1573"/>
              <a:gd name="T2" fmla="*/ 0 w 5760"/>
              <a:gd name="T3" fmla="*/ 351 h 1573"/>
              <a:gd name="T4" fmla="*/ 282 w 5760"/>
              <a:gd name="T5" fmla="*/ 357 h 1573"/>
              <a:gd name="T6" fmla="*/ 627 w 5760"/>
              <a:gd name="T7" fmla="*/ 363 h 1573"/>
              <a:gd name="T8" fmla="*/ 960 w 5760"/>
              <a:gd name="T9" fmla="*/ 375 h 1573"/>
              <a:gd name="T10" fmla="*/ 1218 w 5760"/>
              <a:gd name="T11" fmla="*/ 393 h 1573"/>
              <a:gd name="T12" fmla="*/ 1470 w 5760"/>
              <a:gd name="T13" fmla="*/ 411 h 1573"/>
              <a:gd name="T14" fmla="*/ 1746 w 5760"/>
              <a:gd name="T15" fmla="*/ 435 h 1573"/>
              <a:gd name="T16" fmla="*/ 2022 w 5760"/>
              <a:gd name="T17" fmla="*/ 462 h 1573"/>
              <a:gd name="T18" fmla="*/ 2340 w 5760"/>
              <a:gd name="T19" fmla="*/ 504 h 1573"/>
              <a:gd name="T20" fmla="*/ 2664 w 5760"/>
              <a:gd name="T21" fmla="*/ 549 h 1573"/>
              <a:gd name="T22" fmla="*/ 2952 w 5760"/>
              <a:gd name="T23" fmla="*/ 597 h 1573"/>
              <a:gd name="T24" fmla="*/ 3225 w 5760"/>
              <a:gd name="T25" fmla="*/ 648 h 1573"/>
              <a:gd name="T26" fmla="*/ 3513 w 5760"/>
              <a:gd name="T27" fmla="*/ 708 h 1573"/>
              <a:gd name="T28" fmla="*/ 3693 w 5760"/>
              <a:gd name="T29" fmla="*/ 750 h 1573"/>
              <a:gd name="T30" fmla="*/ 3936 w 5760"/>
              <a:gd name="T31" fmla="*/ 810 h 1573"/>
              <a:gd name="T32" fmla="*/ 4095 w 5760"/>
              <a:gd name="T33" fmla="*/ 855 h 1573"/>
              <a:gd name="T34" fmla="*/ 4281 w 5760"/>
              <a:gd name="T35" fmla="*/ 909 h 1573"/>
              <a:gd name="T36" fmla="*/ 4503 w 5760"/>
              <a:gd name="T37" fmla="*/ 981 h 1573"/>
              <a:gd name="T38" fmla="*/ 4704 w 5760"/>
              <a:gd name="T39" fmla="*/ 1053 h 1573"/>
              <a:gd name="T40" fmla="*/ 4911 w 5760"/>
              <a:gd name="T41" fmla="*/ 1131 h 1573"/>
              <a:gd name="T42" fmla="*/ 5073 w 5760"/>
              <a:gd name="T43" fmla="*/ 1197 h 1573"/>
              <a:gd name="T44" fmla="*/ 5256 w 5760"/>
              <a:gd name="T45" fmla="*/ 1281 h 1573"/>
              <a:gd name="T46" fmla="*/ 5475 w 5760"/>
              <a:gd name="T47" fmla="*/ 1401 h 1573"/>
              <a:gd name="T48" fmla="*/ 5628 w 5760"/>
              <a:gd name="T49" fmla="*/ 1482 h 1573"/>
              <a:gd name="T50" fmla="*/ 5759 w 5760"/>
              <a:gd name="T51" fmla="*/ 1572 h 1573"/>
              <a:gd name="T52" fmla="*/ 5759 w 5760"/>
              <a:gd name="T53" fmla="*/ 633 h 1573"/>
              <a:gd name="T54" fmla="*/ 5493 w 5760"/>
              <a:gd name="T55" fmla="*/ 570 h 1573"/>
              <a:gd name="T56" fmla="*/ 5214 w 5760"/>
              <a:gd name="T57" fmla="*/ 501 h 1573"/>
              <a:gd name="T58" fmla="*/ 4950 w 5760"/>
              <a:gd name="T59" fmla="*/ 444 h 1573"/>
              <a:gd name="T60" fmla="*/ 4701 w 5760"/>
              <a:gd name="T61" fmla="*/ 396 h 1573"/>
              <a:gd name="T62" fmla="*/ 4425 w 5760"/>
              <a:gd name="T63" fmla="*/ 348 h 1573"/>
              <a:gd name="T64" fmla="*/ 4110 w 5760"/>
              <a:gd name="T65" fmla="*/ 294 h 1573"/>
              <a:gd name="T66" fmla="*/ 3813 w 5760"/>
              <a:gd name="T67" fmla="*/ 252 h 1573"/>
              <a:gd name="T68" fmla="*/ 3549 w 5760"/>
              <a:gd name="T69" fmla="*/ 213 h 1573"/>
              <a:gd name="T70" fmla="*/ 3261 w 5760"/>
              <a:gd name="T71" fmla="*/ 183 h 1573"/>
              <a:gd name="T72" fmla="*/ 3015 w 5760"/>
              <a:gd name="T73" fmla="*/ 153 h 1573"/>
              <a:gd name="T74" fmla="*/ 2757 w 5760"/>
              <a:gd name="T75" fmla="*/ 129 h 1573"/>
              <a:gd name="T76" fmla="*/ 2520 w 5760"/>
              <a:gd name="T77" fmla="*/ 105 h 1573"/>
              <a:gd name="T78" fmla="*/ 2301 w 5760"/>
              <a:gd name="T79" fmla="*/ 87 h 1573"/>
              <a:gd name="T80" fmla="*/ 2013 w 5760"/>
              <a:gd name="T81" fmla="*/ 66 h 1573"/>
              <a:gd name="T82" fmla="*/ 1731 w 5760"/>
              <a:gd name="T83" fmla="*/ 48 h 1573"/>
              <a:gd name="T84" fmla="*/ 1524 w 5760"/>
              <a:gd name="T85" fmla="*/ 39 h 1573"/>
              <a:gd name="T86" fmla="*/ 1260 w 5760"/>
              <a:gd name="T87" fmla="*/ 27 h 1573"/>
              <a:gd name="T88" fmla="*/ 966 w 5760"/>
              <a:gd name="T89" fmla="*/ 15 h 1573"/>
              <a:gd name="T90" fmla="*/ 714 w 5760"/>
              <a:gd name="T91" fmla="*/ 12 h 1573"/>
              <a:gd name="T92" fmla="*/ 510 w 5760"/>
              <a:gd name="T93" fmla="*/ 6 h 1573"/>
              <a:gd name="T94" fmla="*/ 243 w 5760"/>
              <a:gd name="T95" fmla="*/ 0 h 1573"/>
              <a:gd name="T96" fmla="*/ 0 w 5760"/>
              <a:gd name="T97" fmla="*/ 0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760" h="1573">
                <a:moveTo>
                  <a:pt x="0" y="0"/>
                </a:moveTo>
                <a:lnTo>
                  <a:pt x="0" y="351"/>
                </a:lnTo>
                <a:lnTo>
                  <a:pt x="282" y="357"/>
                </a:lnTo>
                <a:lnTo>
                  <a:pt x="627" y="363"/>
                </a:lnTo>
                <a:lnTo>
                  <a:pt x="960" y="375"/>
                </a:lnTo>
                <a:lnTo>
                  <a:pt x="1218" y="393"/>
                </a:lnTo>
                <a:lnTo>
                  <a:pt x="1470" y="411"/>
                </a:lnTo>
                <a:lnTo>
                  <a:pt x="1746" y="435"/>
                </a:lnTo>
                <a:lnTo>
                  <a:pt x="2022" y="462"/>
                </a:lnTo>
                <a:lnTo>
                  <a:pt x="2340" y="504"/>
                </a:lnTo>
                <a:lnTo>
                  <a:pt x="2664" y="549"/>
                </a:lnTo>
                <a:lnTo>
                  <a:pt x="2952" y="597"/>
                </a:lnTo>
                <a:lnTo>
                  <a:pt x="3225" y="648"/>
                </a:lnTo>
                <a:lnTo>
                  <a:pt x="3513" y="708"/>
                </a:lnTo>
                <a:lnTo>
                  <a:pt x="3693" y="750"/>
                </a:lnTo>
                <a:lnTo>
                  <a:pt x="3936" y="810"/>
                </a:lnTo>
                <a:lnTo>
                  <a:pt x="4095" y="855"/>
                </a:lnTo>
                <a:lnTo>
                  <a:pt x="4281" y="909"/>
                </a:lnTo>
                <a:lnTo>
                  <a:pt x="4503" y="981"/>
                </a:lnTo>
                <a:lnTo>
                  <a:pt x="4704" y="1053"/>
                </a:lnTo>
                <a:lnTo>
                  <a:pt x="4911" y="1131"/>
                </a:lnTo>
                <a:lnTo>
                  <a:pt x="5073" y="1197"/>
                </a:lnTo>
                <a:lnTo>
                  <a:pt x="5256" y="1281"/>
                </a:lnTo>
                <a:lnTo>
                  <a:pt x="5475" y="1401"/>
                </a:lnTo>
                <a:lnTo>
                  <a:pt x="5628" y="1482"/>
                </a:lnTo>
                <a:lnTo>
                  <a:pt x="5759" y="1572"/>
                </a:lnTo>
                <a:lnTo>
                  <a:pt x="5759" y="633"/>
                </a:lnTo>
                <a:lnTo>
                  <a:pt x="5493" y="570"/>
                </a:lnTo>
                <a:lnTo>
                  <a:pt x="5214" y="501"/>
                </a:lnTo>
                <a:lnTo>
                  <a:pt x="4950" y="444"/>
                </a:lnTo>
                <a:lnTo>
                  <a:pt x="4701" y="396"/>
                </a:lnTo>
                <a:lnTo>
                  <a:pt x="4425" y="348"/>
                </a:lnTo>
                <a:lnTo>
                  <a:pt x="4110" y="294"/>
                </a:lnTo>
                <a:lnTo>
                  <a:pt x="3813" y="252"/>
                </a:lnTo>
                <a:lnTo>
                  <a:pt x="3549" y="213"/>
                </a:lnTo>
                <a:lnTo>
                  <a:pt x="3261" y="183"/>
                </a:lnTo>
                <a:lnTo>
                  <a:pt x="3015" y="153"/>
                </a:lnTo>
                <a:lnTo>
                  <a:pt x="2757" y="129"/>
                </a:lnTo>
                <a:lnTo>
                  <a:pt x="2520" y="105"/>
                </a:lnTo>
                <a:lnTo>
                  <a:pt x="2301" y="87"/>
                </a:lnTo>
                <a:lnTo>
                  <a:pt x="2013" y="66"/>
                </a:lnTo>
                <a:lnTo>
                  <a:pt x="1731" y="48"/>
                </a:lnTo>
                <a:lnTo>
                  <a:pt x="1524" y="39"/>
                </a:lnTo>
                <a:lnTo>
                  <a:pt x="1260" y="27"/>
                </a:lnTo>
                <a:lnTo>
                  <a:pt x="966" y="15"/>
                </a:lnTo>
                <a:lnTo>
                  <a:pt x="714" y="12"/>
                </a:lnTo>
                <a:lnTo>
                  <a:pt x="510" y="6"/>
                </a:lnTo>
                <a:lnTo>
                  <a:pt x="243"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776" name="Freeform 7"/>
          <p:cNvSpPr/>
          <p:nvPr/>
        </p:nvSpPr>
        <p:spPr bwMode="white">
          <a:xfrm>
            <a:off x="0" y="1793875"/>
            <a:ext cx="9144000" cy="1539875"/>
          </a:xfrm>
          <a:custGeom>
            <a:avLst/>
            <a:gdLst>
              <a:gd name="T0" fmla="*/ 0 w 5760"/>
              <a:gd name="T1" fmla="*/ 0 h 970"/>
              <a:gd name="T2" fmla="*/ 0 w 5760"/>
              <a:gd name="T3" fmla="*/ 339 h 970"/>
              <a:gd name="T4" fmla="*/ 318 w 5760"/>
              <a:gd name="T5" fmla="*/ 342 h 970"/>
              <a:gd name="T6" fmla="*/ 591 w 5760"/>
              <a:gd name="T7" fmla="*/ 348 h 970"/>
              <a:gd name="T8" fmla="*/ 846 w 5760"/>
              <a:gd name="T9" fmla="*/ 354 h 970"/>
              <a:gd name="T10" fmla="*/ 1074 w 5760"/>
              <a:gd name="T11" fmla="*/ 360 h 970"/>
              <a:gd name="T12" fmla="*/ 1314 w 5760"/>
              <a:gd name="T13" fmla="*/ 366 h 970"/>
              <a:gd name="T14" fmla="*/ 1599 w 5760"/>
              <a:gd name="T15" fmla="*/ 381 h 970"/>
              <a:gd name="T16" fmla="*/ 1911 w 5760"/>
              <a:gd name="T17" fmla="*/ 399 h 970"/>
              <a:gd name="T18" fmla="*/ 2241 w 5760"/>
              <a:gd name="T19" fmla="*/ 420 h 970"/>
              <a:gd name="T20" fmla="*/ 2619 w 5760"/>
              <a:gd name="T21" fmla="*/ 453 h 970"/>
              <a:gd name="T22" fmla="*/ 2889 w 5760"/>
              <a:gd name="T23" fmla="*/ 477 h 970"/>
              <a:gd name="T24" fmla="*/ 3177 w 5760"/>
              <a:gd name="T25" fmla="*/ 507 h 970"/>
              <a:gd name="T26" fmla="*/ 3498 w 5760"/>
              <a:gd name="T27" fmla="*/ 543 h 970"/>
              <a:gd name="T28" fmla="*/ 3813 w 5760"/>
              <a:gd name="T29" fmla="*/ 585 h 970"/>
              <a:gd name="T30" fmla="*/ 4044 w 5760"/>
              <a:gd name="T31" fmla="*/ 618 h 970"/>
              <a:gd name="T32" fmla="*/ 4365 w 5760"/>
              <a:gd name="T33" fmla="*/ 669 h 970"/>
              <a:gd name="T34" fmla="*/ 4683 w 5760"/>
              <a:gd name="T35" fmla="*/ 726 h 970"/>
              <a:gd name="T36" fmla="*/ 4980 w 5760"/>
              <a:gd name="T37" fmla="*/ 786 h 970"/>
              <a:gd name="T38" fmla="*/ 5268 w 5760"/>
              <a:gd name="T39" fmla="*/ 846 h 970"/>
              <a:gd name="T40" fmla="*/ 5646 w 5760"/>
              <a:gd name="T41" fmla="*/ 942 h 970"/>
              <a:gd name="T42" fmla="*/ 5759 w 5760"/>
              <a:gd name="T43" fmla="*/ 969 h 970"/>
              <a:gd name="T44" fmla="*/ 5759 w 5760"/>
              <a:gd name="T45" fmla="*/ 0 h 970"/>
              <a:gd name="T46" fmla="*/ 0 w 5760"/>
              <a:gd name="T47" fmla="*/ 0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60" h="970">
                <a:moveTo>
                  <a:pt x="0" y="0"/>
                </a:moveTo>
                <a:lnTo>
                  <a:pt x="0" y="339"/>
                </a:lnTo>
                <a:lnTo>
                  <a:pt x="318" y="342"/>
                </a:lnTo>
                <a:lnTo>
                  <a:pt x="591" y="348"/>
                </a:lnTo>
                <a:lnTo>
                  <a:pt x="846" y="354"/>
                </a:lnTo>
                <a:lnTo>
                  <a:pt x="1074" y="360"/>
                </a:lnTo>
                <a:lnTo>
                  <a:pt x="1314" y="366"/>
                </a:lnTo>
                <a:lnTo>
                  <a:pt x="1599" y="381"/>
                </a:lnTo>
                <a:lnTo>
                  <a:pt x="1911" y="399"/>
                </a:lnTo>
                <a:lnTo>
                  <a:pt x="2241" y="420"/>
                </a:lnTo>
                <a:lnTo>
                  <a:pt x="2619" y="453"/>
                </a:lnTo>
                <a:lnTo>
                  <a:pt x="2889" y="477"/>
                </a:lnTo>
                <a:lnTo>
                  <a:pt x="3177" y="507"/>
                </a:lnTo>
                <a:lnTo>
                  <a:pt x="3498" y="543"/>
                </a:lnTo>
                <a:lnTo>
                  <a:pt x="3813" y="585"/>
                </a:lnTo>
                <a:lnTo>
                  <a:pt x="4044" y="618"/>
                </a:lnTo>
                <a:lnTo>
                  <a:pt x="4365" y="669"/>
                </a:lnTo>
                <a:lnTo>
                  <a:pt x="4683" y="726"/>
                </a:lnTo>
                <a:lnTo>
                  <a:pt x="4980" y="786"/>
                </a:lnTo>
                <a:lnTo>
                  <a:pt x="5268" y="846"/>
                </a:lnTo>
                <a:lnTo>
                  <a:pt x="5646" y="942"/>
                </a:lnTo>
                <a:lnTo>
                  <a:pt x="5759" y="969"/>
                </a:lnTo>
                <a:lnTo>
                  <a:pt x="5759"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777" name="Freeform 8"/>
          <p:cNvSpPr/>
          <p:nvPr/>
        </p:nvSpPr>
        <p:spPr bwMode="white">
          <a:xfrm>
            <a:off x="0" y="-6350"/>
            <a:ext cx="9144000" cy="1682750"/>
          </a:xfrm>
          <a:custGeom>
            <a:avLst/>
            <a:gdLst>
              <a:gd name="T0" fmla="*/ 0 w 5760"/>
              <a:gd name="T1" fmla="*/ 753 h 1060"/>
              <a:gd name="T2" fmla="*/ 0 w 5760"/>
              <a:gd name="T3" fmla="*/ 1059 h 1060"/>
              <a:gd name="T4" fmla="*/ 5759 w 5760"/>
              <a:gd name="T5" fmla="*/ 1059 h 1060"/>
              <a:gd name="T6" fmla="*/ 5759 w 5760"/>
              <a:gd name="T7" fmla="*/ 0 h 1060"/>
              <a:gd name="T8" fmla="*/ 5430 w 5760"/>
              <a:gd name="T9" fmla="*/ 0 h 1060"/>
              <a:gd name="T10" fmla="*/ 5298 w 5760"/>
              <a:gd name="T11" fmla="*/ 84 h 1060"/>
              <a:gd name="T12" fmla="*/ 5136 w 5760"/>
              <a:gd name="T13" fmla="*/ 159 h 1060"/>
              <a:gd name="T14" fmla="*/ 4968 w 5760"/>
              <a:gd name="T15" fmla="*/ 222 h 1060"/>
              <a:gd name="T16" fmla="*/ 4812 w 5760"/>
              <a:gd name="T17" fmla="*/ 267 h 1060"/>
              <a:gd name="T18" fmla="*/ 4626 w 5760"/>
              <a:gd name="T19" fmla="*/ 324 h 1060"/>
              <a:gd name="T20" fmla="*/ 4440 w 5760"/>
              <a:gd name="T21" fmla="*/ 366 h 1060"/>
              <a:gd name="T22" fmla="*/ 4230 w 5760"/>
              <a:gd name="T23" fmla="*/ 414 h 1060"/>
              <a:gd name="T24" fmla="*/ 3939 w 5760"/>
              <a:gd name="T25" fmla="*/ 468 h 1060"/>
              <a:gd name="T26" fmla="*/ 3711 w 5760"/>
              <a:gd name="T27" fmla="*/ 504 h 1060"/>
              <a:gd name="T28" fmla="*/ 3441 w 5760"/>
              <a:gd name="T29" fmla="*/ 543 h 1060"/>
              <a:gd name="T30" fmla="*/ 3189 w 5760"/>
              <a:gd name="T31" fmla="*/ 579 h 1060"/>
              <a:gd name="T32" fmla="*/ 2925 w 5760"/>
              <a:gd name="T33" fmla="*/ 606 h 1060"/>
              <a:gd name="T34" fmla="*/ 2679 w 5760"/>
              <a:gd name="T35" fmla="*/ 633 h 1060"/>
              <a:gd name="T36" fmla="*/ 2418 w 5760"/>
              <a:gd name="T37" fmla="*/ 654 h 1060"/>
              <a:gd name="T38" fmla="*/ 2142 w 5760"/>
              <a:gd name="T39" fmla="*/ 675 h 1060"/>
              <a:gd name="T40" fmla="*/ 1896 w 5760"/>
              <a:gd name="T41" fmla="*/ 693 h 1060"/>
              <a:gd name="T42" fmla="*/ 1647 w 5760"/>
              <a:gd name="T43" fmla="*/ 708 h 1060"/>
              <a:gd name="T44" fmla="*/ 1404 w 5760"/>
              <a:gd name="T45" fmla="*/ 720 h 1060"/>
              <a:gd name="T46" fmla="*/ 1170 w 5760"/>
              <a:gd name="T47" fmla="*/ 732 h 1060"/>
              <a:gd name="T48" fmla="*/ 906 w 5760"/>
              <a:gd name="T49" fmla="*/ 738 h 1060"/>
              <a:gd name="T50" fmla="*/ 534 w 5760"/>
              <a:gd name="T51" fmla="*/ 747 h 1060"/>
              <a:gd name="T52" fmla="*/ 201 w 5760"/>
              <a:gd name="T53" fmla="*/ 753 h 1060"/>
              <a:gd name="T54" fmla="*/ 0 w 5760"/>
              <a:gd name="T55" fmla="*/ 753 h 1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60" h="1060">
                <a:moveTo>
                  <a:pt x="0" y="753"/>
                </a:moveTo>
                <a:lnTo>
                  <a:pt x="0" y="1059"/>
                </a:lnTo>
                <a:lnTo>
                  <a:pt x="5759" y="1059"/>
                </a:lnTo>
                <a:lnTo>
                  <a:pt x="5759" y="0"/>
                </a:lnTo>
                <a:lnTo>
                  <a:pt x="5430" y="0"/>
                </a:lnTo>
                <a:lnTo>
                  <a:pt x="5298" y="84"/>
                </a:lnTo>
                <a:lnTo>
                  <a:pt x="5136" y="159"/>
                </a:lnTo>
                <a:lnTo>
                  <a:pt x="4968" y="222"/>
                </a:lnTo>
                <a:lnTo>
                  <a:pt x="4812" y="267"/>
                </a:lnTo>
                <a:lnTo>
                  <a:pt x="4626" y="324"/>
                </a:lnTo>
                <a:lnTo>
                  <a:pt x="4440" y="366"/>
                </a:lnTo>
                <a:lnTo>
                  <a:pt x="4230" y="414"/>
                </a:lnTo>
                <a:lnTo>
                  <a:pt x="3939" y="468"/>
                </a:lnTo>
                <a:lnTo>
                  <a:pt x="3711" y="504"/>
                </a:lnTo>
                <a:lnTo>
                  <a:pt x="3441" y="543"/>
                </a:lnTo>
                <a:lnTo>
                  <a:pt x="3189" y="579"/>
                </a:lnTo>
                <a:lnTo>
                  <a:pt x="2925" y="606"/>
                </a:lnTo>
                <a:lnTo>
                  <a:pt x="2679" y="633"/>
                </a:lnTo>
                <a:lnTo>
                  <a:pt x="2418" y="654"/>
                </a:lnTo>
                <a:lnTo>
                  <a:pt x="2142" y="675"/>
                </a:lnTo>
                <a:lnTo>
                  <a:pt x="1896" y="693"/>
                </a:lnTo>
                <a:lnTo>
                  <a:pt x="1647" y="708"/>
                </a:lnTo>
                <a:lnTo>
                  <a:pt x="1404" y="720"/>
                </a:lnTo>
                <a:lnTo>
                  <a:pt x="1170" y="732"/>
                </a:lnTo>
                <a:lnTo>
                  <a:pt x="906" y="738"/>
                </a:lnTo>
                <a:lnTo>
                  <a:pt x="534" y="747"/>
                </a:lnTo>
                <a:lnTo>
                  <a:pt x="201" y="753"/>
                </a:lnTo>
                <a:lnTo>
                  <a:pt x="0" y="753"/>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778" name="Freeform 9"/>
          <p:cNvSpPr/>
          <p:nvPr/>
        </p:nvSpPr>
        <p:spPr bwMode="white">
          <a:xfrm>
            <a:off x="0" y="228600"/>
            <a:ext cx="8388350" cy="1068388"/>
          </a:xfrm>
          <a:custGeom>
            <a:avLst/>
            <a:gdLst>
              <a:gd name="T0" fmla="*/ 0 w 5284"/>
              <a:gd name="T1" fmla="*/ 366 h 673"/>
              <a:gd name="T2" fmla="*/ 0 w 5284"/>
              <a:gd name="T3" fmla="*/ 672 h 673"/>
              <a:gd name="T4" fmla="*/ 303 w 5284"/>
              <a:gd name="T5" fmla="*/ 672 h 673"/>
              <a:gd name="T6" fmla="*/ 723 w 5284"/>
              <a:gd name="T7" fmla="*/ 663 h 673"/>
              <a:gd name="T8" fmla="*/ 1020 w 5284"/>
              <a:gd name="T9" fmla="*/ 654 h 673"/>
              <a:gd name="T10" fmla="*/ 1302 w 5284"/>
              <a:gd name="T11" fmla="*/ 642 h 673"/>
              <a:gd name="T12" fmla="*/ 1554 w 5284"/>
              <a:gd name="T13" fmla="*/ 630 h 673"/>
              <a:gd name="T14" fmla="*/ 1779 w 5284"/>
              <a:gd name="T15" fmla="*/ 615 h 673"/>
              <a:gd name="T16" fmla="*/ 1962 w 5284"/>
              <a:gd name="T17" fmla="*/ 606 h 673"/>
              <a:gd name="T18" fmla="*/ 2193 w 5284"/>
              <a:gd name="T19" fmla="*/ 588 h 673"/>
              <a:gd name="T20" fmla="*/ 2448 w 5284"/>
              <a:gd name="T21" fmla="*/ 570 h 673"/>
              <a:gd name="T22" fmla="*/ 2700 w 5284"/>
              <a:gd name="T23" fmla="*/ 546 h 673"/>
              <a:gd name="T24" fmla="*/ 2904 w 5284"/>
              <a:gd name="T25" fmla="*/ 528 h 673"/>
              <a:gd name="T26" fmla="*/ 3138 w 5284"/>
              <a:gd name="T27" fmla="*/ 498 h 673"/>
              <a:gd name="T28" fmla="*/ 3324 w 5284"/>
              <a:gd name="T29" fmla="*/ 474 h 673"/>
              <a:gd name="T30" fmla="*/ 3534 w 5284"/>
              <a:gd name="T31" fmla="*/ 447 h 673"/>
              <a:gd name="T32" fmla="*/ 3735 w 5284"/>
              <a:gd name="T33" fmla="*/ 420 h 673"/>
              <a:gd name="T34" fmla="*/ 3933 w 5284"/>
              <a:gd name="T35" fmla="*/ 384 h 673"/>
              <a:gd name="T36" fmla="*/ 4116 w 5284"/>
              <a:gd name="T37" fmla="*/ 351 h 673"/>
              <a:gd name="T38" fmla="*/ 4266 w 5284"/>
              <a:gd name="T39" fmla="*/ 318 h 673"/>
              <a:gd name="T40" fmla="*/ 4446 w 5284"/>
              <a:gd name="T41" fmla="*/ 279 h 673"/>
              <a:gd name="T42" fmla="*/ 4620 w 5284"/>
              <a:gd name="T43" fmla="*/ 237 h 673"/>
              <a:gd name="T44" fmla="*/ 4779 w 5284"/>
              <a:gd name="T45" fmla="*/ 192 h 673"/>
              <a:gd name="T46" fmla="*/ 4920 w 5284"/>
              <a:gd name="T47" fmla="*/ 147 h 673"/>
              <a:gd name="T48" fmla="*/ 5085 w 5284"/>
              <a:gd name="T49" fmla="*/ 90 h 673"/>
              <a:gd name="T50" fmla="*/ 5193 w 5284"/>
              <a:gd name="T51" fmla="*/ 42 h 673"/>
              <a:gd name="T52" fmla="*/ 5283 w 5284"/>
              <a:gd name="T53" fmla="*/ 0 h 673"/>
              <a:gd name="T54" fmla="*/ 3201 w 5284"/>
              <a:gd name="T55" fmla="*/ 0 h 673"/>
              <a:gd name="T56" fmla="*/ 2982 w 5284"/>
              <a:gd name="T57" fmla="*/ 57 h 673"/>
              <a:gd name="T58" fmla="*/ 2775 w 5284"/>
              <a:gd name="T59" fmla="*/ 108 h 673"/>
              <a:gd name="T60" fmla="*/ 2562 w 5284"/>
              <a:gd name="T61" fmla="*/ 150 h 673"/>
              <a:gd name="T62" fmla="*/ 2397 w 5284"/>
              <a:gd name="T63" fmla="*/ 183 h 673"/>
              <a:gd name="T64" fmla="*/ 2205 w 5284"/>
              <a:gd name="T65" fmla="*/ 213 h 673"/>
              <a:gd name="T66" fmla="*/ 2001 w 5284"/>
              <a:gd name="T67" fmla="*/ 243 h 673"/>
              <a:gd name="T68" fmla="*/ 1776 w 5284"/>
              <a:gd name="T69" fmla="*/ 273 h 673"/>
              <a:gd name="T70" fmla="*/ 1536 w 5284"/>
              <a:gd name="T71" fmla="*/ 297 h 673"/>
              <a:gd name="T72" fmla="*/ 1344 w 5284"/>
              <a:gd name="T73" fmla="*/ 312 h 673"/>
              <a:gd name="T74" fmla="*/ 1134 w 5284"/>
              <a:gd name="T75" fmla="*/ 330 h 673"/>
              <a:gd name="T76" fmla="*/ 921 w 5284"/>
              <a:gd name="T77" fmla="*/ 342 h 673"/>
              <a:gd name="T78" fmla="*/ 696 w 5284"/>
              <a:gd name="T79" fmla="*/ 354 h 673"/>
              <a:gd name="T80" fmla="*/ 501 w 5284"/>
              <a:gd name="T81" fmla="*/ 360 h 673"/>
              <a:gd name="T82" fmla="*/ 279 w 5284"/>
              <a:gd name="T83" fmla="*/ 366 h 673"/>
              <a:gd name="T84" fmla="*/ 99 w 5284"/>
              <a:gd name="T85" fmla="*/ 369 h 673"/>
              <a:gd name="T86" fmla="*/ 0 w 5284"/>
              <a:gd name="T87" fmla="*/ 366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84" h="673">
                <a:moveTo>
                  <a:pt x="0" y="366"/>
                </a:moveTo>
                <a:lnTo>
                  <a:pt x="0" y="672"/>
                </a:lnTo>
                <a:lnTo>
                  <a:pt x="303" y="672"/>
                </a:lnTo>
                <a:lnTo>
                  <a:pt x="723" y="663"/>
                </a:lnTo>
                <a:lnTo>
                  <a:pt x="1020" y="654"/>
                </a:lnTo>
                <a:lnTo>
                  <a:pt x="1302" y="642"/>
                </a:lnTo>
                <a:lnTo>
                  <a:pt x="1554" y="630"/>
                </a:lnTo>
                <a:lnTo>
                  <a:pt x="1779" y="615"/>
                </a:lnTo>
                <a:lnTo>
                  <a:pt x="1962" y="606"/>
                </a:lnTo>
                <a:lnTo>
                  <a:pt x="2193" y="588"/>
                </a:lnTo>
                <a:lnTo>
                  <a:pt x="2448" y="570"/>
                </a:lnTo>
                <a:lnTo>
                  <a:pt x="2700" y="546"/>
                </a:lnTo>
                <a:lnTo>
                  <a:pt x="2904" y="528"/>
                </a:lnTo>
                <a:lnTo>
                  <a:pt x="3138" y="498"/>
                </a:lnTo>
                <a:lnTo>
                  <a:pt x="3324" y="474"/>
                </a:lnTo>
                <a:lnTo>
                  <a:pt x="3534" y="447"/>
                </a:lnTo>
                <a:lnTo>
                  <a:pt x="3735" y="420"/>
                </a:lnTo>
                <a:lnTo>
                  <a:pt x="3933" y="384"/>
                </a:lnTo>
                <a:lnTo>
                  <a:pt x="4116" y="351"/>
                </a:lnTo>
                <a:lnTo>
                  <a:pt x="4266" y="318"/>
                </a:lnTo>
                <a:lnTo>
                  <a:pt x="4446" y="279"/>
                </a:lnTo>
                <a:lnTo>
                  <a:pt x="4620" y="237"/>
                </a:lnTo>
                <a:lnTo>
                  <a:pt x="4779" y="192"/>
                </a:lnTo>
                <a:lnTo>
                  <a:pt x="4920" y="147"/>
                </a:lnTo>
                <a:lnTo>
                  <a:pt x="5085" y="90"/>
                </a:lnTo>
                <a:lnTo>
                  <a:pt x="5193" y="42"/>
                </a:lnTo>
                <a:lnTo>
                  <a:pt x="5283" y="0"/>
                </a:lnTo>
                <a:lnTo>
                  <a:pt x="3201" y="0"/>
                </a:lnTo>
                <a:lnTo>
                  <a:pt x="2982" y="57"/>
                </a:lnTo>
                <a:lnTo>
                  <a:pt x="2775" y="108"/>
                </a:lnTo>
                <a:lnTo>
                  <a:pt x="2562" y="150"/>
                </a:lnTo>
                <a:lnTo>
                  <a:pt x="2397" y="183"/>
                </a:lnTo>
                <a:lnTo>
                  <a:pt x="2205" y="213"/>
                </a:lnTo>
                <a:lnTo>
                  <a:pt x="2001" y="243"/>
                </a:lnTo>
                <a:lnTo>
                  <a:pt x="1776" y="273"/>
                </a:lnTo>
                <a:lnTo>
                  <a:pt x="1536" y="297"/>
                </a:lnTo>
                <a:lnTo>
                  <a:pt x="1344" y="312"/>
                </a:lnTo>
                <a:lnTo>
                  <a:pt x="1134" y="330"/>
                </a:lnTo>
                <a:lnTo>
                  <a:pt x="921" y="342"/>
                </a:lnTo>
                <a:lnTo>
                  <a:pt x="696" y="354"/>
                </a:lnTo>
                <a:lnTo>
                  <a:pt x="501" y="360"/>
                </a:lnTo>
                <a:lnTo>
                  <a:pt x="279" y="366"/>
                </a:lnTo>
                <a:lnTo>
                  <a:pt x="99" y="369"/>
                </a:lnTo>
                <a:lnTo>
                  <a:pt x="0" y="366"/>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779" name="Freeform 10"/>
          <p:cNvSpPr/>
          <p:nvPr/>
        </p:nvSpPr>
        <p:spPr bwMode="white">
          <a:xfrm>
            <a:off x="0" y="-20638"/>
            <a:ext cx="4578350" cy="454026"/>
          </a:xfrm>
          <a:custGeom>
            <a:avLst/>
            <a:gdLst>
              <a:gd name="T0" fmla="*/ 0 w 2884"/>
              <a:gd name="T1" fmla="*/ 0 h 286"/>
              <a:gd name="T2" fmla="*/ 0 w 2884"/>
              <a:gd name="T3" fmla="*/ 285 h 286"/>
              <a:gd name="T4" fmla="*/ 192 w 2884"/>
              <a:gd name="T5" fmla="*/ 285 h 286"/>
              <a:gd name="T6" fmla="*/ 384 w 2884"/>
              <a:gd name="T7" fmla="*/ 282 h 286"/>
              <a:gd name="T8" fmla="*/ 579 w 2884"/>
              <a:gd name="T9" fmla="*/ 276 h 286"/>
              <a:gd name="T10" fmla="*/ 789 w 2884"/>
              <a:gd name="T11" fmla="*/ 267 h 286"/>
              <a:gd name="T12" fmla="*/ 999 w 2884"/>
              <a:gd name="T13" fmla="*/ 258 h 286"/>
              <a:gd name="T14" fmla="*/ 1161 w 2884"/>
              <a:gd name="T15" fmla="*/ 246 h 286"/>
              <a:gd name="T16" fmla="*/ 1302 w 2884"/>
              <a:gd name="T17" fmla="*/ 234 h 286"/>
              <a:gd name="T18" fmla="*/ 1458 w 2884"/>
              <a:gd name="T19" fmla="*/ 222 h 286"/>
              <a:gd name="T20" fmla="*/ 1665 w 2884"/>
              <a:gd name="T21" fmla="*/ 201 h 286"/>
              <a:gd name="T22" fmla="*/ 1992 w 2884"/>
              <a:gd name="T23" fmla="*/ 159 h 286"/>
              <a:gd name="T24" fmla="*/ 2301 w 2884"/>
              <a:gd name="T25" fmla="*/ 117 h 286"/>
              <a:gd name="T26" fmla="*/ 2604 w 2884"/>
              <a:gd name="T27" fmla="*/ 60 h 286"/>
              <a:gd name="T28" fmla="*/ 2883 w 2884"/>
              <a:gd name="T29" fmla="*/ 0 h 286"/>
              <a:gd name="T30" fmla="*/ 0 w 2884"/>
              <a:gd name="T31"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4" h="286">
                <a:moveTo>
                  <a:pt x="0" y="0"/>
                </a:moveTo>
                <a:lnTo>
                  <a:pt x="0" y="285"/>
                </a:lnTo>
                <a:lnTo>
                  <a:pt x="192" y="285"/>
                </a:lnTo>
                <a:lnTo>
                  <a:pt x="384" y="282"/>
                </a:lnTo>
                <a:lnTo>
                  <a:pt x="579" y="276"/>
                </a:lnTo>
                <a:lnTo>
                  <a:pt x="789" y="267"/>
                </a:lnTo>
                <a:lnTo>
                  <a:pt x="999" y="258"/>
                </a:lnTo>
                <a:lnTo>
                  <a:pt x="1161" y="246"/>
                </a:lnTo>
                <a:lnTo>
                  <a:pt x="1302" y="234"/>
                </a:lnTo>
                <a:lnTo>
                  <a:pt x="1458" y="222"/>
                </a:lnTo>
                <a:lnTo>
                  <a:pt x="1665" y="201"/>
                </a:lnTo>
                <a:lnTo>
                  <a:pt x="1992" y="159"/>
                </a:lnTo>
                <a:lnTo>
                  <a:pt x="2301" y="117"/>
                </a:lnTo>
                <a:lnTo>
                  <a:pt x="2604" y="60"/>
                </a:lnTo>
                <a:lnTo>
                  <a:pt x="2883"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780" name="Rectangle 11"/>
          <p:cNvSpPr>
            <a:spLocks noGrp="1" noChangeArrowheads="1"/>
          </p:cNvSpPr>
          <p:nvPr>
            <p:ph type="ctrTitle"/>
          </p:nvPr>
        </p:nvSpPr>
        <p:spPr>
          <a:xfrm>
            <a:off x="609600" y="3124200"/>
            <a:ext cx="7772400" cy="1143000"/>
          </a:xfrm>
        </p:spPr>
        <p:txBody>
          <a:bodyPr/>
          <a:lstStyle>
            <a:lvl1pPr>
              <a:defRPr b="1">
                <a:solidFill>
                  <a:schemeClr val="folHlink"/>
                </a:solidFill>
              </a:defRPr>
            </a:lvl1pPr>
          </a:lstStyle>
          <a:p>
            <a:pPr lvl="0"/>
            <a:r>
              <a:rPr lang="en-US" noProof="0" smtClean="0"/>
              <a:t>Click to edit Master title style</a:t>
            </a:r>
          </a:p>
        </p:txBody>
      </p:sp>
      <p:sp>
        <p:nvSpPr>
          <p:cNvPr id="1048781" name="Rectangle 12"/>
          <p:cNvSpPr>
            <a:spLocks noGrp="1" noChangeArrowheads="1"/>
          </p:cNvSpPr>
          <p:nvPr>
            <p:ph type="subTitle" idx="1"/>
          </p:nvPr>
        </p:nvSpPr>
        <p:spPr>
          <a:xfrm>
            <a:off x="1371600" y="4724400"/>
            <a:ext cx="6400800" cy="1752600"/>
          </a:xfrm>
        </p:spPr>
        <p:txBody>
          <a:bodyPr/>
          <a:lstStyle>
            <a:lvl1pPr marL="0" indent="0" algn="ctr">
              <a:buFontTx/>
              <a:buNone/>
              <a:defRPr sz="3200">
                <a:solidFill>
                  <a:schemeClr val="tx2"/>
                </a:solidFill>
              </a:defRPr>
            </a:lvl1pPr>
          </a:lstStyle>
          <a:p>
            <a:pPr lvl="0"/>
            <a:r>
              <a:rPr lang="en-US" noProof="0" smtClean="0"/>
              <a:t>Click to edit Master subtitle style</a:t>
            </a:r>
          </a:p>
        </p:txBody>
      </p:sp>
      <p:sp>
        <p:nvSpPr>
          <p:cNvPr id="1048782" name="Rectangle 13"/>
          <p:cNvSpPr>
            <a:spLocks noGrp="1" noChangeArrowheads="1"/>
          </p:cNvSpPr>
          <p:nvPr>
            <p:ph type="dt" sz="half" idx="2"/>
          </p:nvPr>
        </p:nvSpPr>
        <p:spPr bwMode="auto">
          <a:xfrm>
            <a:off x="685800" y="6248400"/>
            <a:ext cx="1905000" cy="457200"/>
          </a:xfrm>
          <a:prstGeom prst="rect">
            <a:avLst/>
          </a:prstGeom>
          <a:noFill/>
        </p:spPr>
        <p:txBody>
          <a:bodyPr vert="horz" wrap="square" lIns="91440" tIns="45720" rIns="91440" bIns="45720" numCol="1" anchor="t" anchorCtr="0" compatLnSpc="1">
            <a:prstTxWarp prst="textNoShape">
              <a:avLst/>
            </a:prstTxWarp>
          </a:bodyPr>
          <a:lstStyle>
            <a:lvl1pPr algn="l">
              <a:defRPr sz="1400" b="0">
                <a:solidFill>
                  <a:schemeClr val="tx1"/>
                </a:solidFill>
                <a:latin typeface="+mn-lt"/>
              </a:defRPr>
            </a:lvl1pPr>
          </a:lstStyle>
          <a:p>
            <a:pPr eaLnBrk="0" fontAlgn="base" hangingPunct="0">
              <a:spcBef>
                <a:spcPct val="0"/>
              </a:spcBef>
              <a:spcAft>
                <a:spcPct val="0"/>
              </a:spcAft>
            </a:pPr>
            <a:endParaRPr lang="en-US" smtClean="0">
              <a:solidFill>
                <a:srgbClr val="FFFFFF"/>
              </a:solidFill>
            </a:endParaRPr>
          </a:p>
        </p:txBody>
      </p:sp>
      <p:sp>
        <p:nvSpPr>
          <p:cNvPr id="1048783" name="Rectangle 15"/>
          <p:cNvSpPr>
            <a:spLocks noGrp="1" noChangeArrowheads="1"/>
          </p:cNvSpPr>
          <p:nvPr>
            <p:ph type="sldNum" sz="quarter" idx="4"/>
          </p:nvPr>
        </p:nvSpPr>
        <p:spPr>
          <a:xfrm>
            <a:off x="6934200" y="6248400"/>
            <a:ext cx="1905000" cy="457200"/>
          </a:xfrm>
        </p:spPr>
        <p:txBody>
          <a:bodyPr/>
          <a:lstStyle/>
          <a:p>
            <a:endParaRPr lang="en-US">
              <a:solidFill>
                <a:srgbClr val="FFFFFF"/>
              </a:solidFill>
            </a:endParaRPr>
          </a:p>
          <a:p>
            <a:endParaRPr lang="en-US">
              <a:solidFill>
                <a:srgbClr val="FFFFFF"/>
              </a:solidFill>
            </a:endParaRPr>
          </a:p>
        </p:txBody>
      </p:sp>
      <p:graphicFrame>
        <p:nvGraphicFramePr>
          <p:cNvPr id="4194310" name="Object 16"/>
          <p:cNvGraphicFramePr>
            <a:graphicFrameLocks noChangeAspect="1"/>
          </p:cNvGraphicFramePr>
          <p:nvPr/>
        </p:nvGraphicFramePr>
        <p:xfrm>
          <a:off x="2514600" y="304800"/>
          <a:ext cx="990600" cy="990600"/>
        </p:xfrm>
        <a:graphic>
          <a:graphicData uri="http://schemas.openxmlformats.org/presentationml/2006/ole">
            <mc:AlternateContent xmlns:mc="http://schemas.openxmlformats.org/markup-compatibility/2006">
              <mc:Choice xmlns:v="urn:schemas-microsoft-com:vml" Requires="v">
                <p:oleObj spid="_x0000_s11267" name="Bitmap Image" r:id="rId4" imgW="990738" imgH="990738" progId="Paint.Picture">
                  <p:embed/>
                </p:oleObj>
              </mc:Choice>
              <mc:Fallback>
                <p:oleObj name="Bitmap Image" r:id="rId4" imgW="990738" imgH="990738" progId="Paint.Picture">
                  <p:embed/>
                  <p:pic>
                    <p:nvPicPr>
                      <p:cNvPr id="2097168" name=""/>
                      <p:cNvPicPr>
                        <a:picLocks noChangeAspect="1" noChangeArrowheads="1"/>
                      </p:cNvPicPr>
                      <p:nvPr/>
                    </p:nvPicPr>
                    <p:blipFill>
                      <a:blip r:embed="rId5"/>
                      <a:srcRect/>
                      <a:stretch>
                        <a:fillRect/>
                      </a:stretch>
                    </p:blipFill>
                    <p:spPr bwMode="auto">
                      <a:xfrm>
                        <a:off x="2514600" y="304800"/>
                        <a:ext cx="990600" cy="990600"/>
                      </a:xfrm>
                      <a:prstGeom prst="rect">
                        <a:avLst/>
                      </a:prstGeom>
                      <a:noFill/>
                      <a:ln>
                        <a:noFill/>
                      </a:ln>
                      <a:effectLst/>
                    </p:spPr>
                  </p:pic>
                </p:oleObj>
              </mc:Fallback>
            </mc:AlternateContent>
          </a:graphicData>
        </a:graphic>
      </p:graphicFrame>
      <p:sp>
        <p:nvSpPr>
          <p:cNvPr id="1048784" name="Rectangle 17"/>
          <p:cNvSpPr>
            <a:spLocks noChangeArrowheads="1"/>
          </p:cNvSpPr>
          <p:nvPr/>
        </p:nvSpPr>
        <p:spPr bwMode="auto">
          <a:xfrm>
            <a:off x="3657600" y="228600"/>
            <a:ext cx="3810000" cy="1006475"/>
          </a:xfrm>
          <a:prstGeom prst="rect">
            <a:avLst/>
          </a:prstGeom>
          <a:noFill/>
          <a:ln>
            <a:noFill/>
          </a:ln>
          <a:effectLst/>
        </p:spPr>
        <p:txBody>
          <a:bodyPr>
            <a:spAutoFit/>
          </a:bodyPr>
          <a:lstStyle/>
          <a:p>
            <a:pPr eaLnBrk="0" fontAlgn="base" hangingPunct="0">
              <a:spcBef>
                <a:spcPct val="0"/>
              </a:spcBef>
              <a:spcAft>
                <a:spcPct val="0"/>
              </a:spcAft>
            </a:pPr>
            <a:r>
              <a:rPr lang="en-US" sz="4000" b="1" smtClean="0">
                <a:solidFill>
                  <a:srgbClr val="3399FF"/>
                </a:solidFill>
                <a:latin typeface="Arial Black" pitchFamily="34" charset="0"/>
              </a:rPr>
              <a:t>ERE</a:t>
            </a:r>
            <a:r>
              <a:rPr lang="en-US" sz="1400" smtClean="0">
                <a:solidFill>
                  <a:srgbClr val="0066FF"/>
                </a:solidFill>
              </a:rPr>
              <a:t> </a:t>
            </a:r>
            <a:r>
              <a:rPr lang="en-US" sz="1400" smtClean="0">
                <a:solidFill>
                  <a:srgbClr val="99CCFF"/>
                </a:solidFill>
              </a:rPr>
              <a:t> </a:t>
            </a:r>
            <a:r>
              <a:rPr lang="en-US" sz="2000" b="1" smtClean="0">
                <a:solidFill>
                  <a:srgbClr val="CCECFF"/>
                </a:solidFill>
                <a:latin typeface="Arial Black" pitchFamily="34" charset="0"/>
              </a:rPr>
              <a:t>HİDROELEKTRİK ÜRETİM ve TİCARET A.Ş.</a:t>
            </a:r>
            <a:endParaRPr lang="en-AU" sz="2000" b="1" smtClean="0">
              <a:solidFill>
                <a:srgbClr val="CCECFF"/>
              </a:solidFill>
              <a:latin typeface="Arial Black" pitchFamily="34"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1048782"/>
                                        </p:tgtEl>
                                        <p:attrNameLst>
                                          <p:attrName>style.visibility</p:attrName>
                                        </p:attrNameLst>
                                      </p:cBhvr>
                                      <p:to>
                                        <p:strVal val="visible"/>
                                      </p:to>
                                    </p:set>
                                    <p:anim calcmode="lin" valueType="num">
                                      <p:cBhvr additive="base">
                                        <p:cTn id="7" dur="300" fill="hold"/>
                                        <p:tgtEl>
                                          <p:spTgt spid="1048782"/>
                                        </p:tgtEl>
                                        <p:attrNameLst>
                                          <p:attrName>ppt_x</p:attrName>
                                        </p:attrNameLst>
                                      </p:cBhvr>
                                      <p:tavLst>
                                        <p:tav tm="0">
                                          <p:val>
                                            <p:strVal val="#ppt_x"/>
                                          </p:val>
                                        </p:tav>
                                        <p:tav tm="100000">
                                          <p:val>
                                            <p:strVal val="#ppt_x"/>
                                          </p:val>
                                        </p:tav>
                                      </p:tavLst>
                                    </p:anim>
                                    <p:anim calcmode="lin" valueType="num">
                                      <p:cBhvr additive="base">
                                        <p:cTn id="8" dur="300" fill="hold"/>
                                        <p:tgtEl>
                                          <p:spTgt spid="1048782"/>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1048782"/>
                                        </p:tgtEl>
                                        <p:attrNameLst>
                                          <p:attrName>ppt_c</p:attrName>
                                        </p:attrNameLst>
                                      </p:cBhvr>
                                      <p:to>
                                        <a:srgbClr val="66CCFF"/>
                                      </p:to>
                                    </p:animClr>
                                    <p:audio>
                                      <p:cMediaNode>
                                        <p:cTn display="0" masterRel="sameClick">
                                          <p:stCondLst>
                                            <p:cond evt="begin" delay="0">
                                              <p:tn val="5"/>
                                            </p:cond>
                                          </p:stCondLst>
                                          <p:endCondLst>
                                            <p:cond evt="onStopAudio" delay="0">
                                              <p:tgtEl>
                                                <p:sldTgt/>
                                              </p:tgtEl>
                                            </p:cond>
                                          </p:endCondLst>
                                        </p:cTn>
                                        <p:tgtEl>
                                          <p:sndTgt r:embed="rId2" name="PROJCTO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782" grpId="0" autoUpdateAnimBg="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1048798" name="Заголовок 1"/>
          <p:cNvSpPr>
            <a:spLocks noGrp="1"/>
          </p:cNvSpPr>
          <p:nvPr>
            <p:ph type="title"/>
          </p:nvPr>
        </p:nvSpPr>
        <p:spPr/>
        <p:txBody>
          <a:bodyPr/>
          <a:lstStyle/>
          <a:p>
            <a:r>
              <a:rPr lang="ru-RU" smtClean="0"/>
              <a:t>Образец заголовка</a:t>
            </a:r>
            <a:endParaRPr lang="ru-RU"/>
          </a:p>
        </p:txBody>
      </p:sp>
      <p:sp>
        <p:nvSpPr>
          <p:cNvPr id="1048799"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800" name="Нижний колонтитул 3"/>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801" name="Номер слайда 4"/>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048794"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1048795"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1048796" name="Нижний колонтитул 3"/>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797" name="Номер слайда 4"/>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048802" name="Заголовок 1"/>
          <p:cNvSpPr>
            <a:spLocks noGrp="1"/>
          </p:cNvSpPr>
          <p:nvPr>
            <p:ph type="title"/>
          </p:nvPr>
        </p:nvSpPr>
        <p:spPr/>
        <p:txBody>
          <a:bodyPr/>
          <a:lstStyle/>
          <a:p>
            <a:r>
              <a:rPr lang="ru-RU" smtClean="0"/>
              <a:t>Образец заголовка</a:t>
            </a:r>
            <a:endParaRPr lang="ru-RU"/>
          </a:p>
        </p:txBody>
      </p:sp>
      <p:sp>
        <p:nvSpPr>
          <p:cNvPr id="1048803" name="Объект 2"/>
          <p:cNvSpPr>
            <a:spLocks noGrp="1"/>
          </p:cNvSpPr>
          <p:nvPr>
            <p:ph sz="half" idx="1"/>
          </p:nvPr>
        </p:nvSpPr>
        <p:spPr>
          <a:xfrm>
            <a:off x="685800" y="2286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804" name="Объект 3"/>
          <p:cNvSpPr>
            <a:spLocks noGrp="1"/>
          </p:cNvSpPr>
          <p:nvPr>
            <p:ph sz="half" idx="2"/>
          </p:nvPr>
        </p:nvSpPr>
        <p:spPr>
          <a:xfrm>
            <a:off x="4648200" y="2286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805" name="Нижний колонтитул 4"/>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806" name="Номер слайда 5"/>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48764"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1048765"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48766"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767"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48768"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769" name="Нижний колонтитул 6"/>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770" name="Номер слайда 7"/>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1048807" name="Заголовок 1"/>
          <p:cNvSpPr>
            <a:spLocks noGrp="1"/>
          </p:cNvSpPr>
          <p:nvPr>
            <p:ph type="title"/>
          </p:nvPr>
        </p:nvSpPr>
        <p:spPr/>
        <p:txBody>
          <a:bodyPr/>
          <a:lstStyle/>
          <a:p>
            <a:r>
              <a:rPr lang="ru-RU" smtClean="0"/>
              <a:t>Образец заголовка</a:t>
            </a:r>
            <a:endParaRPr lang="ru-RU"/>
          </a:p>
        </p:txBody>
      </p:sp>
      <p:sp>
        <p:nvSpPr>
          <p:cNvPr id="1048808" name="Нижний колонтитул 2"/>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809" name="Номер слайда 3"/>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1048609" name="Заголовок 1"/>
          <p:cNvSpPr>
            <a:spLocks noGrp="1"/>
          </p:cNvSpPr>
          <p:nvPr>
            <p:ph type="title"/>
          </p:nvPr>
        </p:nvSpPr>
        <p:spPr/>
        <p:txBody>
          <a:bodyPr/>
          <a:lstStyle/>
          <a:p>
            <a:r>
              <a:rPr lang="ru-RU" smtClean="0"/>
              <a:t>Образец заголовка</a:t>
            </a:r>
            <a:endParaRPr lang="ru-RU"/>
          </a:p>
        </p:txBody>
      </p:sp>
      <p:sp>
        <p:nvSpPr>
          <p:cNvPr id="1048610"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611" name="Нижний колонтитул 3"/>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612" name="Номер слайда 4"/>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1048635" name="Нижний колонтитул 1"/>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636" name="Номер слайда 2"/>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048789"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1048790"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791"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48792" name="Нижний колонтитул 4"/>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793" name="Номер слайда 5"/>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048759"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1048760"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1048761"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48762" name="Нижний колонтитул 4"/>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763" name="Номер слайда 5"/>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1048814" name="Заголовок 1"/>
          <p:cNvSpPr>
            <a:spLocks noGrp="1"/>
          </p:cNvSpPr>
          <p:nvPr>
            <p:ph type="title"/>
          </p:nvPr>
        </p:nvSpPr>
        <p:spPr/>
        <p:txBody>
          <a:bodyPr/>
          <a:lstStyle/>
          <a:p>
            <a:r>
              <a:rPr lang="ru-RU" smtClean="0"/>
              <a:t>Образец заголовка</a:t>
            </a:r>
            <a:endParaRPr lang="ru-RU"/>
          </a:p>
        </p:txBody>
      </p:sp>
      <p:sp>
        <p:nvSpPr>
          <p:cNvPr id="1048815"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816" name="Нижний колонтитул 3"/>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817" name="Номер слайда 4"/>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1048818" name="Вертикальный заголовок 1"/>
          <p:cNvSpPr>
            <a:spLocks noGrp="1"/>
          </p:cNvSpPr>
          <p:nvPr>
            <p:ph type="title" orient="vert"/>
          </p:nvPr>
        </p:nvSpPr>
        <p:spPr>
          <a:xfrm>
            <a:off x="6515100" y="609600"/>
            <a:ext cx="1943100" cy="5791200"/>
          </a:xfrm>
        </p:spPr>
        <p:txBody>
          <a:bodyPr vert="eaVert"/>
          <a:lstStyle/>
          <a:p>
            <a:r>
              <a:rPr lang="ru-RU" smtClean="0"/>
              <a:t>Образец заголовка</a:t>
            </a:r>
            <a:endParaRPr lang="ru-RU"/>
          </a:p>
        </p:txBody>
      </p:sp>
      <p:sp>
        <p:nvSpPr>
          <p:cNvPr id="1048819" name="Вертикальный текст 2"/>
          <p:cNvSpPr>
            <a:spLocks noGrp="1"/>
          </p:cNvSpPr>
          <p:nvPr>
            <p:ph type="body" orient="vert" idx="1"/>
          </p:nvPr>
        </p:nvSpPr>
        <p:spPr>
          <a:xfrm>
            <a:off x="685800" y="609600"/>
            <a:ext cx="5676900" cy="5791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820" name="Нижний колонтитул 3"/>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821" name="Номер слайда 4"/>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1048785" name="Заголовок 1"/>
          <p:cNvSpPr>
            <a:spLocks noGrp="1"/>
          </p:cNvSpPr>
          <p:nvPr>
            <p:ph type="title"/>
          </p:nvPr>
        </p:nvSpPr>
        <p:spPr>
          <a:xfrm>
            <a:off x="685800" y="609600"/>
            <a:ext cx="7772400" cy="1143000"/>
          </a:xfrm>
        </p:spPr>
        <p:txBody>
          <a:bodyPr/>
          <a:lstStyle/>
          <a:p>
            <a:r>
              <a:rPr lang="ru-RU" smtClean="0"/>
              <a:t>Образец заголовка</a:t>
            </a:r>
            <a:endParaRPr lang="ru-RU"/>
          </a:p>
        </p:txBody>
      </p:sp>
      <p:sp>
        <p:nvSpPr>
          <p:cNvPr id="1048786" name="Диаграмма 2"/>
          <p:cNvSpPr>
            <a:spLocks noGrp="1"/>
          </p:cNvSpPr>
          <p:nvPr>
            <p:ph type="chart" idx="1"/>
          </p:nvPr>
        </p:nvSpPr>
        <p:spPr>
          <a:xfrm>
            <a:off x="685800" y="2286000"/>
            <a:ext cx="7772400" cy="4114800"/>
          </a:xfrm>
        </p:spPr>
        <p:txBody>
          <a:bodyPr/>
          <a:lstStyle/>
          <a:p>
            <a:endParaRPr lang="ru-RU"/>
          </a:p>
        </p:txBody>
      </p:sp>
      <p:sp>
        <p:nvSpPr>
          <p:cNvPr id="1048787" name="Нижний колонтитул 3"/>
          <p:cNvSpPr>
            <a:spLocks noGrp="1"/>
          </p:cNvSpPr>
          <p:nvPr>
            <p:ph type="ftr" sz="quarter" idx="10"/>
          </p:nvPr>
        </p:nvSpPr>
        <p:spPr>
          <a:xfrm>
            <a:off x="3200400" y="6248400"/>
            <a:ext cx="3505200" cy="457200"/>
          </a:xfrm>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788" name="Номер слайда 4"/>
          <p:cNvSpPr>
            <a:spLocks noGrp="1"/>
          </p:cNvSpPr>
          <p:nvPr>
            <p:ph type="sldNum" sz="quarter" idx="11"/>
          </p:nvPr>
        </p:nvSpPr>
        <p:spPr>
          <a:xfrm>
            <a:off x="685800" y="6400800"/>
            <a:ext cx="1905000" cy="457200"/>
          </a:xfrm>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1048810" name="Заголовок 1"/>
          <p:cNvSpPr>
            <a:spLocks noGrp="1"/>
          </p:cNvSpPr>
          <p:nvPr>
            <p:ph type="title"/>
          </p:nvPr>
        </p:nvSpPr>
        <p:spPr>
          <a:xfrm>
            <a:off x="685800" y="609600"/>
            <a:ext cx="7772400" cy="1143000"/>
          </a:xfrm>
        </p:spPr>
        <p:txBody>
          <a:bodyPr/>
          <a:lstStyle/>
          <a:p>
            <a:r>
              <a:rPr lang="ru-RU" smtClean="0"/>
              <a:t>Образец заголовка</a:t>
            </a:r>
            <a:endParaRPr lang="ru-RU"/>
          </a:p>
        </p:txBody>
      </p:sp>
      <p:sp>
        <p:nvSpPr>
          <p:cNvPr id="1048811" name="Таблица 2"/>
          <p:cNvSpPr>
            <a:spLocks noGrp="1"/>
          </p:cNvSpPr>
          <p:nvPr>
            <p:ph type="tbl" idx="1"/>
          </p:nvPr>
        </p:nvSpPr>
        <p:spPr>
          <a:xfrm>
            <a:off x="685800" y="2286000"/>
            <a:ext cx="7772400" cy="4114800"/>
          </a:xfrm>
        </p:spPr>
        <p:txBody>
          <a:bodyPr/>
          <a:lstStyle/>
          <a:p>
            <a:endParaRPr lang="ru-RU"/>
          </a:p>
        </p:txBody>
      </p:sp>
      <p:sp>
        <p:nvSpPr>
          <p:cNvPr id="1048812" name="Нижний колонтитул 3"/>
          <p:cNvSpPr>
            <a:spLocks noGrp="1"/>
          </p:cNvSpPr>
          <p:nvPr>
            <p:ph type="ftr" sz="quarter" idx="10"/>
          </p:nvPr>
        </p:nvSpPr>
        <p:spPr>
          <a:xfrm>
            <a:off x="3200400" y="6248400"/>
            <a:ext cx="3505200" cy="457200"/>
          </a:xfrm>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813" name="Номер слайда 4"/>
          <p:cNvSpPr>
            <a:spLocks noGrp="1"/>
          </p:cNvSpPr>
          <p:nvPr>
            <p:ph type="sldNum" sz="quarter" idx="11"/>
          </p:nvPr>
        </p:nvSpPr>
        <p:spPr>
          <a:xfrm>
            <a:off x="685800" y="6400800"/>
            <a:ext cx="1905000" cy="457200"/>
          </a:xfrm>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48973" name="Rectangle 2"/>
          <p:cNvSpPr>
            <a:spLocks noChangeArrowheads="1"/>
          </p:cNvSpPr>
          <p:nvPr/>
        </p:nvSpPr>
        <p:spPr bwMode="invGray">
          <a:xfrm>
            <a:off x="8809038" y="76200"/>
            <a:ext cx="334962" cy="6858000"/>
          </a:xfrm>
          <a:prstGeom prst="rect">
            <a:avLst/>
          </a:prstGeom>
          <a:gradFill rotWithShape="0">
            <a:gsLst>
              <a:gs pos="0">
                <a:schemeClr val="accent2"/>
              </a:gs>
              <a:gs pos="50000">
                <a:schemeClr val="hlink"/>
              </a:gs>
              <a:gs pos="100000">
                <a:schemeClr val="accent2"/>
              </a:gs>
            </a:gsLst>
            <a:lin ang="0" scaled="1"/>
          </a:gradFill>
          <a:ln>
            <a:noFill/>
          </a:ln>
        </p:spPr>
        <p:txBody>
          <a:bodyPr wrap="none" anchor="ct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974" name="Freeform 3"/>
          <p:cNvSpPr/>
          <p:nvPr/>
        </p:nvSpPr>
        <p:spPr bwMode="white">
          <a:xfrm>
            <a:off x="0" y="4489450"/>
            <a:ext cx="5754688" cy="2368550"/>
          </a:xfrm>
          <a:custGeom>
            <a:avLst/>
            <a:gdLst>
              <a:gd name="T0" fmla="*/ 0 w 3625"/>
              <a:gd name="T1" fmla="*/ 1491 h 1492"/>
              <a:gd name="T2" fmla="*/ 0 w 3625"/>
              <a:gd name="T3" fmla="*/ 0 h 1492"/>
              <a:gd name="T4" fmla="*/ 171 w 3625"/>
              <a:gd name="T5" fmla="*/ 3 h 1492"/>
              <a:gd name="T6" fmla="*/ 355 w 3625"/>
              <a:gd name="T7" fmla="*/ 9 h 1492"/>
              <a:gd name="T8" fmla="*/ 499 w 3625"/>
              <a:gd name="T9" fmla="*/ 21 h 1492"/>
              <a:gd name="T10" fmla="*/ 650 w 3625"/>
              <a:gd name="T11" fmla="*/ 36 h 1492"/>
              <a:gd name="T12" fmla="*/ 809 w 3625"/>
              <a:gd name="T13" fmla="*/ 54 h 1492"/>
              <a:gd name="T14" fmla="*/ 957 w 3625"/>
              <a:gd name="T15" fmla="*/ 78 h 1492"/>
              <a:gd name="T16" fmla="*/ 1119 w 3625"/>
              <a:gd name="T17" fmla="*/ 105 h 1492"/>
              <a:gd name="T18" fmla="*/ 1261 w 3625"/>
              <a:gd name="T19" fmla="*/ 133 h 1492"/>
              <a:gd name="T20" fmla="*/ 1441 w 3625"/>
              <a:gd name="T21" fmla="*/ 175 h 1492"/>
              <a:gd name="T22" fmla="*/ 1598 w 3625"/>
              <a:gd name="T23" fmla="*/ 217 h 1492"/>
              <a:gd name="T24" fmla="*/ 1763 w 3625"/>
              <a:gd name="T25" fmla="*/ 269 h 1492"/>
              <a:gd name="T26" fmla="*/ 1887 w 3625"/>
              <a:gd name="T27" fmla="*/ 308 h 1492"/>
              <a:gd name="T28" fmla="*/ 2085 w 3625"/>
              <a:gd name="T29" fmla="*/ 384 h 1492"/>
              <a:gd name="T30" fmla="*/ 2230 w 3625"/>
              <a:gd name="T31" fmla="*/ 444 h 1492"/>
              <a:gd name="T32" fmla="*/ 2456 w 3625"/>
              <a:gd name="T33" fmla="*/ 547 h 1492"/>
              <a:gd name="T34" fmla="*/ 2666 w 3625"/>
              <a:gd name="T35" fmla="*/ 662 h 1492"/>
              <a:gd name="T36" fmla="*/ 2859 w 3625"/>
              <a:gd name="T37" fmla="*/ 786 h 1492"/>
              <a:gd name="T38" fmla="*/ 3046 w 3625"/>
              <a:gd name="T39" fmla="*/ 920 h 1492"/>
              <a:gd name="T40" fmla="*/ 3193 w 3625"/>
              <a:gd name="T41" fmla="*/ 1038 h 1492"/>
              <a:gd name="T42" fmla="*/ 3332 w 3625"/>
              <a:gd name="T43" fmla="*/ 1168 h 1492"/>
              <a:gd name="T44" fmla="*/ 3440 w 3625"/>
              <a:gd name="T45" fmla="*/ 1280 h 1492"/>
              <a:gd name="T46" fmla="*/ 3524 w 3625"/>
              <a:gd name="T47" fmla="*/ 1380 h 1492"/>
              <a:gd name="T48" fmla="*/ 3624 w 3625"/>
              <a:gd name="T49" fmla="*/ 1491 h 1492"/>
              <a:gd name="T50" fmla="*/ 3608 w 3625"/>
              <a:gd name="T51" fmla="*/ 1491 h 1492"/>
              <a:gd name="T52" fmla="*/ 0 w 3625"/>
              <a:gd name="T53" fmla="*/ 1491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25" h="1492">
                <a:moveTo>
                  <a:pt x="0" y="1491"/>
                </a:moveTo>
                <a:lnTo>
                  <a:pt x="0" y="0"/>
                </a:lnTo>
                <a:lnTo>
                  <a:pt x="171" y="3"/>
                </a:lnTo>
                <a:lnTo>
                  <a:pt x="355" y="9"/>
                </a:lnTo>
                <a:lnTo>
                  <a:pt x="499" y="21"/>
                </a:lnTo>
                <a:lnTo>
                  <a:pt x="650" y="36"/>
                </a:lnTo>
                <a:lnTo>
                  <a:pt x="809" y="54"/>
                </a:lnTo>
                <a:lnTo>
                  <a:pt x="957" y="78"/>
                </a:lnTo>
                <a:lnTo>
                  <a:pt x="1119" y="105"/>
                </a:lnTo>
                <a:lnTo>
                  <a:pt x="1261" y="133"/>
                </a:lnTo>
                <a:lnTo>
                  <a:pt x="1441" y="175"/>
                </a:lnTo>
                <a:lnTo>
                  <a:pt x="1598" y="217"/>
                </a:lnTo>
                <a:lnTo>
                  <a:pt x="1763" y="269"/>
                </a:lnTo>
                <a:lnTo>
                  <a:pt x="1887" y="308"/>
                </a:lnTo>
                <a:lnTo>
                  <a:pt x="2085" y="384"/>
                </a:lnTo>
                <a:lnTo>
                  <a:pt x="2230" y="444"/>
                </a:lnTo>
                <a:lnTo>
                  <a:pt x="2456" y="547"/>
                </a:lnTo>
                <a:lnTo>
                  <a:pt x="2666" y="662"/>
                </a:lnTo>
                <a:lnTo>
                  <a:pt x="2859" y="786"/>
                </a:lnTo>
                <a:lnTo>
                  <a:pt x="3046" y="920"/>
                </a:lnTo>
                <a:lnTo>
                  <a:pt x="3193" y="1038"/>
                </a:lnTo>
                <a:lnTo>
                  <a:pt x="3332" y="1168"/>
                </a:lnTo>
                <a:lnTo>
                  <a:pt x="3440" y="1280"/>
                </a:lnTo>
                <a:lnTo>
                  <a:pt x="3524" y="1380"/>
                </a:lnTo>
                <a:lnTo>
                  <a:pt x="3624" y="1491"/>
                </a:lnTo>
                <a:lnTo>
                  <a:pt x="3608" y="1491"/>
                </a:lnTo>
                <a:lnTo>
                  <a:pt x="0" y="1491"/>
                </a:lnTo>
              </a:path>
            </a:pathLst>
          </a:custGeom>
          <a:gradFill rotWithShape="0">
            <a:gsLst>
              <a:gs pos="0">
                <a:schemeClr val="bg2"/>
              </a:gs>
              <a:gs pos="100000">
                <a:schemeClr val="bg1"/>
              </a:gs>
            </a:gsLst>
            <a:lin ang="5400000" scaled="1"/>
          </a:gradFill>
          <a:ln>
            <a:noFill/>
          </a:ln>
          <a:effectLst/>
        </p:spPr>
        <p:txBody>
          <a:bodyPr wrap="none" anchor="ct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975" name="Freeform 4"/>
          <p:cNvSpPr/>
          <p:nvPr/>
        </p:nvSpPr>
        <p:spPr bwMode="white">
          <a:xfrm>
            <a:off x="0" y="3817938"/>
            <a:ext cx="8164513" cy="3019425"/>
          </a:xfrm>
          <a:custGeom>
            <a:avLst/>
            <a:gdLst>
              <a:gd name="T0" fmla="*/ 2718 w 5143"/>
              <a:gd name="T1" fmla="*/ 405 h 1902"/>
              <a:gd name="T2" fmla="*/ 2466 w 5143"/>
              <a:gd name="T3" fmla="*/ 333 h 1902"/>
              <a:gd name="T4" fmla="*/ 2202 w 5143"/>
              <a:gd name="T5" fmla="*/ 261 h 1902"/>
              <a:gd name="T6" fmla="*/ 1929 w 5143"/>
              <a:gd name="T7" fmla="*/ 198 h 1902"/>
              <a:gd name="T8" fmla="*/ 1695 w 5143"/>
              <a:gd name="T9" fmla="*/ 153 h 1902"/>
              <a:gd name="T10" fmla="*/ 1434 w 5143"/>
              <a:gd name="T11" fmla="*/ 111 h 1902"/>
              <a:gd name="T12" fmla="*/ 1188 w 5143"/>
              <a:gd name="T13" fmla="*/ 75 h 1902"/>
              <a:gd name="T14" fmla="*/ 957 w 5143"/>
              <a:gd name="T15" fmla="*/ 48 h 1902"/>
              <a:gd name="T16" fmla="*/ 747 w 5143"/>
              <a:gd name="T17" fmla="*/ 30 h 1902"/>
              <a:gd name="T18" fmla="*/ 501 w 5143"/>
              <a:gd name="T19" fmla="*/ 15 h 1902"/>
              <a:gd name="T20" fmla="*/ 246 w 5143"/>
              <a:gd name="T21" fmla="*/ 3 h 1902"/>
              <a:gd name="T22" fmla="*/ 0 w 5143"/>
              <a:gd name="T23" fmla="*/ 0 h 1902"/>
              <a:gd name="T24" fmla="*/ 0 w 5143"/>
              <a:gd name="T25" fmla="*/ 275 h 1902"/>
              <a:gd name="T26" fmla="*/ 0 w 5143"/>
              <a:gd name="T27" fmla="*/ 345 h 1902"/>
              <a:gd name="T28" fmla="*/ 0 w 5143"/>
              <a:gd name="T29" fmla="*/ 275 h 1902"/>
              <a:gd name="T30" fmla="*/ 0 w 5143"/>
              <a:gd name="T31" fmla="*/ 342 h 1902"/>
              <a:gd name="T32" fmla="*/ 339 w 5143"/>
              <a:gd name="T33" fmla="*/ 351 h 1902"/>
              <a:gd name="T34" fmla="*/ 606 w 5143"/>
              <a:gd name="T35" fmla="*/ 372 h 1902"/>
              <a:gd name="T36" fmla="*/ 852 w 5143"/>
              <a:gd name="T37" fmla="*/ 399 h 1902"/>
              <a:gd name="T38" fmla="*/ 1068 w 5143"/>
              <a:gd name="T39" fmla="*/ 435 h 1902"/>
              <a:gd name="T40" fmla="*/ 1275 w 5143"/>
              <a:gd name="T41" fmla="*/ 474 h 1902"/>
              <a:gd name="T42" fmla="*/ 1545 w 5143"/>
              <a:gd name="T43" fmla="*/ 540 h 1902"/>
              <a:gd name="T44" fmla="*/ 1761 w 5143"/>
              <a:gd name="T45" fmla="*/ 603 h 1902"/>
              <a:gd name="T46" fmla="*/ 1971 w 5143"/>
              <a:gd name="T47" fmla="*/ 678 h 1902"/>
              <a:gd name="T48" fmla="*/ 2166 w 5143"/>
              <a:gd name="T49" fmla="*/ 747 h 1902"/>
              <a:gd name="T50" fmla="*/ 2397 w 5143"/>
              <a:gd name="T51" fmla="*/ 852 h 1902"/>
              <a:gd name="T52" fmla="*/ 2613 w 5143"/>
              <a:gd name="T53" fmla="*/ 960 h 1902"/>
              <a:gd name="T54" fmla="*/ 2832 w 5143"/>
              <a:gd name="T55" fmla="*/ 1095 h 1902"/>
              <a:gd name="T56" fmla="*/ 3012 w 5143"/>
              <a:gd name="T57" fmla="*/ 1212 h 1902"/>
              <a:gd name="T58" fmla="*/ 3186 w 5143"/>
              <a:gd name="T59" fmla="*/ 1347 h 1902"/>
              <a:gd name="T60" fmla="*/ 3351 w 5143"/>
              <a:gd name="T61" fmla="*/ 1497 h 1902"/>
              <a:gd name="T62" fmla="*/ 3480 w 5143"/>
              <a:gd name="T63" fmla="*/ 1629 h 1902"/>
              <a:gd name="T64" fmla="*/ 3612 w 5143"/>
              <a:gd name="T65" fmla="*/ 1785 h 1902"/>
              <a:gd name="T66" fmla="*/ 3699 w 5143"/>
              <a:gd name="T67" fmla="*/ 1901 h 1902"/>
              <a:gd name="T68" fmla="*/ 5142 w 5143"/>
              <a:gd name="T69" fmla="*/ 1901 h 1902"/>
              <a:gd name="T70" fmla="*/ 5076 w 5143"/>
              <a:gd name="T71" fmla="*/ 1827 h 1902"/>
              <a:gd name="T72" fmla="*/ 4968 w 5143"/>
              <a:gd name="T73" fmla="*/ 1707 h 1902"/>
              <a:gd name="T74" fmla="*/ 4797 w 5143"/>
              <a:gd name="T75" fmla="*/ 1539 h 1902"/>
              <a:gd name="T76" fmla="*/ 4617 w 5143"/>
              <a:gd name="T77" fmla="*/ 1383 h 1902"/>
              <a:gd name="T78" fmla="*/ 4410 w 5143"/>
              <a:gd name="T79" fmla="*/ 1221 h 1902"/>
              <a:gd name="T80" fmla="*/ 4185 w 5143"/>
              <a:gd name="T81" fmla="*/ 1071 h 1902"/>
              <a:gd name="T82" fmla="*/ 3960 w 5143"/>
              <a:gd name="T83" fmla="*/ 939 h 1902"/>
              <a:gd name="T84" fmla="*/ 3708 w 5143"/>
              <a:gd name="T85" fmla="*/ 801 h 1902"/>
              <a:gd name="T86" fmla="*/ 3492 w 5143"/>
              <a:gd name="T87" fmla="*/ 702 h 1902"/>
              <a:gd name="T88" fmla="*/ 3231 w 5143"/>
              <a:gd name="T89" fmla="*/ 588 h 1902"/>
              <a:gd name="T90" fmla="*/ 2964 w 5143"/>
              <a:gd name="T91" fmla="*/ 489 h 1902"/>
              <a:gd name="T92" fmla="*/ 2718 w 5143"/>
              <a:gd name="T93" fmla="*/ 405 h 1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143" h="1902">
                <a:moveTo>
                  <a:pt x="2718" y="405"/>
                </a:moveTo>
                <a:lnTo>
                  <a:pt x="2466" y="333"/>
                </a:lnTo>
                <a:lnTo>
                  <a:pt x="2202" y="261"/>
                </a:lnTo>
                <a:lnTo>
                  <a:pt x="1929" y="198"/>
                </a:lnTo>
                <a:lnTo>
                  <a:pt x="1695" y="153"/>
                </a:lnTo>
                <a:lnTo>
                  <a:pt x="1434" y="111"/>
                </a:lnTo>
                <a:lnTo>
                  <a:pt x="1188" y="75"/>
                </a:lnTo>
                <a:lnTo>
                  <a:pt x="957" y="48"/>
                </a:lnTo>
                <a:lnTo>
                  <a:pt x="747" y="30"/>
                </a:lnTo>
                <a:lnTo>
                  <a:pt x="501" y="15"/>
                </a:lnTo>
                <a:lnTo>
                  <a:pt x="246" y="3"/>
                </a:lnTo>
                <a:lnTo>
                  <a:pt x="0" y="0"/>
                </a:lnTo>
                <a:lnTo>
                  <a:pt x="0" y="275"/>
                </a:lnTo>
                <a:lnTo>
                  <a:pt x="0" y="345"/>
                </a:lnTo>
                <a:lnTo>
                  <a:pt x="0" y="275"/>
                </a:lnTo>
                <a:lnTo>
                  <a:pt x="0" y="342"/>
                </a:lnTo>
                <a:lnTo>
                  <a:pt x="339" y="351"/>
                </a:lnTo>
                <a:lnTo>
                  <a:pt x="606" y="372"/>
                </a:lnTo>
                <a:lnTo>
                  <a:pt x="852" y="399"/>
                </a:lnTo>
                <a:lnTo>
                  <a:pt x="1068" y="435"/>
                </a:lnTo>
                <a:lnTo>
                  <a:pt x="1275" y="474"/>
                </a:lnTo>
                <a:lnTo>
                  <a:pt x="1545" y="540"/>
                </a:lnTo>
                <a:lnTo>
                  <a:pt x="1761" y="603"/>
                </a:lnTo>
                <a:lnTo>
                  <a:pt x="1971" y="678"/>
                </a:lnTo>
                <a:lnTo>
                  <a:pt x="2166" y="747"/>
                </a:lnTo>
                <a:lnTo>
                  <a:pt x="2397" y="852"/>
                </a:lnTo>
                <a:lnTo>
                  <a:pt x="2613" y="960"/>
                </a:lnTo>
                <a:lnTo>
                  <a:pt x="2832" y="1095"/>
                </a:lnTo>
                <a:lnTo>
                  <a:pt x="3012" y="1212"/>
                </a:lnTo>
                <a:lnTo>
                  <a:pt x="3186" y="1347"/>
                </a:lnTo>
                <a:lnTo>
                  <a:pt x="3351" y="1497"/>
                </a:lnTo>
                <a:lnTo>
                  <a:pt x="3480" y="1629"/>
                </a:lnTo>
                <a:lnTo>
                  <a:pt x="3612" y="1785"/>
                </a:lnTo>
                <a:lnTo>
                  <a:pt x="3699" y="1901"/>
                </a:lnTo>
                <a:lnTo>
                  <a:pt x="5142" y="1901"/>
                </a:lnTo>
                <a:lnTo>
                  <a:pt x="5076" y="1827"/>
                </a:lnTo>
                <a:lnTo>
                  <a:pt x="4968" y="1707"/>
                </a:lnTo>
                <a:lnTo>
                  <a:pt x="4797" y="1539"/>
                </a:lnTo>
                <a:lnTo>
                  <a:pt x="4617" y="1383"/>
                </a:lnTo>
                <a:lnTo>
                  <a:pt x="4410" y="1221"/>
                </a:lnTo>
                <a:lnTo>
                  <a:pt x="4185" y="1071"/>
                </a:lnTo>
                <a:lnTo>
                  <a:pt x="3960" y="939"/>
                </a:lnTo>
                <a:lnTo>
                  <a:pt x="3708" y="801"/>
                </a:lnTo>
                <a:lnTo>
                  <a:pt x="3492" y="702"/>
                </a:lnTo>
                <a:lnTo>
                  <a:pt x="3231" y="588"/>
                </a:lnTo>
                <a:lnTo>
                  <a:pt x="2964" y="489"/>
                </a:lnTo>
                <a:lnTo>
                  <a:pt x="2718" y="405"/>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976" name="Freeform 5"/>
          <p:cNvSpPr/>
          <p:nvPr/>
        </p:nvSpPr>
        <p:spPr bwMode="white">
          <a:xfrm>
            <a:off x="0" y="3146425"/>
            <a:ext cx="9144000" cy="3690938"/>
          </a:xfrm>
          <a:custGeom>
            <a:avLst/>
            <a:gdLst>
              <a:gd name="T0" fmla="*/ 0 w 5760"/>
              <a:gd name="T1" fmla="*/ 0 h 2325"/>
              <a:gd name="T2" fmla="*/ 0 w 5760"/>
              <a:gd name="T3" fmla="*/ 339 h 2325"/>
              <a:gd name="T4" fmla="*/ 558 w 5760"/>
              <a:gd name="T5" fmla="*/ 357 h 2325"/>
              <a:gd name="T6" fmla="*/ 807 w 5760"/>
              <a:gd name="T7" fmla="*/ 375 h 2325"/>
              <a:gd name="T8" fmla="*/ 1056 w 5760"/>
              <a:gd name="T9" fmla="*/ 399 h 2325"/>
              <a:gd name="T10" fmla="*/ 1272 w 5760"/>
              <a:gd name="T11" fmla="*/ 426 h 2325"/>
              <a:gd name="T12" fmla="*/ 1539 w 5760"/>
              <a:gd name="T13" fmla="*/ 465 h 2325"/>
              <a:gd name="T14" fmla="*/ 1791 w 5760"/>
              <a:gd name="T15" fmla="*/ 510 h 2325"/>
              <a:gd name="T16" fmla="*/ 2076 w 5760"/>
              <a:gd name="T17" fmla="*/ 570 h 2325"/>
              <a:gd name="T18" fmla="*/ 2334 w 5760"/>
              <a:gd name="T19" fmla="*/ 630 h 2325"/>
              <a:gd name="T20" fmla="*/ 2544 w 5760"/>
              <a:gd name="T21" fmla="*/ 687 h 2325"/>
              <a:gd name="T22" fmla="*/ 2775 w 5760"/>
              <a:gd name="T23" fmla="*/ 759 h 2325"/>
              <a:gd name="T24" fmla="*/ 3003 w 5760"/>
              <a:gd name="T25" fmla="*/ 837 h 2325"/>
              <a:gd name="T26" fmla="*/ 3231 w 5760"/>
              <a:gd name="T27" fmla="*/ 924 h 2325"/>
              <a:gd name="T28" fmla="*/ 3438 w 5760"/>
              <a:gd name="T29" fmla="*/ 1005 h 2325"/>
              <a:gd name="T30" fmla="*/ 3663 w 5760"/>
              <a:gd name="T31" fmla="*/ 1110 h 2325"/>
              <a:gd name="T32" fmla="*/ 3903 w 5760"/>
              <a:gd name="T33" fmla="*/ 1233 h 2325"/>
              <a:gd name="T34" fmla="*/ 4149 w 5760"/>
              <a:gd name="T35" fmla="*/ 1374 h 2325"/>
              <a:gd name="T36" fmla="*/ 4353 w 5760"/>
              <a:gd name="T37" fmla="*/ 1506 h 2325"/>
              <a:gd name="T38" fmla="*/ 4491 w 5760"/>
              <a:gd name="T39" fmla="*/ 1602 h 2325"/>
              <a:gd name="T40" fmla="*/ 4668 w 5760"/>
              <a:gd name="T41" fmla="*/ 1740 h 2325"/>
              <a:gd name="T42" fmla="*/ 4824 w 5760"/>
              <a:gd name="T43" fmla="*/ 1875 h 2325"/>
              <a:gd name="T44" fmla="*/ 4968 w 5760"/>
              <a:gd name="T45" fmla="*/ 2016 h 2325"/>
              <a:gd name="T46" fmla="*/ 5100 w 5760"/>
              <a:gd name="T47" fmla="*/ 2154 h 2325"/>
              <a:gd name="T48" fmla="*/ 5238 w 5760"/>
              <a:gd name="T49" fmla="*/ 2324 h 2325"/>
              <a:gd name="T50" fmla="*/ 5759 w 5760"/>
              <a:gd name="T51" fmla="*/ 2324 h 2325"/>
              <a:gd name="T52" fmla="*/ 5759 w 5760"/>
              <a:gd name="T53" fmla="*/ 1245 h 2325"/>
              <a:gd name="T54" fmla="*/ 5580 w 5760"/>
              <a:gd name="T55" fmla="*/ 1119 h 2325"/>
              <a:gd name="T56" fmla="*/ 5400 w 5760"/>
              <a:gd name="T57" fmla="*/ 1020 h 2325"/>
              <a:gd name="T58" fmla="*/ 5205 w 5760"/>
              <a:gd name="T59" fmla="*/ 918 h 2325"/>
              <a:gd name="T60" fmla="*/ 5031 w 5760"/>
              <a:gd name="T61" fmla="*/ 837 h 2325"/>
              <a:gd name="T62" fmla="*/ 4866 w 5760"/>
              <a:gd name="T63" fmla="*/ 771 h 2325"/>
              <a:gd name="T64" fmla="*/ 4710 w 5760"/>
              <a:gd name="T65" fmla="*/ 711 h 2325"/>
              <a:gd name="T66" fmla="*/ 4545 w 5760"/>
              <a:gd name="T67" fmla="*/ 651 h 2325"/>
              <a:gd name="T68" fmla="*/ 4386 w 5760"/>
              <a:gd name="T69" fmla="*/ 600 h 2325"/>
              <a:gd name="T70" fmla="*/ 4248 w 5760"/>
              <a:gd name="T71" fmla="*/ 552 h 2325"/>
              <a:gd name="T72" fmla="*/ 3993 w 5760"/>
              <a:gd name="T73" fmla="*/ 483 h 2325"/>
              <a:gd name="T74" fmla="*/ 3777 w 5760"/>
              <a:gd name="T75" fmla="*/ 423 h 2325"/>
              <a:gd name="T76" fmla="*/ 3564 w 5760"/>
              <a:gd name="T77" fmla="*/ 375 h 2325"/>
              <a:gd name="T78" fmla="*/ 3282 w 5760"/>
              <a:gd name="T79" fmla="*/ 312 h 2325"/>
              <a:gd name="T80" fmla="*/ 3003 w 5760"/>
              <a:gd name="T81" fmla="*/ 261 h 2325"/>
              <a:gd name="T82" fmla="*/ 2733 w 5760"/>
              <a:gd name="T83" fmla="*/ 213 h 2325"/>
              <a:gd name="T84" fmla="*/ 2451 w 5760"/>
              <a:gd name="T85" fmla="*/ 171 h 2325"/>
              <a:gd name="T86" fmla="*/ 2211 w 5760"/>
              <a:gd name="T87" fmla="*/ 138 h 2325"/>
              <a:gd name="T88" fmla="*/ 1974 w 5760"/>
              <a:gd name="T89" fmla="*/ 108 h 2325"/>
              <a:gd name="T90" fmla="*/ 1665 w 5760"/>
              <a:gd name="T91" fmla="*/ 81 h 2325"/>
              <a:gd name="T92" fmla="*/ 1437 w 5760"/>
              <a:gd name="T93" fmla="*/ 60 h 2325"/>
              <a:gd name="T94" fmla="*/ 1125 w 5760"/>
              <a:gd name="T95" fmla="*/ 36 h 2325"/>
              <a:gd name="T96" fmla="*/ 828 w 5760"/>
              <a:gd name="T97" fmla="*/ 21 h 2325"/>
              <a:gd name="T98" fmla="*/ 558 w 5760"/>
              <a:gd name="T99" fmla="*/ 12 h 2325"/>
              <a:gd name="T100" fmla="*/ 282 w 5760"/>
              <a:gd name="T101" fmla="*/ 3 h 2325"/>
              <a:gd name="T102" fmla="*/ 0 w 5760"/>
              <a:gd name="T103" fmla="*/ 0 h 2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60" h="2325">
                <a:moveTo>
                  <a:pt x="0" y="0"/>
                </a:moveTo>
                <a:lnTo>
                  <a:pt x="0" y="339"/>
                </a:lnTo>
                <a:lnTo>
                  <a:pt x="558" y="357"/>
                </a:lnTo>
                <a:lnTo>
                  <a:pt x="807" y="375"/>
                </a:lnTo>
                <a:lnTo>
                  <a:pt x="1056" y="399"/>
                </a:lnTo>
                <a:lnTo>
                  <a:pt x="1272" y="426"/>
                </a:lnTo>
                <a:lnTo>
                  <a:pt x="1539" y="465"/>
                </a:lnTo>
                <a:lnTo>
                  <a:pt x="1791" y="510"/>
                </a:lnTo>
                <a:lnTo>
                  <a:pt x="2076" y="570"/>
                </a:lnTo>
                <a:lnTo>
                  <a:pt x="2334" y="630"/>
                </a:lnTo>
                <a:lnTo>
                  <a:pt x="2544" y="687"/>
                </a:lnTo>
                <a:lnTo>
                  <a:pt x="2775" y="759"/>
                </a:lnTo>
                <a:lnTo>
                  <a:pt x="3003" y="837"/>
                </a:lnTo>
                <a:lnTo>
                  <a:pt x="3231" y="924"/>
                </a:lnTo>
                <a:lnTo>
                  <a:pt x="3438" y="1005"/>
                </a:lnTo>
                <a:lnTo>
                  <a:pt x="3663" y="1110"/>
                </a:lnTo>
                <a:lnTo>
                  <a:pt x="3903" y="1233"/>
                </a:lnTo>
                <a:lnTo>
                  <a:pt x="4149" y="1374"/>
                </a:lnTo>
                <a:lnTo>
                  <a:pt x="4353" y="1506"/>
                </a:lnTo>
                <a:lnTo>
                  <a:pt x="4491" y="1602"/>
                </a:lnTo>
                <a:lnTo>
                  <a:pt x="4668" y="1740"/>
                </a:lnTo>
                <a:lnTo>
                  <a:pt x="4824" y="1875"/>
                </a:lnTo>
                <a:lnTo>
                  <a:pt x="4968" y="2016"/>
                </a:lnTo>
                <a:lnTo>
                  <a:pt x="5100" y="2154"/>
                </a:lnTo>
                <a:lnTo>
                  <a:pt x="5238" y="2324"/>
                </a:lnTo>
                <a:lnTo>
                  <a:pt x="5759" y="2324"/>
                </a:lnTo>
                <a:lnTo>
                  <a:pt x="5759" y="1245"/>
                </a:lnTo>
                <a:lnTo>
                  <a:pt x="5580" y="1119"/>
                </a:lnTo>
                <a:lnTo>
                  <a:pt x="5400" y="1020"/>
                </a:lnTo>
                <a:lnTo>
                  <a:pt x="5205" y="918"/>
                </a:lnTo>
                <a:lnTo>
                  <a:pt x="5031" y="837"/>
                </a:lnTo>
                <a:lnTo>
                  <a:pt x="4866" y="771"/>
                </a:lnTo>
                <a:lnTo>
                  <a:pt x="4710" y="711"/>
                </a:lnTo>
                <a:lnTo>
                  <a:pt x="4545" y="651"/>
                </a:lnTo>
                <a:lnTo>
                  <a:pt x="4386" y="600"/>
                </a:lnTo>
                <a:lnTo>
                  <a:pt x="4248" y="552"/>
                </a:lnTo>
                <a:lnTo>
                  <a:pt x="3993" y="483"/>
                </a:lnTo>
                <a:lnTo>
                  <a:pt x="3777" y="423"/>
                </a:lnTo>
                <a:lnTo>
                  <a:pt x="3564" y="375"/>
                </a:lnTo>
                <a:lnTo>
                  <a:pt x="3282" y="312"/>
                </a:lnTo>
                <a:lnTo>
                  <a:pt x="3003" y="261"/>
                </a:lnTo>
                <a:lnTo>
                  <a:pt x="2733" y="213"/>
                </a:lnTo>
                <a:lnTo>
                  <a:pt x="2451" y="171"/>
                </a:lnTo>
                <a:lnTo>
                  <a:pt x="2211" y="138"/>
                </a:lnTo>
                <a:lnTo>
                  <a:pt x="1974" y="108"/>
                </a:lnTo>
                <a:lnTo>
                  <a:pt x="1665" y="81"/>
                </a:lnTo>
                <a:lnTo>
                  <a:pt x="1437" y="60"/>
                </a:lnTo>
                <a:lnTo>
                  <a:pt x="1125" y="36"/>
                </a:lnTo>
                <a:lnTo>
                  <a:pt x="828" y="21"/>
                </a:lnTo>
                <a:lnTo>
                  <a:pt x="558" y="12"/>
                </a:lnTo>
                <a:lnTo>
                  <a:pt x="282" y="3"/>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977" name="Freeform 6"/>
          <p:cNvSpPr/>
          <p:nvPr/>
        </p:nvSpPr>
        <p:spPr bwMode="white">
          <a:xfrm>
            <a:off x="0" y="2460625"/>
            <a:ext cx="9144000" cy="2497138"/>
          </a:xfrm>
          <a:custGeom>
            <a:avLst/>
            <a:gdLst>
              <a:gd name="T0" fmla="*/ 0 w 5760"/>
              <a:gd name="T1" fmla="*/ 0 h 1573"/>
              <a:gd name="T2" fmla="*/ 0 w 5760"/>
              <a:gd name="T3" fmla="*/ 351 h 1573"/>
              <a:gd name="T4" fmla="*/ 282 w 5760"/>
              <a:gd name="T5" fmla="*/ 357 h 1573"/>
              <a:gd name="T6" fmla="*/ 627 w 5760"/>
              <a:gd name="T7" fmla="*/ 363 h 1573"/>
              <a:gd name="T8" fmla="*/ 960 w 5760"/>
              <a:gd name="T9" fmla="*/ 375 h 1573"/>
              <a:gd name="T10" fmla="*/ 1218 w 5760"/>
              <a:gd name="T11" fmla="*/ 393 h 1573"/>
              <a:gd name="T12" fmla="*/ 1470 w 5760"/>
              <a:gd name="T13" fmla="*/ 411 h 1573"/>
              <a:gd name="T14" fmla="*/ 1746 w 5760"/>
              <a:gd name="T15" fmla="*/ 435 h 1573"/>
              <a:gd name="T16" fmla="*/ 2022 w 5760"/>
              <a:gd name="T17" fmla="*/ 462 h 1573"/>
              <a:gd name="T18" fmla="*/ 2340 w 5760"/>
              <a:gd name="T19" fmla="*/ 504 h 1573"/>
              <a:gd name="T20" fmla="*/ 2664 w 5760"/>
              <a:gd name="T21" fmla="*/ 549 h 1573"/>
              <a:gd name="T22" fmla="*/ 2952 w 5760"/>
              <a:gd name="T23" fmla="*/ 597 h 1573"/>
              <a:gd name="T24" fmla="*/ 3225 w 5760"/>
              <a:gd name="T25" fmla="*/ 648 h 1573"/>
              <a:gd name="T26" fmla="*/ 3513 w 5760"/>
              <a:gd name="T27" fmla="*/ 708 h 1573"/>
              <a:gd name="T28" fmla="*/ 3693 w 5760"/>
              <a:gd name="T29" fmla="*/ 750 h 1573"/>
              <a:gd name="T30" fmla="*/ 3936 w 5760"/>
              <a:gd name="T31" fmla="*/ 810 h 1573"/>
              <a:gd name="T32" fmla="*/ 4095 w 5760"/>
              <a:gd name="T33" fmla="*/ 855 h 1573"/>
              <a:gd name="T34" fmla="*/ 4281 w 5760"/>
              <a:gd name="T35" fmla="*/ 909 h 1573"/>
              <a:gd name="T36" fmla="*/ 4503 w 5760"/>
              <a:gd name="T37" fmla="*/ 981 h 1573"/>
              <a:gd name="T38" fmla="*/ 4704 w 5760"/>
              <a:gd name="T39" fmla="*/ 1053 h 1573"/>
              <a:gd name="T40" fmla="*/ 4911 w 5760"/>
              <a:gd name="T41" fmla="*/ 1131 h 1573"/>
              <a:gd name="T42" fmla="*/ 5073 w 5760"/>
              <a:gd name="T43" fmla="*/ 1197 h 1573"/>
              <a:gd name="T44" fmla="*/ 5256 w 5760"/>
              <a:gd name="T45" fmla="*/ 1281 h 1573"/>
              <a:gd name="T46" fmla="*/ 5475 w 5760"/>
              <a:gd name="T47" fmla="*/ 1401 h 1573"/>
              <a:gd name="T48" fmla="*/ 5628 w 5760"/>
              <a:gd name="T49" fmla="*/ 1482 h 1573"/>
              <a:gd name="T50" fmla="*/ 5759 w 5760"/>
              <a:gd name="T51" fmla="*/ 1572 h 1573"/>
              <a:gd name="T52" fmla="*/ 5759 w 5760"/>
              <a:gd name="T53" fmla="*/ 633 h 1573"/>
              <a:gd name="T54" fmla="*/ 5493 w 5760"/>
              <a:gd name="T55" fmla="*/ 570 h 1573"/>
              <a:gd name="T56" fmla="*/ 5214 w 5760"/>
              <a:gd name="T57" fmla="*/ 501 h 1573"/>
              <a:gd name="T58" fmla="*/ 4950 w 5760"/>
              <a:gd name="T59" fmla="*/ 444 h 1573"/>
              <a:gd name="T60" fmla="*/ 4701 w 5760"/>
              <a:gd name="T61" fmla="*/ 396 h 1573"/>
              <a:gd name="T62" fmla="*/ 4425 w 5760"/>
              <a:gd name="T63" fmla="*/ 348 h 1573"/>
              <a:gd name="T64" fmla="*/ 4110 w 5760"/>
              <a:gd name="T65" fmla="*/ 294 h 1573"/>
              <a:gd name="T66" fmla="*/ 3813 w 5760"/>
              <a:gd name="T67" fmla="*/ 252 h 1573"/>
              <a:gd name="T68" fmla="*/ 3549 w 5760"/>
              <a:gd name="T69" fmla="*/ 213 h 1573"/>
              <a:gd name="T70" fmla="*/ 3261 w 5760"/>
              <a:gd name="T71" fmla="*/ 183 h 1573"/>
              <a:gd name="T72" fmla="*/ 3015 w 5760"/>
              <a:gd name="T73" fmla="*/ 153 h 1573"/>
              <a:gd name="T74" fmla="*/ 2757 w 5760"/>
              <a:gd name="T75" fmla="*/ 129 h 1573"/>
              <a:gd name="T76" fmla="*/ 2520 w 5760"/>
              <a:gd name="T77" fmla="*/ 105 h 1573"/>
              <a:gd name="T78" fmla="*/ 2301 w 5760"/>
              <a:gd name="T79" fmla="*/ 87 h 1573"/>
              <a:gd name="T80" fmla="*/ 2013 w 5760"/>
              <a:gd name="T81" fmla="*/ 66 h 1573"/>
              <a:gd name="T82" fmla="*/ 1731 w 5760"/>
              <a:gd name="T83" fmla="*/ 48 h 1573"/>
              <a:gd name="T84" fmla="*/ 1524 w 5760"/>
              <a:gd name="T85" fmla="*/ 39 h 1573"/>
              <a:gd name="T86" fmla="*/ 1260 w 5760"/>
              <a:gd name="T87" fmla="*/ 27 h 1573"/>
              <a:gd name="T88" fmla="*/ 966 w 5760"/>
              <a:gd name="T89" fmla="*/ 15 h 1573"/>
              <a:gd name="T90" fmla="*/ 714 w 5760"/>
              <a:gd name="T91" fmla="*/ 12 h 1573"/>
              <a:gd name="T92" fmla="*/ 510 w 5760"/>
              <a:gd name="T93" fmla="*/ 6 h 1573"/>
              <a:gd name="T94" fmla="*/ 243 w 5760"/>
              <a:gd name="T95" fmla="*/ 0 h 1573"/>
              <a:gd name="T96" fmla="*/ 0 w 5760"/>
              <a:gd name="T97" fmla="*/ 0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760" h="1573">
                <a:moveTo>
                  <a:pt x="0" y="0"/>
                </a:moveTo>
                <a:lnTo>
                  <a:pt x="0" y="351"/>
                </a:lnTo>
                <a:lnTo>
                  <a:pt x="282" y="357"/>
                </a:lnTo>
                <a:lnTo>
                  <a:pt x="627" y="363"/>
                </a:lnTo>
                <a:lnTo>
                  <a:pt x="960" y="375"/>
                </a:lnTo>
                <a:lnTo>
                  <a:pt x="1218" y="393"/>
                </a:lnTo>
                <a:lnTo>
                  <a:pt x="1470" y="411"/>
                </a:lnTo>
                <a:lnTo>
                  <a:pt x="1746" y="435"/>
                </a:lnTo>
                <a:lnTo>
                  <a:pt x="2022" y="462"/>
                </a:lnTo>
                <a:lnTo>
                  <a:pt x="2340" y="504"/>
                </a:lnTo>
                <a:lnTo>
                  <a:pt x="2664" y="549"/>
                </a:lnTo>
                <a:lnTo>
                  <a:pt x="2952" y="597"/>
                </a:lnTo>
                <a:lnTo>
                  <a:pt x="3225" y="648"/>
                </a:lnTo>
                <a:lnTo>
                  <a:pt x="3513" y="708"/>
                </a:lnTo>
                <a:lnTo>
                  <a:pt x="3693" y="750"/>
                </a:lnTo>
                <a:lnTo>
                  <a:pt x="3936" y="810"/>
                </a:lnTo>
                <a:lnTo>
                  <a:pt x="4095" y="855"/>
                </a:lnTo>
                <a:lnTo>
                  <a:pt x="4281" y="909"/>
                </a:lnTo>
                <a:lnTo>
                  <a:pt x="4503" y="981"/>
                </a:lnTo>
                <a:lnTo>
                  <a:pt x="4704" y="1053"/>
                </a:lnTo>
                <a:lnTo>
                  <a:pt x="4911" y="1131"/>
                </a:lnTo>
                <a:lnTo>
                  <a:pt x="5073" y="1197"/>
                </a:lnTo>
                <a:lnTo>
                  <a:pt x="5256" y="1281"/>
                </a:lnTo>
                <a:lnTo>
                  <a:pt x="5475" y="1401"/>
                </a:lnTo>
                <a:lnTo>
                  <a:pt x="5628" y="1482"/>
                </a:lnTo>
                <a:lnTo>
                  <a:pt x="5759" y="1572"/>
                </a:lnTo>
                <a:lnTo>
                  <a:pt x="5759" y="633"/>
                </a:lnTo>
                <a:lnTo>
                  <a:pt x="5493" y="570"/>
                </a:lnTo>
                <a:lnTo>
                  <a:pt x="5214" y="501"/>
                </a:lnTo>
                <a:lnTo>
                  <a:pt x="4950" y="444"/>
                </a:lnTo>
                <a:lnTo>
                  <a:pt x="4701" y="396"/>
                </a:lnTo>
                <a:lnTo>
                  <a:pt x="4425" y="348"/>
                </a:lnTo>
                <a:lnTo>
                  <a:pt x="4110" y="294"/>
                </a:lnTo>
                <a:lnTo>
                  <a:pt x="3813" y="252"/>
                </a:lnTo>
                <a:lnTo>
                  <a:pt x="3549" y="213"/>
                </a:lnTo>
                <a:lnTo>
                  <a:pt x="3261" y="183"/>
                </a:lnTo>
                <a:lnTo>
                  <a:pt x="3015" y="153"/>
                </a:lnTo>
                <a:lnTo>
                  <a:pt x="2757" y="129"/>
                </a:lnTo>
                <a:lnTo>
                  <a:pt x="2520" y="105"/>
                </a:lnTo>
                <a:lnTo>
                  <a:pt x="2301" y="87"/>
                </a:lnTo>
                <a:lnTo>
                  <a:pt x="2013" y="66"/>
                </a:lnTo>
                <a:lnTo>
                  <a:pt x="1731" y="48"/>
                </a:lnTo>
                <a:lnTo>
                  <a:pt x="1524" y="39"/>
                </a:lnTo>
                <a:lnTo>
                  <a:pt x="1260" y="27"/>
                </a:lnTo>
                <a:lnTo>
                  <a:pt x="966" y="15"/>
                </a:lnTo>
                <a:lnTo>
                  <a:pt x="714" y="12"/>
                </a:lnTo>
                <a:lnTo>
                  <a:pt x="510" y="6"/>
                </a:lnTo>
                <a:lnTo>
                  <a:pt x="243"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978" name="Freeform 7"/>
          <p:cNvSpPr/>
          <p:nvPr/>
        </p:nvSpPr>
        <p:spPr bwMode="white">
          <a:xfrm>
            <a:off x="0" y="1793875"/>
            <a:ext cx="9144000" cy="1539875"/>
          </a:xfrm>
          <a:custGeom>
            <a:avLst/>
            <a:gdLst>
              <a:gd name="T0" fmla="*/ 0 w 5760"/>
              <a:gd name="T1" fmla="*/ 0 h 970"/>
              <a:gd name="T2" fmla="*/ 0 w 5760"/>
              <a:gd name="T3" fmla="*/ 339 h 970"/>
              <a:gd name="T4" fmla="*/ 318 w 5760"/>
              <a:gd name="T5" fmla="*/ 342 h 970"/>
              <a:gd name="T6" fmla="*/ 591 w 5760"/>
              <a:gd name="T7" fmla="*/ 348 h 970"/>
              <a:gd name="T8" fmla="*/ 846 w 5760"/>
              <a:gd name="T9" fmla="*/ 354 h 970"/>
              <a:gd name="T10" fmla="*/ 1074 w 5760"/>
              <a:gd name="T11" fmla="*/ 360 h 970"/>
              <a:gd name="T12" fmla="*/ 1314 w 5760"/>
              <a:gd name="T13" fmla="*/ 366 h 970"/>
              <a:gd name="T14" fmla="*/ 1599 w 5760"/>
              <a:gd name="T15" fmla="*/ 381 h 970"/>
              <a:gd name="T16" fmla="*/ 1911 w 5760"/>
              <a:gd name="T17" fmla="*/ 399 h 970"/>
              <a:gd name="T18" fmla="*/ 2241 w 5760"/>
              <a:gd name="T19" fmla="*/ 420 h 970"/>
              <a:gd name="T20" fmla="*/ 2619 w 5760"/>
              <a:gd name="T21" fmla="*/ 453 h 970"/>
              <a:gd name="T22" fmla="*/ 2889 w 5760"/>
              <a:gd name="T23" fmla="*/ 477 h 970"/>
              <a:gd name="T24" fmla="*/ 3177 w 5760"/>
              <a:gd name="T25" fmla="*/ 507 h 970"/>
              <a:gd name="T26" fmla="*/ 3498 w 5760"/>
              <a:gd name="T27" fmla="*/ 543 h 970"/>
              <a:gd name="T28" fmla="*/ 3813 w 5760"/>
              <a:gd name="T29" fmla="*/ 585 h 970"/>
              <a:gd name="T30" fmla="*/ 4044 w 5760"/>
              <a:gd name="T31" fmla="*/ 618 h 970"/>
              <a:gd name="T32" fmla="*/ 4365 w 5760"/>
              <a:gd name="T33" fmla="*/ 669 h 970"/>
              <a:gd name="T34" fmla="*/ 4683 w 5760"/>
              <a:gd name="T35" fmla="*/ 726 h 970"/>
              <a:gd name="T36" fmla="*/ 4980 w 5760"/>
              <a:gd name="T37" fmla="*/ 786 h 970"/>
              <a:gd name="T38" fmla="*/ 5268 w 5760"/>
              <a:gd name="T39" fmla="*/ 846 h 970"/>
              <a:gd name="T40" fmla="*/ 5646 w 5760"/>
              <a:gd name="T41" fmla="*/ 942 h 970"/>
              <a:gd name="T42" fmla="*/ 5759 w 5760"/>
              <a:gd name="T43" fmla="*/ 969 h 970"/>
              <a:gd name="T44" fmla="*/ 5759 w 5760"/>
              <a:gd name="T45" fmla="*/ 0 h 970"/>
              <a:gd name="T46" fmla="*/ 0 w 5760"/>
              <a:gd name="T47" fmla="*/ 0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60" h="970">
                <a:moveTo>
                  <a:pt x="0" y="0"/>
                </a:moveTo>
                <a:lnTo>
                  <a:pt x="0" y="339"/>
                </a:lnTo>
                <a:lnTo>
                  <a:pt x="318" y="342"/>
                </a:lnTo>
                <a:lnTo>
                  <a:pt x="591" y="348"/>
                </a:lnTo>
                <a:lnTo>
                  <a:pt x="846" y="354"/>
                </a:lnTo>
                <a:lnTo>
                  <a:pt x="1074" y="360"/>
                </a:lnTo>
                <a:lnTo>
                  <a:pt x="1314" y="366"/>
                </a:lnTo>
                <a:lnTo>
                  <a:pt x="1599" y="381"/>
                </a:lnTo>
                <a:lnTo>
                  <a:pt x="1911" y="399"/>
                </a:lnTo>
                <a:lnTo>
                  <a:pt x="2241" y="420"/>
                </a:lnTo>
                <a:lnTo>
                  <a:pt x="2619" y="453"/>
                </a:lnTo>
                <a:lnTo>
                  <a:pt x="2889" y="477"/>
                </a:lnTo>
                <a:lnTo>
                  <a:pt x="3177" y="507"/>
                </a:lnTo>
                <a:lnTo>
                  <a:pt x="3498" y="543"/>
                </a:lnTo>
                <a:lnTo>
                  <a:pt x="3813" y="585"/>
                </a:lnTo>
                <a:lnTo>
                  <a:pt x="4044" y="618"/>
                </a:lnTo>
                <a:lnTo>
                  <a:pt x="4365" y="669"/>
                </a:lnTo>
                <a:lnTo>
                  <a:pt x="4683" y="726"/>
                </a:lnTo>
                <a:lnTo>
                  <a:pt x="4980" y="786"/>
                </a:lnTo>
                <a:lnTo>
                  <a:pt x="5268" y="846"/>
                </a:lnTo>
                <a:lnTo>
                  <a:pt x="5646" y="942"/>
                </a:lnTo>
                <a:lnTo>
                  <a:pt x="5759" y="969"/>
                </a:lnTo>
                <a:lnTo>
                  <a:pt x="5759"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979" name="Freeform 8"/>
          <p:cNvSpPr/>
          <p:nvPr/>
        </p:nvSpPr>
        <p:spPr bwMode="white">
          <a:xfrm>
            <a:off x="0" y="-6350"/>
            <a:ext cx="9144000" cy="1682750"/>
          </a:xfrm>
          <a:custGeom>
            <a:avLst/>
            <a:gdLst>
              <a:gd name="T0" fmla="*/ 0 w 5760"/>
              <a:gd name="T1" fmla="*/ 753 h 1060"/>
              <a:gd name="T2" fmla="*/ 0 w 5760"/>
              <a:gd name="T3" fmla="*/ 1059 h 1060"/>
              <a:gd name="T4" fmla="*/ 5759 w 5760"/>
              <a:gd name="T5" fmla="*/ 1059 h 1060"/>
              <a:gd name="T6" fmla="*/ 5759 w 5760"/>
              <a:gd name="T7" fmla="*/ 0 h 1060"/>
              <a:gd name="T8" fmla="*/ 5430 w 5760"/>
              <a:gd name="T9" fmla="*/ 0 h 1060"/>
              <a:gd name="T10" fmla="*/ 5298 w 5760"/>
              <a:gd name="T11" fmla="*/ 84 h 1060"/>
              <a:gd name="T12" fmla="*/ 5136 w 5760"/>
              <a:gd name="T13" fmla="*/ 159 h 1060"/>
              <a:gd name="T14" fmla="*/ 4968 w 5760"/>
              <a:gd name="T15" fmla="*/ 222 h 1060"/>
              <a:gd name="T16" fmla="*/ 4812 w 5760"/>
              <a:gd name="T17" fmla="*/ 267 h 1060"/>
              <a:gd name="T18" fmla="*/ 4626 w 5760"/>
              <a:gd name="T19" fmla="*/ 324 h 1060"/>
              <a:gd name="T20" fmla="*/ 4440 w 5760"/>
              <a:gd name="T21" fmla="*/ 366 h 1060"/>
              <a:gd name="T22" fmla="*/ 4230 w 5760"/>
              <a:gd name="T23" fmla="*/ 414 h 1060"/>
              <a:gd name="T24" fmla="*/ 3939 w 5760"/>
              <a:gd name="T25" fmla="*/ 468 h 1060"/>
              <a:gd name="T26" fmla="*/ 3711 w 5760"/>
              <a:gd name="T27" fmla="*/ 504 h 1060"/>
              <a:gd name="T28" fmla="*/ 3441 w 5760"/>
              <a:gd name="T29" fmla="*/ 543 h 1060"/>
              <a:gd name="T30" fmla="*/ 3189 w 5760"/>
              <a:gd name="T31" fmla="*/ 579 h 1060"/>
              <a:gd name="T32" fmla="*/ 2925 w 5760"/>
              <a:gd name="T33" fmla="*/ 606 h 1060"/>
              <a:gd name="T34" fmla="*/ 2679 w 5760"/>
              <a:gd name="T35" fmla="*/ 633 h 1060"/>
              <a:gd name="T36" fmla="*/ 2418 w 5760"/>
              <a:gd name="T37" fmla="*/ 654 h 1060"/>
              <a:gd name="T38" fmla="*/ 2142 w 5760"/>
              <a:gd name="T39" fmla="*/ 675 h 1060"/>
              <a:gd name="T40" fmla="*/ 1896 w 5760"/>
              <a:gd name="T41" fmla="*/ 693 h 1060"/>
              <a:gd name="T42" fmla="*/ 1647 w 5760"/>
              <a:gd name="T43" fmla="*/ 708 h 1060"/>
              <a:gd name="T44" fmla="*/ 1404 w 5760"/>
              <a:gd name="T45" fmla="*/ 720 h 1060"/>
              <a:gd name="T46" fmla="*/ 1170 w 5760"/>
              <a:gd name="T47" fmla="*/ 732 h 1060"/>
              <a:gd name="T48" fmla="*/ 906 w 5760"/>
              <a:gd name="T49" fmla="*/ 738 h 1060"/>
              <a:gd name="T50" fmla="*/ 534 w 5760"/>
              <a:gd name="T51" fmla="*/ 747 h 1060"/>
              <a:gd name="T52" fmla="*/ 201 w 5760"/>
              <a:gd name="T53" fmla="*/ 753 h 1060"/>
              <a:gd name="T54" fmla="*/ 0 w 5760"/>
              <a:gd name="T55" fmla="*/ 753 h 1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60" h="1060">
                <a:moveTo>
                  <a:pt x="0" y="753"/>
                </a:moveTo>
                <a:lnTo>
                  <a:pt x="0" y="1059"/>
                </a:lnTo>
                <a:lnTo>
                  <a:pt x="5759" y="1059"/>
                </a:lnTo>
                <a:lnTo>
                  <a:pt x="5759" y="0"/>
                </a:lnTo>
                <a:lnTo>
                  <a:pt x="5430" y="0"/>
                </a:lnTo>
                <a:lnTo>
                  <a:pt x="5298" y="84"/>
                </a:lnTo>
                <a:lnTo>
                  <a:pt x="5136" y="159"/>
                </a:lnTo>
                <a:lnTo>
                  <a:pt x="4968" y="222"/>
                </a:lnTo>
                <a:lnTo>
                  <a:pt x="4812" y="267"/>
                </a:lnTo>
                <a:lnTo>
                  <a:pt x="4626" y="324"/>
                </a:lnTo>
                <a:lnTo>
                  <a:pt x="4440" y="366"/>
                </a:lnTo>
                <a:lnTo>
                  <a:pt x="4230" y="414"/>
                </a:lnTo>
                <a:lnTo>
                  <a:pt x="3939" y="468"/>
                </a:lnTo>
                <a:lnTo>
                  <a:pt x="3711" y="504"/>
                </a:lnTo>
                <a:lnTo>
                  <a:pt x="3441" y="543"/>
                </a:lnTo>
                <a:lnTo>
                  <a:pt x="3189" y="579"/>
                </a:lnTo>
                <a:lnTo>
                  <a:pt x="2925" y="606"/>
                </a:lnTo>
                <a:lnTo>
                  <a:pt x="2679" y="633"/>
                </a:lnTo>
                <a:lnTo>
                  <a:pt x="2418" y="654"/>
                </a:lnTo>
                <a:lnTo>
                  <a:pt x="2142" y="675"/>
                </a:lnTo>
                <a:lnTo>
                  <a:pt x="1896" y="693"/>
                </a:lnTo>
                <a:lnTo>
                  <a:pt x="1647" y="708"/>
                </a:lnTo>
                <a:lnTo>
                  <a:pt x="1404" y="720"/>
                </a:lnTo>
                <a:lnTo>
                  <a:pt x="1170" y="732"/>
                </a:lnTo>
                <a:lnTo>
                  <a:pt x="906" y="738"/>
                </a:lnTo>
                <a:lnTo>
                  <a:pt x="534" y="747"/>
                </a:lnTo>
                <a:lnTo>
                  <a:pt x="201" y="753"/>
                </a:lnTo>
                <a:lnTo>
                  <a:pt x="0" y="753"/>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980" name="Freeform 9"/>
          <p:cNvSpPr/>
          <p:nvPr/>
        </p:nvSpPr>
        <p:spPr bwMode="white">
          <a:xfrm>
            <a:off x="0" y="228600"/>
            <a:ext cx="8388350" cy="1068388"/>
          </a:xfrm>
          <a:custGeom>
            <a:avLst/>
            <a:gdLst>
              <a:gd name="T0" fmla="*/ 0 w 5284"/>
              <a:gd name="T1" fmla="*/ 366 h 673"/>
              <a:gd name="T2" fmla="*/ 0 w 5284"/>
              <a:gd name="T3" fmla="*/ 672 h 673"/>
              <a:gd name="T4" fmla="*/ 303 w 5284"/>
              <a:gd name="T5" fmla="*/ 672 h 673"/>
              <a:gd name="T6" fmla="*/ 723 w 5284"/>
              <a:gd name="T7" fmla="*/ 663 h 673"/>
              <a:gd name="T8" fmla="*/ 1020 w 5284"/>
              <a:gd name="T9" fmla="*/ 654 h 673"/>
              <a:gd name="T10" fmla="*/ 1302 w 5284"/>
              <a:gd name="T11" fmla="*/ 642 h 673"/>
              <a:gd name="T12" fmla="*/ 1554 w 5284"/>
              <a:gd name="T13" fmla="*/ 630 h 673"/>
              <a:gd name="T14" fmla="*/ 1779 w 5284"/>
              <a:gd name="T15" fmla="*/ 615 h 673"/>
              <a:gd name="T16" fmla="*/ 1962 w 5284"/>
              <a:gd name="T17" fmla="*/ 606 h 673"/>
              <a:gd name="T18" fmla="*/ 2193 w 5284"/>
              <a:gd name="T19" fmla="*/ 588 h 673"/>
              <a:gd name="T20" fmla="*/ 2448 w 5284"/>
              <a:gd name="T21" fmla="*/ 570 h 673"/>
              <a:gd name="T22" fmla="*/ 2700 w 5284"/>
              <a:gd name="T23" fmla="*/ 546 h 673"/>
              <a:gd name="T24" fmla="*/ 2904 w 5284"/>
              <a:gd name="T25" fmla="*/ 528 h 673"/>
              <a:gd name="T26" fmla="*/ 3138 w 5284"/>
              <a:gd name="T27" fmla="*/ 498 h 673"/>
              <a:gd name="T28" fmla="*/ 3324 w 5284"/>
              <a:gd name="T29" fmla="*/ 474 h 673"/>
              <a:gd name="T30" fmla="*/ 3534 w 5284"/>
              <a:gd name="T31" fmla="*/ 447 h 673"/>
              <a:gd name="T32" fmla="*/ 3735 w 5284"/>
              <a:gd name="T33" fmla="*/ 420 h 673"/>
              <a:gd name="T34" fmla="*/ 3933 w 5284"/>
              <a:gd name="T35" fmla="*/ 384 h 673"/>
              <a:gd name="T36" fmla="*/ 4116 w 5284"/>
              <a:gd name="T37" fmla="*/ 351 h 673"/>
              <a:gd name="T38" fmla="*/ 4266 w 5284"/>
              <a:gd name="T39" fmla="*/ 318 h 673"/>
              <a:gd name="T40" fmla="*/ 4446 w 5284"/>
              <a:gd name="T41" fmla="*/ 279 h 673"/>
              <a:gd name="T42" fmla="*/ 4620 w 5284"/>
              <a:gd name="T43" fmla="*/ 237 h 673"/>
              <a:gd name="T44" fmla="*/ 4779 w 5284"/>
              <a:gd name="T45" fmla="*/ 192 h 673"/>
              <a:gd name="T46" fmla="*/ 4920 w 5284"/>
              <a:gd name="T47" fmla="*/ 147 h 673"/>
              <a:gd name="T48" fmla="*/ 5085 w 5284"/>
              <a:gd name="T49" fmla="*/ 90 h 673"/>
              <a:gd name="T50" fmla="*/ 5193 w 5284"/>
              <a:gd name="T51" fmla="*/ 42 h 673"/>
              <a:gd name="T52" fmla="*/ 5283 w 5284"/>
              <a:gd name="T53" fmla="*/ 0 h 673"/>
              <a:gd name="T54" fmla="*/ 3201 w 5284"/>
              <a:gd name="T55" fmla="*/ 0 h 673"/>
              <a:gd name="T56" fmla="*/ 2982 w 5284"/>
              <a:gd name="T57" fmla="*/ 57 h 673"/>
              <a:gd name="T58" fmla="*/ 2775 w 5284"/>
              <a:gd name="T59" fmla="*/ 108 h 673"/>
              <a:gd name="T60" fmla="*/ 2562 w 5284"/>
              <a:gd name="T61" fmla="*/ 150 h 673"/>
              <a:gd name="T62" fmla="*/ 2397 w 5284"/>
              <a:gd name="T63" fmla="*/ 183 h 673"/>
              <a:gd name="T64" fmla="*/ 2205 w 5284"/>
              <a:gd name="T65" fmla="*/ 213 h 673"/>
              <a:gd name="T66" fmla="*/ 2001 w 5284"/>
              <a:gd name="T67" fmla="*/ 243 h 673"/>
              <a:gd name="T68" fmla="*/ 1776 w 5284"/>
              <a:gd name="T69" fmla="*/ 273 h 673"/>
              <a:gd name="T70" fmla="*/ 1536 w 5284"/>
              <a:gd name="T71" fmla="*/ 297 h 673"/>
              <a:gd name="T72" fmla="*/ 1344 w 5284"/>
              <a:gd name="T73" fmla="*/ 312 h 673"/>
              <a:gd name="T74" fmla="*/ 1134 w 5284"/>
              <a:gd name="T75" fmla="*/ 330 h 673"/>
              <a:gd name="T76" fmla="*/ 921 w 5284"/>
              <a:gd name="T77" fmla="*/ 342 h 673"/>
              <a:gd name="T78" fmla="*/ 696 w 5284"/>
              <a:gd name="T79" fmla="*/ 354 h 673"/>
              <a:gd name="T80" fmla="*/ 501 w 5284"/>
              <a:gd name="T81" fmla="*/ 360 h 673"/>
              <a:gd name="T82" fmla="*/ 279 w 5284"/>
              <a:gd name="T83" fmla="*/ 366 h 673"/>
              <a:gd name="T84" fmla="*/ 99 w 5284"/>
              <a:gd name="T85" fmla="*/ 369 h 673"/>
              <a:gd name="T86" fmla="*/ 0 w 5284"/>
              <a:gd name="T87" fmla="*/ 366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84" h="673">
                <a:moveTo>
                  <a:pt x="0" y="366"/>
                </a:moveTo>
                <a:lnTo>
                  <a:pt x="0" y="672"/>
                </a:lnTo>
                <a:lnTo>
                  <a:pt x="303" y="672"/>
                </a:lnTo>
                <a:lnTo>
                  <a:pt x="723" y="663"/>
                </a:lnTo>
                <a:lnTo>
                  <a:pt x="1020" y="654"/>
                </a:lnTo>
                <a:lnTo>
                  <a:pt x="1302" y="642"/>
                </a:lnTo>
                <a:lnTo>
                  <a:pt x="1554" y="630"/>
                </a:lnTo>
                <a:lnTo>
                  <a:pt x="1779" y="615"/>
                </a:lnTo>
                <a:lnTo>
                  <a:pt x="1962" y="606"/>
                </a:lnTo>
                <a:lnTo>
                  <a:pt x="2193" y="588"/>
                </a:lnTo>
                <a:lnTo>
                  <a:pt x="2448" y="570"/>
                </a:lnTo>
                <a:lnTo>
                  <a:pt x="2700" y="546"/>
                </a:lnTo>
                <a:lnTo>
                  <a:pt x="2904" y="528"/>
                </a:lnTo>
                <a:lnTo>
                  <a:pt x="3138" y="498"/>
                </a:lnTo>
                <a:lnTo>
                  <a:pt x="3324" y="474"/>
                </a:lnTo>
                <a:lnTo>
                  <a:pt x="3534" y="447"/>
                </a:lnTo>
                <a:lnTo>
                  <a:pt x="3735" y="420"/>
                </a:lnTo>
                <a:lnTo>
                  <a:pt x="3933" y="384"/>
                </a:lnTo>
                <a:lnTo>
                  <a:pt x="4116" y="351"/>
                </a:lnTo>
                <a:lnTo>
                  <a:pt x="4266" y="318"/>
                </a:lnTo>
                <a:lnTo>
                  <a:pt x="4446" y="279"/>
                </a:lnTo>
                <a:lnTo>
                  <a:pt x="4620" y="237"/>
                </a:lnTo>
                <a:lnTo>
                  <a:pt x="4779" y="192"/>
                </a:lnTo>
                <a:lnTo>
                  <a:pt x="4920" y="147"/>
                </a:lnTo>
                <a:lnTo>
                  <a:pt x="5085" y="90"/>
                </a:lnTo>
                <a:lnTo>
                  <a:pt x="5193" y="42"/>
                </a:lnTo>
                <a:lnTo>
                  <a:pt x="5283" y="0"/>
                </a:lnTo>
                <a:lnTo>
                  <a:pt x="3201" y="0"/>
                </a:lnTo>
                <a:lnTo>
                  <a:pt x="2982" y="57"/>
                </a:lnTo>
                <a:lnTo>
                  <a:pt x="2775" y="108"/>
                </a:lnTo>
                <a:lnTo>
                  <a:pt x="2562" y="150"/>
                </a:lnTo>
                <a:lnTo>
                  <a:pt x="2397" y="183"/>
                </a:lnTo>
                <a:lnTo>
                  <a:pt x="2205" y="213"/>
                </a:lnTo>
                <a:lnTo>
                  <a:pt x="2001" y="243"/>
                </a:lnTo>
                <a:lnTo>
                  <a:pt x="1776" y="273"/>
                </a:lnTo>
                <a:lnTo>
                  <a:pt x="1536" y="297"/>
                </a:lnTo>
                <a:lnTo>
                  <a:pt x="1344" y="312"/>
                </a:lnTo>
                <a:lnTo>
                  <a:pt x="1134" y="330"/>
                </a:lnTo>
                <a:lnTo>
                  <a:pt x="921" y="342"/>
                </a:lnTo>
                <a:lnTo>
                  <a:pt x="696" y="354"/>
                </a:lnTo>
                <a:lnTo>
                  <a:pt x="501" y="360"/>
                </a:lnTo>
                <a:lnTo>
                  <a:pt x="279" y="366"/>
                </a:lnTo>
                <a:lnTo>
                  <a:pt x="99" y="369"/>
                </a:lnTo>
                <a:lnTo>
                  <a:pt x="0" y="366"/>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981" name="Freeform 10"/>
          <p:cNvSpPr/>
          <p:nvPr/>
        </p:nvSpPr>
        <p:spPr bwMode="white">
          <a:xfrm>
            <a:off x="0" y="-20638"/>
            <a:ext cx="4578350" cy="454026"/>
          </a:xfrm>
          <a:custGeom>
            <a:avLst/>
            <a:gdLst>
              <a:gd name="T0" fmla="*/ 0 w 2884"/>
              <a:gd name="T1" fmla="*/ 0 h 286"/>
              <a:gd name="T2" fmla="*/ 0 w 2884"/>
              <a:gd name="T3" fmla="*/ 285 h 286"/>
              <a:gd name="T4" fmla="*/ 192 w 2884"/>
              <a:gd name="T5" fmla="*/ 285 h 286"/>
              <a:gd name="T6" fmla="*/ 384 w 2884"/>
              <a:gd name="T7" fmla="*/ 282 h 286"/>
              <a:gd name="T8" fmla="*/ 579 w 2884"/>
              <a:gd name="T9" fmla="*/ 276 h 286"/>
              <a:gd name="T10" fmla="*/ 789 w 2884"/>
              <a:gd name="T11" fmla="*/ 267 h 286"/>
              <a:gd name="T12" fmla="*/ 999 w 2884"/>
              <a:gd name="T13" fmla="*/ 258 h 286"/>
              <a:gd name="T14" fmla="*/ 1161 w 2884"/>
              <a:gd name="T15" fmla="*/ 246 h 286"/>
              <a:gd name="T16" fmla="*/ 1302 w 2884"/>
              <a:gd name="T17" fmla="*/ 234 h 286"/>
              <a:gd name="T18" fmla="*/ 1458 w 2884"/>
              <a:gd name="T19" fmla="*/ 222 h 286"/>
              <a:gd name="T20" fmla="*/ 1665 w 2884"/>
              <a:gd name="T21" fmla="*/ 201 h 286"/>
              <a:gd name="T22" fmla="*/ 1992 w 2884"/>
              <a:gd name="T23" fmla="*/ 159 h 286"/>
              <a:gd name="T24" fmla="*/ 2301 w 2884"/>
              <a:gd name="T25" fmla="*/ 117 h 286"/>
              <a:gd name="T26" fmla="*/ 2604 w 2884"/>
              <a:gd name="T27" fmla="*/ 60 h 286"/>
              <a:gd name="T28" fmla="*/ 2883 w 2884"/>
              <a:gd name="T29" fmla="*/ 0 h 286"/>
              <a:gd name="T30" fmla="*/ 0 w 2884"/>
              <a:gd name="T31"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4" h="286">
                <a:moveTo>
                  <a:pt x="0" y="0"/>
                </a:moveTo>
                <a:lnTo>
                  <a:pt x="0" y="285"/>
                </a:lnTo>
                <a:lnTo>
                  <a:pt x="192" y="285"/>
                </a:lnTo>
                <a:lnTo>
                  <a:pt x="384" y="282"/>
                </a:lnTo>
                <a:lnTo>
                  <a:pt x="579" y="276"/>
                </a:lnTo>
                <a:lnTo>
                  <a:pt x="789" y="267"/>
                </a:lnTo>
                <a:lnTo>
                  <a:pt x="999" y="258"/>
                </a:lnTo>
                <a:lnTo>
                  <a:pt x="1161" y="246"/>
                </a:lnTo>
                <a:lnTo>
                  <a:pt x="1302" y="234"/>
                </a:lnTo>
                <a:lnTo>
                  <a:pt x="1458" y="222"/>
                </a:lnTo>
                <a:lnTo>
                  <a:pt x="1665" y="201"/>
                </a:lnTo>
                <a:lnTo>
                  <a:pt x="1992" y="159"/>
                </a:lnTo>
                <a:lnTo>
                  <a:pt x="2301" y="117"/>
                </a:lnTo>
                <a:lnTo>
                  <a:pt x="2604" y="60"/>
                </a:lnTo>
                <a:lnTo>
                  <a:pt x="2883"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982" name="Rectangle 11"/>
          <p:cNvSpPr>
            <a:spLocks noGrp="1" noChangeArrowheads="1"/>
          </p:cNvSpPr>
          <p:nvPr>
            <p:ph type="ctrTitle"/>
          </p:nvPr>
        </p:nvSpPr>
        <p:spPr>
          <a:xfrm>
            <a:off x="609600" y="3124200"/>
            <a:ext cx="7772400" cy="1143000"/>
          </a:xfrm>
        </p:spPr>
        <p:txBody>
          <a:bodyPr/>
          <a:lstStyle>
            <a:lvl1pPr>
              <a:defRPr b="1">
                <a:solidFill>
                  <a:schemeClr val="folHlink"/>
                </a:solidFill>
              </a:defRPr>
            </a:lvl1pPr>
          </a:lstStyle>
          <a:p>
            <a:pPr lvl="0"/>
            <a:r>
              <a:rPr lang="en-US" noProof="0" smtClean="0"/>
              <a:t>Click to edit Master title style</a:t>
            </a:r>
          </a:p>
        </p:txBody>
      </p:sp>
      <p:sp>
        <p:nvSpPr>
          <p:cNvPr id="1048983" name="Rectangle 12"/>
          <p:cNvSpPr>
            <a:spLocks noGrp="1" noChangeArrowheads="1"/>
          </p:cNvSpPr>
          <p:nvPr>
            <p:ph type="subTitle" idx="1"/>
          </p:nvPr>
        </p:nvSpPr>
        <p:spPr>
          <a:xfrm>
            <a:off x="1371600" y="4724400"/>
            <a:ext cx="6400800" cy="1752600"/>
          </a:xfrm>
        </p:spPr>
        <p:txBody>
          <a:bodyPr/>
          <a:lstStyle>
            <a:lvl1pPr marL="0" indent="0" algn="ctr">
              <a:buFontTx/>
              <a:buNone/>
              <a:defRPr sz="3200">
                <a:solidFill>
                  <a:schemeClr val="tx2"/>
                </a:solidFill>
              </a:defRPr>
            </a:lvl1pPr>
          </a:lstStyle>
          <a:p>
            <a:pPr lvl="0"/>
            <a:r>
              <a:rPr lang="en-US" noProof="0" smtClean="0"/>
              <a:t>Click to edit Master subtitle style</a:t>
            </a:r>
          </a:p>
        </p:txBody>
      </p:sp>
      <p:sp>
        <p:nvSpPr>
          <p:cNvPr id="1048984" name="Rectangle 13"/>
          <p:cNvSpPr>
            <a:spLocks noGrp="1" noChangeArrowheads="1"/>
          </p:cNvSpPr>
          <p:nvPr>
            <p:ph type="dt" sz="half" idx="2"/>
          </p:nvPr>
        </p:nvSpPr>
        <p:spPr bwMode="auto">
          <a:xfrm>
            <a:off x="685800" y="6248400"/>
            <a:ext cx="1905000" cy="457200"/>
          </a:xfrm>
          <a:prstGeom prst="rect">
            <a:avLst/>
          </a:prstGeom>
          <a:noFill/>
        </p:spPr>
        <p:txBody>
          <a:bodyPr vert="horz" wrap="square" lIns="91440" tIns="45720" rIns="91440" bIns="45720" numCol="1" anchor="t" anchorCtr="0" compatLnSpc="1">
            <a:prstTxWarp prst="textNoShape">
              <a:avLst/>
            </a:prstTxWarp>
          </a:bodyPr>
          <a:lstStyle>
            <a:lvl1pPr algn="l">
              <a:defRPr sz="1400" b="0">
                <a:solidFill>
                  <a:schemeClr val="tx1"/>
                </a:solidFill>
                <a:latin typeface="+mn-lt"/>
              </a:defRPr>
            </a:lvl1pPr>
          </a:lstStyle>
          <a:p>
            <a:pPr eaLnBrk="0" fontAlgn="base" hangingPunct="0">
              <a:spcBef>
                <a:spcPct val="0"/>
              </a:spcBef>
              <a:spcAft>
                <a:spcPct val="0"/>
              </a:spcAft>
            </a:pPr>
            <a:endParaRPr lang="en-US" smtClean="0">
              <a:solidFill>
                <a:srgbClr val="FFFFFF"/>
              </a:solidFill>
            </a:endParaRPr>
          </a:p>
        </p:txBody>
      </p:sp>
      <p:sp>
        <p:nvSpPr>
          <p:cNvPr id="1048985" name="Rectangle 15"/>
          <p:cNvSpPr>
            <a:spLocks noGrp="1" noChangeArrowheads="1"/>
          </p:cNvSpPr>
          <p:nvPr>
            <p:ph type="sldNum" sz="quarter" idx="4"/>
          </p:nvPr>
        </p:nvSpPr>
        <p:spPr>
          <a:xfrm>
            <a:off x="6934200" y="6248400"/>
            <a:ext cx="1905000" cy="457200"/>
          </a:xfrm>
        </p:spPr>
        <p:txBody>
          <a:bodyPr/>
          <a:lstStyle/>
          <a:p>
            <a:endParaRPr lang="en-US">
              <a:solidFill>
                <a:srgbClr val="FFFFFF"/>
              </a:solidFill>
            </a:endParaRPr>
          </a:p>
          <a:p>
            <a:endParaRPr lang="en-US">
              <a:solidFill>
                <a:srgbClr val="FFFFFF"/>
              </a:solidFill>
            </a:endParaRPr>
          </a:p>
        </p:txBody>
      </p:sp>
      <p:graphicFrame>
        <p:nvGraphicFramePr>
          <p:cNvPr id="4194313" name="Object 16"/>
          <p:cNvGraphicFramePr>
            <a:graphicFrameLocks noChangeAspect="1"/>
          </p:cNvGraphicFramePr>
          <p:nvPr/>
        </p:nvGraphicFramePr>
        <p:xfrm>
          <a:off x="2514600" y="304800"/>
          <a:ext cx="990600" cy="990600"/>
        </p:xfrm>
        <a:graphic>
          <a:graphicData uri="http://schemas.openxmlformats.org/presentationml/2006/ole">
            <mc:AlternateContent xmlns:mc="http://schemas.openxmlformats.org/markup-compatibility/2006">
              <mc:Choice xmlns:v="urn:schemas-microsoft-com:vml" Requires="v">
                <p:oleObj spid="_x0000_s12291" name="Bitmap Image" r:id="rId4" imgW="990738" imgH="990738" progId="Paint.Picture">
                  <p:embed/>
                </p:oleObj>
              </mc:Choice>
              <mc:Fallback>
                <p:oleObj name="Bitmap Image" r:id="rId4" imgW="990738" imgH="990738" progId="Paint.Picture">
                  <p:embed/>
                  <p:pic>
                    <p:nvPicPr>
                      <p:cNvPr id="2097171" name=""/>
                      <p:cNvPicPr>
                        <a:picLocks noChangeAspect="1" noChangeArrowheads="1"/>
                      </p:cNvPicPr>
                      <p:nvPr/>
                    </p:nvPicPr>
                    <p:blipFill>
                      <a:blip r:embed="rId5"/>
                      <a:srcRect/>
                      <a:stretch>
                        <a:fillRect/>
                      </a:stretch>
                    </p:blipFill>
                    <p:spPr bwMode="auto">
                      <a:xfrm>
                        <a:off x="2514600" y="304800"/>
                        <a:ext cx="990600" cy="990600"/>
                      </a:xfrm>
                      <a:prstGeom prst="rect">
                        <a:avLst/>
                      </a:prstGeom>
                      <a:noFill/>
                      <a:ln>
                        <a:noFill/>
                      </a:ln>
                      <a:effectLst/>
                    </p:spPr>
                  </p:pic>
                </p:oleObj>
              </mc:Fallback>
            </mc:AlternateContent>
          </a:graphicData>
        </a:graphic>
      </p:graphicFrame>
      <p:sp>
        <p:nvSpPr>
          <p:cNvPr id="1048986" name="Rectangle 17"/>
          <p:cNvSpPr>
            <a:spLocks noChangeArrowheads="1"/>
          </p:cNvSpPr>
          <p:nvPr/>
        </p:nvSpPr>
        <p:spPr bwMode="auto">
          <a:xfrm>
            <a:off x="3657600" y="228600"/>
            <a:ext cx="3810000" cy="1006475"/>
          </a:xfrm>
          <a:prstGeom prst="rect">
            <a:avLst/>
          </a:prstGeom>
          <a:noFill/>
          <a:ln>
            <a:noFill/>
          </a:ln>
          <a:effectLst/>
        </p:spPr>
        <p:txBody>
          <a:bodyPr>
            <a:spAutoFit/>
          </a:bodyPr>
          <a:lstStyle/>
          <a:p>
            <a:pPr eaLnBrk="0" fontAlgn="base" hangingPunct="0">
              <a:spcBef>
                <a:spcPct val="0"/>
              </a:spcBef>
              <a:spcAft>
                <a:spcPct val="0"/>
              </a:spcAft>
            </a:pPr>
            <a:r>
              <a:rPr lang="en-US" sz="4000" b="1" smtClean="0">
                <a:solidFill>
                  <a:srgbClr val="3399FF"/>
                </a:solidFill>
                <a:latin typeface="Arial Black" pitchFamily="34" charset="0"/>
              </a:rPr>
              <a:t>ERE</a:t>
            </a:r>
            <a:r>
              <a:rPr lang="en-US" sz="1400" smtClean="0">
                <a:solidFill>
                  <a:srgbClr val="0066FF"/>
                </a:solidFill>
              </a:rPr>
              <a:t> </a:t>
            </a:r>
            <a:r>
              <a:rPr lang="en-US" sz="1400" smtClean="0">
                <a:solidFill>
                  <a:srgbClr val="99CCFF"/>
                </a:solidFill>
              </a:rPr>
              <a:t> </a:t>
            </a:r>
            <a:r>
              <a:rPr lang="en-US" sz="2000" b="1" smtClean="0">
                <a:solidFill>
                  <a:srgbClr val="CCECFF"/>
                </a:solidFill>
                <a:latin typeface="Arial Black" pitchFamily="34" charset="0"/>
              </a:rPr>
              <a:t>HİDROELEKTRİK ÜRETİM ve TİCARET A.Ş.</a:t>
            </a:r>
            <a:endParaRPr lang="en-AU" sz="2000" b="1" smtClean="0">
              <a:solidFill>
                <a:srgbClr val="CCECFF"/>
              </a:solidFill>
              <a:latin typeface="Arial Black" pitchFamily="34"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1048984"/>
                                        </p:tgtEl>
                                        <p:attrNameLst>
                                          <p:attrName>style.visibility</p:attrName>
                                        </p:attrNameLst>
                                      </p:cBhvr>
                                      <p:to>
                                        <p:strVal val="visible"/>
                                      </p:to>
                                    </p:set>
                                    <p:anim calcmode="lin" valueType="num">
                                      <p:cBhvr additive="base">
                                        <p:cTn id="7" dur="300" fill="hold"/>
                                        <p:tgtEl>
                                          <p:spTgt spid="1048984"/>
                                        </p:tgtEl>
                                        <p:attrNameLst>
                                          <p:attrName>ppt_x</p:attrName>
                                        </p:attrNameLst>
                                      </p:cBhvr>
                                      <p:tavLst>
                                        <p:tav tm="0">
                                          <p:val>
                                            <p:strVal val="#ppt_x"/>
                                          </p:val>
                                        </p:tav>
                                        <p:tav tm="100000">
                                          <p:val>
                                            <p:strVal val="#ppt_x"/>
                                          </p:val>
                                        </p:tav>
                                      </p:tavLst>
                                    </p:anim>
                                    <p:anim calcmode="lin" valueType="num">
                                      <p:cBhvr additive="base">
                                        <p:cTn id="8" dur="300" fill="hold"/>
                                        <p:tgtEl>
                                          <p:spTgt spid="1048984"/>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1048984"/>
                                        </p:tgtEl>
                                        <p:attrNameLst>
                                          <p:attrName>ppt_c</p:attrName>
                                        </p:attrNameLst>
                                      </p:cBhvr>
                                      <p:to>
                                        <a:srgbClr val="66CCFF"/>
                                      </p:to>
                                    </p:animClr>
                                    <p:audio>
                                      <p:cMediaNode>
                                        <p:cTn display="0" masterRel="sameClick">
                                          <p:stCondLst>
                                            <p:cond evt="begin" delay="0">
                                              <p:tn val="5"/>
                                            </p:cond>
                                          </p:stCondLst>
                                          <p:endCondLst>
                                            <p:cond evt="onStopAudio" delay="0">
                                              <p:tgtEl>
                                                <p:sldTgt/>
                                              </p:tgtEl>
                                            </p:cond>
                                          </p:endCondLst>
                                        </p:cTn>
                                        <p:tgtEl>
                                          <p:sndTgt r:embed="rId2" name="PROJCTO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984" grpId="0" autoUpdateAnimBg="0"/>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1049003" name="Заголовок 1"/>
          <p:cNvSpPr>
            <a:spLocks noGrp="1"/>
          </p:cNvSpPr>
          <p:nvPr>
            <p:ph type="title"/>
          </p:nvPr>
        </p:nvSpPr>
        <p:spPr/>
        <p:txBody>
          <a:bodyPr/>
          <a:lstStyle/>
          <a:p>
            <a:r>
              <a:rPr lang="ru-RU" smtClean="0"/>
              <a:t>Образец заголовка</a:t>
            </a:r>
            <a:endParaRPr lang="ru-RU"/>
          </a:p>
        </p:txBody>
      </p:sp>
      <p:sp>
        <p:nvSpPr>
          <p:cNvPr id="1049004"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9005" name="Нижний колонтитул 3"/>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9006" name="Номер слайда 4"/>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048999"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1049000"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1049001" name="Нижний колонтитул 3"/>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9002" name="Номер слайда 4"/>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048717"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1048718"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1048719" name="Нижний колонтитул 3"/>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720" name="Номер слайда 4"/>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048948" name="Заголовок 1"/>
          <p:cNvSpPr>
            <a:spLocks noGrp="1"/>
          </p:cNvSpPr>
          <p:nvPr>
            <p:ph type="title"/>
          </p:nvPr>
        </p:nvSpPr>
        <p:spPr/>
        <p:txBody>
          <a:bodyPr/>
          <a:lstStyle/>
          <a:p>
            <a:r>
              <a:rPr lang="ru-RU" smtClean="0"/>
              <a:t>Образец заголовка</a:t>
            </a:r>
            <a:endParaRPr lang="ru-RU"/>
          </a:p>
        </p:txBody>
      </p:sp>
      <p:sp>
        <p:nvSpPr>
          <p:cNvPr id="1048949" name="Объект 2"/>
          <p:cNvSpPr>
            <a:spLocks noGrp="1"/>
          </p:cNvSpPr>
          <p:nvPr>
            <p:ph sz="half" idx="1"/>
          </p:nvPr>
        </p:nvSpPr>
        <p:spPr>
          <a:xfrm>
            <a:off x="685800" y="2286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950" name="Объект 3"/>
          <p:cNvSpPr>
            <a:spLocks noGrp="1"/>
          </p:cNvSpPr>
          <p:nvPr>
            <p:ph sz="half" idx="2"/>
          </p:nvPr>
        </p:nvSpPr>
        <p:spPr>
          <a:xfrm>
            <a:off x="4648200" y="2286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951" name="Нижний колонтитул 4"/>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952" name="Номер слайда 5"/>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4899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104899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4899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99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4899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997" name="Нижний колонтитул 6"/>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998" name="Номер слайда 7"/>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1048970" name="Заголовок 1"/>
          <p:cNvSpPr>
            <a:spLocks noGrp="1"/>
          </p:cNvSpPr>
          <p:nvPr>
            <p:ph type="title"/>
          </p:nvPr>
        </p:nvSpPr>
        <p:spPr/>
        <p:txBody>
          <a:bodyPr/>
          <a:lstStyle/>
          <a:p>
            <a:r>
              <a:rPr lang="ru-RU" smtClean="0"/>
              <a:t>Образец заголовка</a:t>
            </a:r>
            <a:endParaRPr lang="ru-RU"/>
          </a:p>
        </p:txBody>
      </p:sp>
      <p:sp>
        <p:nvSpPr>
          <p:cNvPr id="1048971" name="Нижний колонтитул 2"/>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972" name="Номер слайда 3"/>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1048657" name="Нижний колонтитул 1"/>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658" name="Номер слайда 2"/>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048965"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1048966"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967"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48968" name="Нижний колонтитул 4"/>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969" name="Номер слайда 5"/>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048987"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1048988"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1048989"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48990" name="Нижний колонтитул 4"/>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991" name="Номер слайда 5"/>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1048961" name="Заголовок 1"/>
          <p:cNvSpPr>
            <a:spLocks noGrp="1"/>
          </p:cNvSpPr>
          <p:nvPr>
            <p:ph type="title"/>
          </p:nvPr>
        </p:nvSpPr>
        <p:spPr/>
        <p:txBody>
          <a:bodyPr/>
          <a:lstStyle/>
          <a:p>
            <a:r>
              <a:rPr lang="ru-RU" smtClean="0"/>
              <a:t>Образец заголовка</a:t>
            </a:r>
            <a:endParaRPr lang="ru-RU"/>
          </a:p>
        </p:txBody>
      </p:sp>
      <p:sp>
        <p:nvSpPr>
          <p:cNvPr id="1048962"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963" name="Нижний колонтитул 3"/>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964" name="Номер слайда 4"/>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1049007" name="Вертикальный заголовок 1"/>
          <p:cNvSpPr>
            <a:spLocks noGrp="1"/>
          </p:cNvSpPr>
          <p:nvPr>
            <p:ph type="title" orient="vert"/>
          </p:nvPr>
        </p:nvSpPr>
        <p:spPr>
          <a:xfrm>
            <a:off x="6515100" y="609600"/>
            <a:ext cx="1943100" cy="5791200"/>
          </a:xfrm>
        </p:spPr>
        <p:txBody>
          <a:bodyPr vert="eaVert"/>
          <a:lstStyle/>
          <a:p>
            <a:r>
              <a:rPr lang="ru-RU" smtClean="0"/>
              <a:t>Образец заголовка</a:t>
            </a:r>
            <a:endParaRPr lang="ru-RU"/>
          </a:p>
        </p:txBody>
      </p:sp>
      <p:sp>
        <p:nvSpPr>
          <p:cNvPr id="1049008" name="Вертикальный текст 2"/>
          <p:cNvSpPr>
            <a:spLocks noGrp="1"/>
          </p:cNvSpPr>
          <p:nvPr>
            <p:ph type="body" orient="vert" idx="1"/>
          </p:nvPr>
        </p:nvSpPr>
        <p:spPr>
          <a:xfrm>
            <a:off x="685800" y="609600"/>
            <a:ext cx="5676900" cy="5791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9009" name="Нижний колонтитул 3"/>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9010" name="Номер слайда 4"/>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1048953" name="Заголовок 1"/>
          <p:cNvSpPr>
            <a:spLocks noGrp="1"/>
          </p:cNvSpPr>
          <p:nvPr>
            <p:ph type="title"/>
          </p:nvPr>
        </p:nvSpPr>
        <p:spPr>
          <a:xfrm>
            <a:off x="685800" y="609600"/>
            <a:ext cx="7772400" cy="1143000"/>
          </a:xfrm>
        </p:spPr>
        <p:txBody>
          <a:bodyPr/>
          <a:lstStyle/>
          <a:p>
            <a:r>
              <a:rPr lang="ru-RU" smtClean="0"/>
              <a:t>Образец заголовка</a:t>
            </a:r>
            <a:endParaRPr lang="ru-RU"/>
          </a:p>
        </p:txBody>
      </p:sp>
      <p:sp>
        <p:nvSpPr>
          <p:cNvPr id="1048954" name="Диаграмма 2"/>
          <p:cNvSpPr>
            <a:spLocks noGrp="1"/>
          </p:cNvSpPr>
          <p:nvPr>
            <p:ph type="chart" idx="1"/>
          </p:nvPr>
        </p:nvSpPr>
        <p:spPr>
          <a:xfrm>
            <a:off x="685800" y="2286000"/>
            <a:ext cx="7772400" cy="4114800"/>
          </a:xfrm>
        </p:spPr>
        <p:txBody>
          <a:bodyPr/>
          <a:lstStyle/>
          <a:p>
            <a:endParaRPr lang="ru-RU"/>
          </a:p>
        </p:txBody>
      </p:sp>
      <p:sp>
        <p:nvSpPr>
          <p:cNvPr id="1048955" name="Нижний колонтитул 3"/>
          <p:cNvSpPr>
            <a:spLocks noGrp="1"/>
          </p:cNvSpPr>
          <p:nvPr>
            <p:ph type="ftr" sz="quarter" idx="10"/>
          </p:nvPr>
        </p:nvSpPr>
        <p:spPr>
          <a:xfrm>
            <a:off x="3200400" y="6248400"/>
            <a:ext cx="3505200" cy="457200"/>
          </a:xfrm>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956" name="Номер слайда 4"/>
          <p:cNvSpPr>
            <a:spLocks noGrp="1"/>
          </p:cNvSpPr>
          <p:nvPr>
            <p:ph type="sldNum" sz="quarter" idx="11"/>
          </p:nvPr>
        </p:nvSpPr>
        <p:spPr>
          <a:xfrm>
            <a:off x="685800" y="6400800"/>
            <a:ext cx="1905000" cy="457200"/>
          </a:xfrm>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1048957" name="Заголовок 1"/>
          <p:cNvSpPr>
            <a:spLocks noGrp="1"/>
          </p:cNvSpPr>
          <p:nvPr>
            <p:ph type="title"/>
          </p:nvPr>
        </p:nvSpPr>
        <p:spPr>
          <a:xfrm>
            <a:off x="685800" y="609600"/>
            <a:ext cx="7772400" cy="1143000"/>
          </a:xfrm>
        </p:spPr>
        <p:txBody>
          <a:bodyPr/>
          <a:lstStyle/>
          <a:p>
            <a:r>
              <a:rPr lang="ru-RU" smtClean="0"/>
              <a:t>Образец заголовка</a:t>
            </a:r>
            <a:endParaRPr lang="ru-RU"/>
          </a:p>
        </p:txBody>
      </p:sp>
      <p:sp>
        <p:nvSpPr>
          <p:cNvPr id="1048958" name="Таблица 2"/>
          <p:cNvSpPr>
            <a:spLocks noGrp="1"/>
          </p:cNvSpPr>
          <p:nvPr>
            <p:ph type="tbl" idx="1"/>
          </p:nvPr>
        </p:nvSpPr>
        <p:spPr>
          <a:xfrm>
            <a:off x="685800" y="2286000"/>
            <a:ext cx="7772400" cy="4114800"/>
          </a:xfrm>
        </p:spPr>
        <p:txBody>
          <a:bodyPr/>
          <a:lstStyle/>
          <a:p>
            <a:endParaRPr lang="ru-RU"/>
          </a:p>
        </p:txBody>
      </p:sp>
      <p:sp>
        <p:nvSpPr>
          <p:cNvPr id="1048959" name="Нижний колонтитул 3"/>
          <p:cNvSpPr>
            <a:spLocks noGrp="1"/>
          </p:cNvSpPr>
          <p:nvPr>
            <p:ph type="ftr" sz="quarter" idx="10"/>
          </p:nvPr>
        </p:nvSpPr>
        <p:spPr>
          <a:xfrm>
            <a:off x="3200400" y="6248400"/>
            <a:ext cx="3505200" cy="457200"/>
          </a:xfrm>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960" name="Номер слайда 4"/>
          <p:cNvSpPr>
            <a:spLocks noGrp="1"/>
          </p:cNvSpPr>
          <p:nvPr>
            <p:ph type="sldNum" sz="quarter" idx="11"/>
          </p:nvPr>
        </p:nvSpPr>
        <p:spPr>
          <a:xfrm>
            <a:off x="685800" y="6400800"/>
            <a:ext cx="1905000" cy="457200"/>
          </a:xfrm>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048712" name="Заголовок 1"/>
          <p:cNvSpPr>
            <a:spLocks noGrp="1"/>
          </p:cNvSpPr>
          <p:nvPr>
            <p:ph type="title"/>
          </p:nvPr>
        </p:nvSpPr>
        <p:spPr/>
        <p:txBody>
          <a:bodyPr/>
          <a:lstStyle/>
          <a:p>
            <a:r>
              <a:rPr lang="ru-RU" smtClean="0"/>
              <a:t>Образец заголовка</a:t>
            </a:r>
            <a:endParaRPr lang="ru-RU"/>
          </a:p>
        </p:txBody>
      </p:sp>
      <p:sp>
        <p:nvSpPr>
          <p:cNvPr id="1048713" name="Объект 2"/>
          <p:cNvSpPr>
            <a:spLocks noGrp="1"/>
          </p:cNvSpPr>
          <p:nvPr>
            <p:ph sz="half" idx="1"/>
          </p:nvPr>
        </p:nvSpPr>
        <p:spPr>
          <a:xfrm>
            <a:off x="685800" y="2286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714" name="Объект 3"/>
          <p:cNvSpPr>
            <a:spLocks noGrp="1"/>
          </p:cNvSpPr>
          <p:nvPr>
            <p:ph sz="half" idx="2"/>
          </p:nvPr>
        </p:nvSpPr>
        <p:spPr>
          <a:xfrm>
            <a:off x="4648200" y="2286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715" name="Нижний колонтитул 4"/>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716" name="Номер слайда 5"/>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48926" name="Rectangle 2"/>
          <p:cNvSpPr>
            <a:spLocks noChangeArrowheads="1"/>
          </p:cNvSpPr>
          <p:nvPr/>
        </p:nvSpPr>
        <p:spPr bwMode="invGray">
          <a:xfrm>
            <a:off x="8809038" y="76200"/>
            <a:ext cx="334962" cy="6858000"/>
          </a:xfrm>
          <a:prstGeom prst="rect">
            <a:avLst/>
          </a:prstGeom>
          <a:gradFill rotWithShape="0">
            <a:gsLst>
              <a:gs pos="0">
                <a:schemeClr val="accent2"/>
              </a:gs>
              <a:gs pos="50000">
                <a:schemeClr val="hlink"/>
              </a:gs>
              <a:gs pos="100000">
                <a:schemeClr val="accent2"/>
              </a:gs>
            </a:gsLst>
            <a:lin ang="0" scaled="1"/>
          </a:gradFill>
          <a:ln>
            <a:noFill/>
          </a:ln>
        </p:spPr>
        <p:txBody>
          <a:bodyPr wrap="none" anchor="ct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927" name="Freeform 3"/>
          <p:cNvSpPr/>
          <p:nvPr/>
        </p:nvSpPr>
        <p:spPr bwMode="white">
          <a:xfrm>
            <a:off x="0" y="4489450"/>
            <a:ext cx="5754688" cy="2368550"/>
          </a:xfrm>
          <a:custGeom>
            <a:avLst/>
            <a:gdLst>
              <a:gd name="T0" fmla="*/ 0 w 3625"/>
              <a:gd name="T1" fmla="*/ 1491 h 1492"/>
              <a:gd name="T2" fmla="*/ 0 w 3625"/>
              <a:gd name="T3" fmla="*/ 0 h 1492"/>
              <a:gd name="T4" fmla="*/ 171 w 3625"/>
              <a:gd name="T5" fmla="*/ 3 h 1492"/>
              <a:gd name="T6" fmla="*/ 355 w 3625"/>
              <a:gd name="T7" fmla="*/ 9 h 1492"/>
              <a:gd name="T8" fmla="*/ 499 w 3625"/>
              <a:gd name="T9" fmla="*/ 21 h 1492"/>
              <a:gd name="T10" fmla="*/ 650 w 3625"/>
              <a:gd name="T11" fmla="*/ 36 h 1492"/>
              <a:gd name="T12" fmla="*/ 809 w 3625"/>
              <a:gd name="T13" fmla="*/ 54 h 1492"/>
              <a:gd name="T14" fmla="*/ 957 w 3625"/>
              <a:gd name="T15" fmla="*/ 78 h 1492"/>
              <a:gd name="T16" fmla="*/ 1119 w 3625"/>
              <a:gd name="T17" fmla="*/ 105 h 1492"/>
              <a:gd name="T18" fmla="*/ 1261 w 3625"/>
              <a:gd name="T19" fmla="*/ 133 h 1492"/>
              <a:gd name="T20" fmla="*/ 1441 w 3625"/>
              <a:gd name="T21" fmla="*/ 175 h 1492"/>
              <a:gd name="T22" fmla="*/ 1598 w 3625"/>
              <a:gd name="T23" fmla="*/ 217 h 1492"/>
              <a:gd name="T24" fmla="*/ 1763 w 3625"/>
              <a:gd name="T25" fmla="*/ 269 h 1492"/>
              <a:gd name="T26" fmla="*/ 1887 w 3625"/>
              <a:gd name="T27" fmla="*/ 308 h 1492"/>
              <a:gd name="T28" fmla="*/ 2085 w 3625"/>
              <a:gd name="T29" fmla="*/ 384 h 1492"/>
              <a:gd name="T30" fmla="*/ 2230 w 3625"/>
              <a:gd name="T31" fmla="*/ 444 h 1492"/>
              <a:gd name="T32" fmla="*/ 2456 w 3625"/>
              <a:gd name="T33" fmla="*/ 547 h 1492"/>
              <a:gd name="T34" fmla="*/ 2666 w 3625"/>
              <a:gd name="T35" fmla="*/ 662 h 1492"/>
              <a:gd name="T36" fmla="*/ 2859 w 3625"/>
              <a:gd name="T37" fmla="*/ 786 h 1492"/>
              <a:gd name="T38" fmla="*/ 3046 w 3625"/>
              <a:gd name="T39" fmla="*/ 920 h 1492"/>
              <a:gd name="T40" fmla="*/ 3193 w 3625"/>
              <a:gd name="T41" fmla="*/ 1038 h 1492"/>
              <a:gd name="T42" fmla="*/ 3332 w 3625"/>
              <a:gd name="T43" fmla="*/ 1168 h 1492"/>
              <a:gd name="T44" fmla="*/ 3440 w 3625"/>
              <a:gd name="T45" fmla="*/ 1280 h 1492"/>
              <a:gd name="T46" fmla="*/ 3524 w 3625"/>
              <a:gd name="T47" fmla="*/ 1380 h 1492"/>
              <a:gd name="T48" fmla="*/ 3624 w 3625"/>
              <a:gd name="T49" fmla="*/ 1491 h 1492"/>
              <a:gd name="T50" fmla="*/ 3608 w 3625"/>
              <a:gd name="T51" fmla="*/ 1491 h 1492"/>
              <a:gd name="T52" fmla="*/ 0 w 3625"/>
              <a:gd name="T53" fmla="*/ 1491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25" h="1492">
                <a:moveTo>
                  <a:pt x="0" y="1491"/>
                </a:moveTo>
                <a:lnTo>
                  <a:pt x="0" y="0"/>
                </a:lnTo>
                <a:lnTo>
                  <a:pt x="171" y="3"/>
                </a:lnTo>
                <a:lnTo>
                  <a:pt x="355" y="9"/>
                </a:lnTo>
                <a:lnTo>
                  <a:pt x="499" y="21"/>
                </a:lnTo>
                <a:lnTo>
                  <a:pt x="650" y="36"/>
                </a:lnTo>
                <a:lnTo>
                  <a:pt x="809" y="54"/>
                </a:lnTo>
                <a:lnTo>
                  <a:pt x="957" y="78"/>
                </a:lnTo>
                <a:lnTo>
                  <a:pt x="1119" y="105"/>
                </a:lnTo>
                <a:lnTo>
                  <a:pt x="1261" y="133"/>
                </a:lnTo>
                <a:lnTo>
                  <a:pt x="1441" y="175"/>
                </a:lnTo>
                <a:lnTo>
                  <a:pt x="1598" y="217"/>
                </a:lnTo>
                <a:lnTo>
                  <a:pt x="1763" y="269"/>
                </a:lnTo>
                <a:lnTo>
                  <a:pt x="1887" y="308"/>
                </a:lnTo>
                <a:lnTo>
                  <a:pt x="2085" y="384"/>
                </a:lnTo>
                <a:lnTo>
                  <a:pt x="2230" y="444"/>
                </a:lnTo>
                <a:lnTo>
                  <a:pt x="2456" y="547"/>
                </a:lnTo>
                <a:lnTo>
                  <a:pt x="2666" y="662"/>
                </a:lnTo>
                <a:lnTo>
                  <a:pt x="2859" y="786"/>
                </a:lnTo>
                <a:lnTo>
                  <a:pt x="3046" y="920"/>
                </a:lnTo>
                <a:lnTo>
                  <a:pt x="3193" y="1038"/>
                </a:lnTo>
                <a:lnTo>
                  <a:pt x="3332" y="1168"/>
                </a:lnTo>
                <a:lnTo>
                  <a:pt x="3440" y="1280"/>
                </a:lnTo>
                <a:lnTo>
                  <a:pt x="3524" y="1380"/>
                </a:lnTo>
                <a:lnTo>
                  <a:pt x="3624" y="1491"/>
                </a:lnTo>
                <a:lnTo>
                  <a:pt x="3608" y="1491"/>
                </a:lnTo>
                <a:lnTo>
                  <a:pt x="0" y="1491"/>
                </a:lnTo>
              </a:path>
            </a:pathLst>
          </a:custGeom>
          <a:gradFill rotWithShape="0">
            <a:gsLst>
              <a:gs pos="0">
                <a:schemeClr val="bg2"/>
              </a:gs>
              <a:gs pos="100000">
                <a:schemeClr val="bg1"/>
              </a:gs>
            </a:gsLst>
            <a:lin ang="5400000" scaled="1"/>
          </a:gradFill>
          <a:ln>
            <a:noFill/>
          </a:ln>
          <a:effectLst/>
        </p:spPr>
        <p:txBody>
          <a:bodyPr wrap="none" anchor="ct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928" name="Freeform 4"/>
          <p:cNvSpPr/>
          <p:nvPr/>
        </p:nvSpPr>
        <p:spPr bwMode="white">
          <a:xfrm>
            <a:off x="0" y="3817938"/>
            <a:ext cx="8164513" cy="3019425"/>
          </a:xfrm>
          <a:custGeom>
            <a:avLst/>
            <a:gdLst>
              <a:gd name="T0" fmla="*/ 2718 w 5143"/>
              <a:gd name="T1" fmla="*/ 405 h 1902"/>
              <a:gd name="T2" fmla="*/ 2466 w 5143"/>
              <a:gd name="T3" fmla="*/ 333 h 1902"/>
              <a:gd name="T4" fmla="*/ 2202 w 5143"/>
              <a:gd name="T5" fmla="*/ 261 h 1902"/>
              <a:gd name="T6" fmla="*/ 1929 w 5143"/>
              <a:gd name="T7" fmla="*/ 198 h 1902"/>
              <a:gd name="T8" fmla="*/ 1695 w 5143"/>
              <a:gd name="T9" fmla="*/ 153 h 1902"/>
              <a:gd name="T10" fmla="*/ 1434 w 5143"/>
              <a:gd name="T11" fmla="*/ 111 h 1902"/>
              <a:gd name="T12" fmla="*/ 1188 w 5143"/>
              <a:gd name="T13" fmla="*/ 75 h 1902"/>
              <a:gd name="T14" fmla="*/ 957 w 5143"/>
              <a:gd name="T15" fmla="*/ 48 h 1902"/>
              <a:gd name="T16" fmla="*/ 747 w 5143"/>
              <a:gd name="T17" fmla="*/ 30 h 1902"/>
              <a:gd name="T18" fmla="*/ 501 w 5143"/>
              <a:gd name="T19" fmla="*/ 15 h 1902"/>
              <a:gd name="T20" fmla="*/ 246 w 5143"/>
              <a:gd name="T21" fmla="*/ 3 h 1902"/>
              <a:gd name="T22" fmla="*/ 0 w 5143"/>
              <a:gd name="T23" fmla="*/ 0 h 1902"/>
              <a:gd name="T24" fmla="*/ 0 w 5143"/>
              <a:gd name="T25" fmla="*/ 275 h 1902"/>
              <a:gd name="T26" fmla="*/ 0 w 5143"/>
              <a:gd name="T27" fmla="*/ 345 h 1902"/>
              <a:gd name="T28" fmla="*/ 0 w 5143"/>
              <a:gd name="T29" fmla="*/ 275 h 1902"/>
              <a:gd name="T30" fmla="*/ 0 w 5143"/>
              <a:gd name="T31" fmla="*/ 342 h 1902"/>
              <a:gd name="T32" fmla="*/ 339 w 5143"/>
              <a:gd name="T33" fmla="*/ 351 h 1902"/>
              <a:gd name="T34" fmla="*/ 606 w 5143"/>
              <a:gd name="T35" fmla="*/ 372 h 1902"/>
              <a:gd name="T36" fmla="*/ 852 w 5143"/>
              <a:gd name="T37" fmla="*/ 399 h 1902"/>
              <a:gd name="T38" fmla="*/ 1068 w 5143"/>
              <a:gd name="T39" fmla="*/ 435 h 1902"/>
              <a:gd name="T40" fmla="*/ 1275 w 5143"/>
              <a:gd name="T41" fmla="*/ 474 h 1902"/>
              <a:gd name="T42" fmla="*/ 1545 w 5143"/>
              <a:gd name="T43" fmla="*/ 540 h 1902"/>
              <a:gd name="T44" fmla="*/ 1761 w 5143"/>
              <a:gd name="T45" fmla="*/ 603 h 1902"/>
              <a:gd name="T46" fmla="*/ 1971 w 5143"/>
              <a:gd name="T47" fmla="*/ 678 h 1902"/>
              <a:gd name="T48" fmla="*/ 2166 w 5143"/>
              <a:gd name="T49" fmla="*/ 747 h 1902"/>
              <a:gd name="T50" fmla="*/ 2397 w 5143"/>
              <a:gd name="T51" fmla="*/ 852 h 1902"/>
              <a:gd name="T52" fmla="*/ 2613 w 5143"/>
              <a:gd name="T53" fmla="*/ 960 h 1902"/>
              <a:gd name="T54" fmla="*/ 2832 w 5143"/>
              <a:gd name="T55" fmla="*/ 1095 h 1902"/>
              <a:gd name="T56" fmla="*/ 3012 w 5143"/>
              <a:gd name="T57" fmla="*/ 1212 h 1902"/>
              <a:gd name="T58" fmla="*/ 3186 w 5143"/>
              <a:gd name="T59" fmla="*/ 1347 h 1902"/>
              <a:gd name="T60" fmla="*/ 3351 w 5143"/>
              <a:gd name="T61" fmla="*/ 1497 h 1902"/>
              <a:gd name="T62" fmla="*/ 3480 w 5143"/>
              <a:gd name="T63" fmla="*/ 1629 h 1902"/>
              <a:gd name="T64" fmla="*/ 3612 w 5143"/>
              <a:gd name="T65" fmla="*/ 1785 h 1902"/>
              <a:gd name="T66" fmla="*/ 3699 w 5143"/>
              <a:gd name="T67" fmla="*/ 1901 h 1902"/>
              <a:gd name="T68" fmla="*/ 5142 w 5143"/>
              <a:gd name="T69" fmla="*/ 1901 h 1902"/>
              <a:gd name="T70" fmla="*/ 5076 w 5143"/>
              <a:gd name="T71" fmla="*/ 1827 h 1902"/>
              <a:gd name="T72" fmla="*/ 4968 w 5143"/>
              <a:gd name="T73" fmla="*/ 1707 h 1902"/>
              <a:gd name="T74" fmla="*/ 4797 w 5143"/>
              <a:gd name="T75" fmla="*/ 1539 h 1902"/>
              <a:gd name="T76" fmla="*/ 4617 w 5143"/>
              <a:gd name="T77" fmla="*/ 1383 h 1902"/>
              <a:gd name="T78" fmla="*/ 4410 w 5143"/>
              <a:gd name="T79" fmla="*/ 1221 h 1902"/>
              <a:gd name="T80" fmla="*/ 4185 w 5143"/>
              <a:gd name="T81" fmla="*/ 1071 h 1902"/>
              <a:gd name="T82" fmla="*/ 3960 w 5143"/>
              <a:gd name="T83" fmla="*/ 939 h 1902"/>
              <a:gd name="T84" fmla="*/ 3708 w 5143"/>
              <a:gd name="T85" fmla="*/ 801 h 1902"/>
              <a:gd name="T86" fmla="*/ 3492 w 5143"/>
              <a:gd name="T87" fmla="*/ 702 h 1902"/>
              <a:gd name="T88" fmla="*/ 3231 w 5143"/>
              <a:gd name="T89" fmla="*/ 588 h 1902"/>
              <a:gd name="T90" fmla="*/ 2964 w 5143"/>
              <a:gd name="T91" fmla="*/ 489 h 1902"/>
              <a:gd name="T92" fmla="*/ 2718 w 5143"/>
              <a:gd name="T93" fmla="*/ 405 h 1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143" h="1902">
                <a:moveTo>
                  <a:pt x="2718" y="405"/>
                </a:moveTo>
                <a:lnTo>
                  <a:pt x="2466" y="333"/>
                </a:lnTo>
                <a:lnTo>
                  <a:pt x="2202" y="261"/>
                </a:lnTo>
                <a:lnTo>
                  <a:pt x="1929" y="198"/>
                </a:lnTo>
                <a:lnTo>
                  <a:pt x="1695" y="153"/>
                </a:lnTo>
                <a:lnTo>
                  <a:pt x="1434" y="111"/>
                </a:lnTo>
                <a:lnTo>
                  <a:pt x="1188" y="75"/>
                </a:lnTo>
                <a:lnTo>
                  <a:pt x="957" y="48"/>
                </a:lnTo>
                <a:lnTo>
                  <a:pt x="747" y="30"/>
                </a:lnTo>
                <a:lnTo>
                  <a:pt x="501" y="15"/>
                </a:lnTo>
                <a:lnTo>
                  <a:pt x="246" y="3"/>
                </a:lnTo>
                <a:lnTo>
                  <a:pt x="0" y="0"/>
                </a:lnTo>
                <a:lnTo>
                  <a:pt x="0" y="275"/>
                </a:lnTo>
                <a:lnTo>
                  <a:pt x="0" y="345"/>
                </a:lnTo>
                <a:lnTo>
                  <a:pt x="0" y="275"/>
                </a:lnTo>
                <a:lnTo>
                  <a:pt x="0" y="342"/>
                </a:lnTo>
                <a:lnTo>
                  <a:pt x="339" y="351"/>
                </a:lnTo>
                <a:lnTo>
                  <a:pt x="606" y="372"/>
                </a:lnTo>
                <a:lnTo>
                  <a:pt x="852" y="399"/>
                </a:lnTo>
                <a:lnTo>
                  <a:pt x="1068" y="435"/>
                </a:lnTo>
                <a:lnTo>
                  <a:pt x="1275" y="474"/>
                </a:lnTo>
                <a:lnTo>
                  <a:pt x="1545" y="540"/>
                </a:lnTo>
                <a:lnTo>
                  <a:pt x="1761" y="603"/>
                </a:lnTo>
                <a:lnTo>
                  <a:pt x="1971" y="678"/>
                </a:lnTo>
                <a:lnTo>
                  <a:pt x="2166" y="747"/>
                </a:lnTo>
                <a:lnTo>
                  <a:pt x="2397" y="852"/>
                </a:lnTo>
                <a:lnTo>
                  <a:pt x="2613" y="960"/>
                </a:lnTo>
                <a:lnTo>
                  <a:pt x="2832" y="1095"/>
                </a:lnTo>
                <a:lnTo>
                  <a:pt x="3012" y="1212"/>
                </a:lnTo>
                <a:lnTo>
                  <a:pt x="3186" y="1347"/>
                </a:lnTo>
                <a:lnTo>
                  <a:pt x="3351" y="1497"/>
                </a:lnTo>
                <a:lnTo>
                  <a:pt x="3480" y="1629"/>
                </a:lnTo>
                <a:lnTo>
                  <a:pt x="3612" y="1785"/>
                </a:lnTo>
                <a:lnTo>
                  <a:pt x="3699" y="1901"/>
                </a:lnTo>
                <a:lnTo>
                  <a:pt x="5142" y="1901"/>
                </a:lnTo>
                <a:lnTo>
                  <a:pt x="5076" y="1827"/>
                </a:lnTo>
                <a:lnTo>
                  <a:pt x="4968" y="1707"/>
                </a:lnTo>
                <a:lnTo>
                  <a:pt x="4797" y="1539"/>
                </a:lnTo>
                <a:lnTo>
                  <a:pt x="4617" y="1383"/>
                </a:lnTo>
                <a:lnTo>
                  <a:pt x="4410" y="1221"/>
                </a:lnTo>
                <a:lnTo>
                  <a:pt x="4185" y="1071"/>
                </a:lnTo>
                <a:lnTo>
                  <a:pt x="3960" y="939"/>
                </a:lnTo>
                <a:lnTo>
                  <a:pt x="3708" y="801"/>
                </a:lnTo>
                <a:lnTo>
                  <a:pt x="3492" y="702"/>
                </a:lnTo>
                <a:lnTo>
                  <a:pt x="3231" y="588"/>
                </a:lnTo>
                <a:lnTo>
                  <a:pt x="2964" y="489"/>
                </a:lnTo>
                <a:lnTo>
                  <a:pt x="2718" y="405"/>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929" name="Freeform 5"/>
          <p:cNvSpPr/>
          <p:nvPr/>
        </p:nvSpPr>
        <p:spPr bwMode="white">
          <a:xfrm>
            <a:off x="0" y="3146425"/>
            <a:ext cx="9144000" cy="3690938"/>
          </a:xfrm>
          <a:custGeom>
            <a:avLst/>
            <a:gdLst>
              <a:gd name="T0" fmla="*/ 0 w 5760"/>
              <a:gd name="T1" fmla="*/ 0 h 2325"/>
              <a:gd name="T2" fmla="*/ 0 w 5760"/>
              <a:gd name="T3" fmla="*/ 339 h 2325"/>
              <a:gd name="T4" fmla="*/ 558 w 5760"/>
              <a:gd name="T5" fmla="*/ 357 h 2325"/>
              <a:gd name="T6" fmla="*/ 807 w 5760"/>
              <a:gd name="T7" fmla="*/ 375 h 2325"/>
              <a:gd name="T8" fmla="*/ 1056 w 5760"/>
              <a:gd name="T9" fmla="*/ 399 h 2325"/>
              <a:gd name="T10" fmla="*/ 1272 w 5760"/>
              <a:gd name="T11" fmla="*/ 426 h 2325"/>
              <a:gd name="T12" fmla="*/ 1539 w 5760"/>
              <a:gd name="T13" fmla="*/ 465 h 2325"/>
              <a:gd name="T14" fmla="*/ 1791 w 5760"/>
              <a:gd name="T15" fmla="*/ 510 h 2325"/>
              <a:gd name="T16" fmla="*/ 2076 w 5760"/>
              <a:gd name="T17" fmla="*/ 570 h 2325"/>
              <a:gd name="T18" fmla="*/ 2334 w 5760"/>
              <a:gd name="T19" fmla="*/ 630 h 2325"/>
              <a:gd name="T20" fmla="*/ 2544 w 5760"/>
              <a:gd name="T21" fmla="*/ 687 h 2325"/>
              <a:gd name="T22" fmla="*/ 2775 w 5760"/>
              <a:gd name="T23" fmla="*/ 759 h 2325"/>
              <a:gd name="T24" fmla="*/ 3003 w 5760"/>
              <a:gd name="T25" fmla="*/ 837 h 2325"/>
              <a:gd name="T26" fmla="*/ 3231 w 5760"/>
              <a:gd name="T27" fmla="*/ 924 h 2325"/>
              <a:gd name="T28" fmla="*/ 3438 w 5760"/>
              <a:gd name="T29" fmla="*/ 1005 h 2325"/>
              <a:gd name="T30" fmla="*/ 3663 w 5760"/>
              <a:gd name="T31" fmla="*/ 1110 h 2325"/>
              <a:gd name="T32" fmla="*/ 3903 w 5760"/>
              <a:gd name="T33" fmla="*/ 1233 h 2325"/>
              <a:gd name="T34" fmla="*/ 4149 w 5760"/>
              <a:gd name="T35" fmla="*/ 1374 h 2325"/>
              <a:gd name="T36" fmla="*/ 4353 w 5760"/>
              <a:gd name="T37" fmla="*/ 1506 h 2325"/>
              <a:gd name="T38" fmla="*/ 4491 w 5760"/>
              <a:gd name="T39" fmla="*/ 1602 h 2325"/>
              <a:gd name="T40" fmla="*/ 4668 w 5760"/>
              <a:gd name="T41" fmla="*/ 1740 h 2325"/>
              <a:gd name="T42" fmla="*/ 4824 w 5760"/>
              <a:gd name="T43" fmla="*/ 1875 h 2325"/>
              <a:gd name="T44" fmla="*/ 4968 w 5760"/>
              <a:gd name="T45" fmla="*/ 2016 h 2325"/>
              <a:gd name="T46" fmla="*/ 5100 w 5760"/>
              <a:gd name="T47" fmla="*/ 2154 h 2325"/>
              <a:gd name="T48" fmla="*/ 5238 w 5760"/>
              <a:gd name="T49" fmla="*/ 2324 h 2325"/>
              <a:gd name="T50" fmla="*/ 5759 w 5760"/>
              <a:gd name="T51" fmla="*/ 2324 h 2325"/>
              <a:gd name="T52" fmla="*/ 5759 w 5760"/>
              <a:gd name="T53" fmla="*/ 1245 h 2325"/>
              <a:gd name="T54" fmla="*/ 5580 w 5760"/>
              <a:gd name="T55" fmla="*/ 1119 h 2325"/>
              <a:gd name="T56" fmla="*/ 5400 w 5760"/>
              <a:gd name="T57" fmla="*/ 1020 h 2325"/>
              <a:gd name="T58" fmla="*/ 5205 w 5760"/>
              <a:gd name="T59" fmla="*/ 918 h 2325"/>
              <a:gd name="T60" fmla="*/ 5031 w 5760"/>
              <a:gd name="T61" fmla="*/ 837 h 2325"/>
              <a:gd name="T62" fmla="*/ 4866 w 5760"/>
              <a:gd name="T63" fmla="*/ 771 h 2325"/>
              <a:gd name="T64" fmla="*/ 4710 w 5760"/>
              <a:gd name="T65" fmla="*/ 711 h 2325"/>
              <a:gd name="T66" fmla="*/ 4545 w 5760"/>
              <a:gd name="T67" fmla="*/ 651 h 2325"/>
              <a:gd name="T68" fmla="*/ 4386 w 5760"/>
              <a:gd name="T69" fmla="*/ 600 h 2325"/>
              <a:gd name="T70" fmla="*/ 4248 w 5760"/>
              <a:gd name="T71" fmla="*/ 552 h 2325"/>
              <a:gd name="T72" fmla="*/ 3993 w 5760"/>
              <a:gd name="T73" fmla="*/ 483 h 2325"/>
              <a:gd name="T74" fmla="*/ 3777 w 5760"/>
              <a:gd name="T75" fmla="*/ 423 h 2325"/>
              <a:gd name="T76" fmla="*/ 3564 w 5760"/>
              <a:gd name="T77" fmla="*/ 375 h 2325"/>
              <a:gd name="T78" fmla="*/ 3282 w 5760"/>
              <a:gd name="T79" fmla="*/ 312 h 2325"/>
              <a:gd name="T80" fmla="*/ 3003 w 5760"/>
              <a:gd name="T81" fmla="*/ 261 h 2325"/>
              <a:gd name="T82" fmla="*/ 2733 w 5760"/>
              <a:gd name="T83" fmla="*/ 213 h 2325"/>
              <a:gd name="T84" fmla="*/ 2451 w 5760"/>
              <a:gd name="T85" fmla="*/ 171 h 2325"/>
              <a:gd name="T86" fmla="*/ 2211 w 5760"/>
              <a:gd name="T87" fmla="*/ 138 h 2325"/>
              <a:gd name="T88" fmla="*/ 1974 w 5760"/>
              <a:gd name="T89" fmla="*/ 108 h 2325"/>
              <a:gd name="T90" fmla="*/ 1665 w 5760"/>
              <a:gd name="T91" fmla="*/ 81 h 2325"/>
              <a:gd name="T92" fmla="*/ 1437 w 5760"/>
              <a:gd name="T93" fmla="*/ 60 h 2325"/>
              <a:gd name="T94" fmla="*/ 1125 w 5760"/>
              <a:gd name="T95" fmla="*/ 36 h 2325"/>
              <a:gd name="T96" fmla="*/ 828 w 5760"/>
              <a:gd name="T97" fmla="*/ 21 h 2325"/>
              <a:gd name="T98" fmla="*/ 558 w 5760"/>
              <a:gd name="T99" fmla="*/ 12 h 2325"/>
              <a:gd name="T100" fmla="*/ 282 w 5760"/>
              <a:gd name="T101" fmla="*/ 3 h 2325"/>
              <a:gd name="T102" fmla="*/ 0 w 5760"/>
              <a:gd name="T103" fmla="*/ 0 h 2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60" h="2325">
                <a:moveTo>
                  <a:pt x="0" y="0"/>
                </a:moveTo>
                <a:lnTo>
                  <a:pt x="0" y="339"/>
                </a:lnTo>
                <a:lnTo>
                  <a:pt x="558" y="357"/>
                </a:lnTo>
                <a:lnTo>
                  <a:pt x="807" y="375"/>
                </a:lnTo>
                <a:lnTo>
                  <a:pt x="1056" y="399"/>
                </a:lnTo>
                <a:lnTo>
                  <a:pt x="1272" y="426"/>
                </a:lnTo>
                <a:lnTo>
                  <a:pt x="1539" y="465"/>
                </a:lnTo>
                <a:lnTo>
                  <a:pt x="1791" y="510"/>
                </a:lnTo>
                <a:lnTo>
                  <a:pt x="2076" y="570"/>
                </a:lnTo>
                <a:lnTo>
                  <a:pt x="2334" y="630"/>
                </a:lnTo>
                <a:lnTo>
                  <a:pt x="2544" y="687"/>
                </a:lnTo>
                <a:lnTo>
                  <a:pt x="2775" y="759"/>
                </a:lnTo>
                <a:lnTo>
                  <a:pt x="3003" y="837"/>
                </a:lnTo>
                <a:lnTo>
                  <a:pt x="3231" y="924"/>
                </a:lnTo>
                <a:lnTo>
                  <a:pt x="3438" y="1005"/>
                </a:lnTo>
                <a:lnTo>
                  <a:pt x="3663" y="1110"/>
                </a:lnTo>
                <a:lnTo>
                  <a:pt x="3903" y="1233"/>
                </a:lnTo>
                <a:lnTo>
                  <a:pt x="4149" y="1374"/>
                </a:lnTo>
                <a:lnTo>
                  <a:pt x="4353" y="1506"/>
                </a:lnTo>
                <a:lnTo>
                  <a:pt x="4491" y="1602"/>
                </a:lnTo>
                <a:lnTo>
                  <a:pt x="4668" y="1740"/>
                </a:lnTo>
                <a:lnTo>
                  <a:pt x="4824" y="1875"/>
                </a:lnTo>
                <a:lnTo>
                  <a:pt x="4968" y="2016"/>
                </a:lnTo>
                <a:lnTo>
                  <a:pt x="5100" y="2154"/>
                </a:lnTo>
                <a:lnTo>
                  <a:pt x="5238" y="2324"/>
                </a:lnTo>
                <a:lnTo>
                  <a:pt x="5759" y="2324"/>
                </a:lnTo>
                <a:lnTo>
                  <a:pt x="5759" y="1245"/>
                </a:lnTo>
                <a:lnTo>
                  <a:pt x="5580" y="1119"/>
                </a:lnTo>
                <a:lnTo>
                  <a:pt x="5400" y="1020"/>
                </a:lnTo>
                <a:lnTo>
                  <a:pt x="5205" y="918"/>
                </a:lnTo>
                <a:lnTo>
                  <a:pt x="5031" y="837"/>
                </a:lnTo>
                <a:lnTo>
                  <a:pt x="4866" y="771"/>
                </a:lnTo>
                <a:lnTo>
                  <a:pt x="4710" y="711"/>
                </a:lnTo>
                <a:lnTo>
                  <a:pt x="4545" y="651"/>
                </a:lnTo>
                <a:lnTo>
                  <a:pt x="4386" y="600"/>
                </a:lnTo>
                <a:lnTo>
                  <a:pt x="4248" y="552"/>
                </a:lnTo>
                <a:lnTo>
                  <a:pt x="3993" y="483"/>
                </a:lnTo>
                <a:lnTo>
                  <a:pt x="3777" y="423"/>
                </a:lnTo>
                <a:lnTo>
                  <a:pt x="3564" y="375"/>
                </a:lnTo>
                <a:lnTo>
                  <a:pt x="3282" y="312"/>
                </a:lnTo>
                <a:lnTo>
                  <a:pt x="3003" y="261"/>
                </a:lnTo>
                <a:lnTo>
                  <a:pt x="2733" y="213"/>
                </a:lnTo>
                <a:lnTo>
                  <a:pt x="2451" y="171"/>
                </a:lnTo>
                <a:lnTo>
                  <a:pt x="2211" y="138"/>
                </a:lnTo>
                <a:lnTo>
                  <a:pt x="1974" y="108"/>
                </a:lnTo>
                <a:lnTo>
                  <a:pt x="1665" y="81"/>
                </a:lnTo>
                <a:lnTo>
                  <a:pt x="1437" y="60"/>
                </a:lnTo>
                <a:lnTo>
                  <a:pt x="1125" y="36"/>
                </a:lnTo>
                <a:lnTo>
                  <a:pt x="828" y="21"/>
                </a:lnTo>
                <a:lnTo>
                  <a:pt x="558" y="12"/>
                </a:lnTo>
                <a:lnTo>
                  <a:pt x="282" y="3"/>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930" name="Freeform 6"/>
          <p:cNvSpPr/>
          <p:nvPr/>
        </p:nvSpPr>
        <p:spPr bwMode="white">
          <a:xfrm>
            <a:off x="0" y="2460625"/>
            <a:ext cx="9144000" cy="2497138"/>
          </a:xfrm>
          <a:custGeom>
            <a:avLst/>
            <a:gdLst>
              <a:gd name="T0" fmla="*/ 0 w 5760"/>
              <a:gd name="T1" fmla="*/ 0 h 1573"/>
              <a:gd name="T2" fmla="*/ 0 w 5760"/>
              <a:gd name="T3" fmla="*/ 351 h 1573"/>
              <a:gd name="T4" fmla="*/ 282 w 5760"/>
              <a:gd name="T5" fmla="*/ 357 h 1573"/>
              <a:gd name="T6" fmla="*/ 627 w 5760"/>
              <a:gd name="T7" fmla="*/ 363 h 1573"/>
              <a:gd name="T8" fmla="*/ 960 w 5760"/>
              <a:gd name="T9" fmla="*/ 375 h 1573"/>
              <a:gd name="T10" fmla="*/ 1218 w 5760"/>
              <a:gd name="T11" fmla="*/ 393 h 1573"/>
              <a:gd name="T12" fmla="*/ 1470 w 5760"/>
              <a:gd name="T13" fmla="*/ 411 h 1573"/>
              <a:gd name="T14" fmla="*/ 1746 w 5760"/>
              <a:gd name="T15" fmla="*/ 435 h 1573"/>
              <a:gd name="T16" fmla="*/ 2022 w 5760"/>
              <a:gd name="T17" fmla="*/ 462 h 1573"/>
              <a:gd name="T18" fmla="*/ 2340 w 5760"/>
              <a:gd name="T19" fmla="*/ 504 h 1573"/>
              <a:gd name="T20" fmla="*/ 2664 w 5760"/>
              <a:gd name="T21" fmla="*/ 549 h 1573"/>
              <a:gd name="T22" fmla="*/ 2952 w 5760"/>
              <a:gd name="T23" fmla="*/ 597 h 1573"/>
              <a:gd name="T24" fmla="*/ 3225 w 5760"/>
              <a:gd name="T25" fmla="*/ 648 h 1573"/>
              <a:gd name="T26" fmla="*/ 3513 w 5760"/>
              <a:gd name="T27" fmla="*/ 708 h 1573"/>
              <a:gd name="T28" fmla="*/ 3693 w 5760"/>
              <a:gd name="T29" fmla="*/ 750 h 1573"/>
              <a:gd name="T30" fmla="*/ 3936 w 5760"/>
              <a:gd name="T31" fmla="*/ 810 h 1573"/>
              <a:gd name="T32" fmla="*/ 4095 w 5760"/>
              <a:gd name="T33" fmla="*/ 855 h 1573"/>
              <a:gd name="T34" fmla="*/ 4281 w 5760"/>
              <a:gd name="T35" fmla="*/ 909 h 1573"/>
              <a:gd name="T36" fmla="*/ 4503 w 5760"/>
              <a:gd name="T37" fmla="*/ 981 h 1573"/>
              <a:gd name="T38" fmla="*/ 4704 w 5760"/>
              <a:gd name="T39" fmla="*/ 1053 h 1573"/>
              <a:gd name="T40" fmla="*/ 4911 w 5760"/>
              <a:gd name="T41" fmla="*/ 1131 h 1573"/>
              <a:gd name="T42" fmla="*/ 5073 w 5760"/>
              <a:gd name="T43" fmla="*/ 1197 h 1573"/>
              <a:gd name="T44" fmla="*/ 5256 w 5760"/>
              <a:gd name="T45" fmla="*/ 1281 h 1573"/>
              <a:gd name="T46" fmla="*/ 5475 w 5760"/>
              <a:gd name="T47" fmla="*/ 1401 h 1573"/>
              <a:gd name="T48" fmla="*/ 5628 w 5760"/>
              <a:gd name="T49" fmla="*/ 1482 h 1573"/>
              <a:gd name="T50" fmla="*/ 5759 w 5760"/>
              <a:gd name="T51" fmla="*/ 1572 h 1573"/>
              <a:gd name="T52" fmla="*/ 5759 w 5760"/>
              <a:gd name="T53" fmla="*/ 633 h 1573"/>
              <a:gd name="T54" fmla="*/ 5493 w 5760"/>
              <a:gd name="T55" fmla="*/ 570 h 1573"/>
              <a:gd name="T56" fmla="*/ 5214 w 5760"/>
              <a:gd name="T57" fmla="*/ 501 h 1573"/>
              <a:gd name="T58" fmla="*/ 4950 w 5760"/>
              <a:gd name="T59" fmla="*/ 444 h 1573"/>
              <a:gd name="T60" fmla="*/ 4701 w 5760"/>
              <a:gd name="T61" fmla="*/ 396 h 1573"/>
              <a:gd name="T62" fmla="*/ 4425 w 5760"/>
              <a:gd name="T63" fmla="*/ 348 h 1573"/>
              <a:gd name="T64" fmla="*/ 4110 w 5760"/>
              <a:gd name="T65" fmla="*/ 294 h 1573"/>
              <a:gd name="T66" fmla="*/ 3813 w 5760"/>
              <a:gd name="T67" fmla="*/ 252 h 1573"/>
              <a:gd name="T68" fmla="*/ 3549 w 5760"/>
              <a:gd name="T69" fmla="*/ 213 h 1573"/>
              <a:gd name="T70" fmla="*/ 3261 w 5760"/>
              <a:gd name="T71" fmla="*/ 183 h 1573"/>
              <a:gd name="T72" fmla="*/ 3015 w 5760"/>
              <a:gd name="T73" fmla="*/ 153 h 1573"/>
              <a:gd name="T74" fmla="*/ 2757 w 5760"/>
              <a:gd name="T75" fmla="*/ 129 h 1573"/>
              <a:gd name="T76" fmla="*/ 2520 w 5760"/>
              <a:gd name="T77" fmla="*/ 105 h 1573"/>
              <a:gd name="T78" fmla="*/ 2301 w 5760"/>
              <a:gd name="T79" fmla="*/ 87 h 1573"/>
              <a:gd name="T80" fmla="*/ 2013 w 5760"/>
              <a:gd name="T81" fmla="*/ 66 h 1573"/>
              <a:gd name="T82" fmla="*/ 1731 w 5760"/>
              <a:gd name="T83" fmla="*/ 48 h 1573"/>
              <a:gd name="T84" fmla="*/ 1524 w 5760"/>
              <a:gd name="T85" fmla="*/ 39 h 1573"/>
              <a:gd name="T86" fmla="*/ 1260 w 5760"/>
              <a:gd name="T87" fmla="*/ 27 h 1573"/>
              <a:gd name="T88" fmla="*/ 966 w 5760"/>
              <a:gd name="T89" fmla="*/ 15 h 1573"/>
              <a:gd name="T90" fmla="*/ 714 w 5760"/>
              <a:gd name="T91" fmla="*/ 12 h 1573"/>
              <a:gd name="T92" fmla="*/ 510 w 5760"/>
              <a:gd name="T93" fmla="*/ 6 h 1573"/>
              <a:gd name="T94" fmla="*/ 243 w 5760"/>
              <a:gd name="T95" fmla="*/ 0 h 1573"/>
              <a:gd name="T96" fmla="*/ 0 w 5760"/>
              <a:gd name="T97" fmla="*/ 0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760" h="1573">
                <a:moveTo>
                  <a:pt x="0" y="0"/>
                </a:moveTo>
                <a:lnTo>
                  <a:pt x="0" y="351"/>
                </a:lnTo>
                <a:lnTo>
                  <a:pt x="282" y="357"/>
                </a:lnTo>
                <a:lnTo>
                  <a:pt x="627" y="363"/>
                </a:lnTo>
                <a:lnTo>
                  <a:pt x="960" y="375"/>
                </a:lnTo>
                <a:lnTo>
                  <a:pt x="1218" y="393"/>
                </a:lnTo>
                <a:lnTo>
                  <a:pt x="1470" y="411"/>
                </a:lnTo>
                <a:lnTo>
                  <a:pt x="1746" y="435"/>
                </a:lnTo>
                <a:lnTo>
                  <a:pt x="2022" y="462"/>
                </a:lnTo>
                <a:lnTo>
                  <a:pt x="2340" y="504"/>
                </a:lnTo>
                <a:lnTo>
                  <a:pt x="2664" y="549"/>
                </a:lnTo>
                <a:lnTo>
                  <a:pt x="2952" y="597"/>
                </a:lnTo>
                <a:lnTo>
                  <a:pt x="3225" y="648"/>
                </a:lnTo>
                <a:lnTo>
                  <a:pt x="3513" y="708"/>
                </a:lnTo>
                <a:lnTo>
                  <a:pt x="3693" y="750"/>
                </a:lnTo>
                <a:lnTo>
                  <a:pt x="3936" y="810"/>
                </a:lnTo>
                <a:lnTo>
                  <a:pt x="4095" y="855"/>
                </a:lnTo>
                <a:lnTo>
                  <a:pt x="4281" y="909"/>
                </a:lnTo>
                <a:lnTo>
                  <a:pt x="4503" y="981"/>
                </a:lnTo>
                <a:lnTo>
                  <a:pt x="4704" y="1053"/>
                </a:lnTo>
                <a:lnTo>
                  <a:pt x="4911" y="1131"/>
                </a:lnTo>
                <a:lnTo>
                  <a:pt x="5073" y="1197"/>
                </a:lnTo>
                <a:lnTo>
                  <a:pt x="5256" y="1281"/>
                </a:lnTo>
                <a:lnTo>
                  <a:pt x="5475" y="1401"/>
                </a:lnTo>
                <a:lnTo>
                  <a:pt x="5628" y="1482"/>
                </a:lnTo>
                <a:lnTo>
                  <a:pt x="5759" y="1572"/>
                </a:lnTo>
                <a:lnTo>
                  <a:pt x="5759" y="633"/>
                </a:lnTo>
                <a:lnTo>
                  <a:pt x="5493" y="570"/>
                </a:lnTo>
                <a:lnTo>
                  <a:pt x="5214" y="501"/>
                </a:lnTo>
                <a:lnTo>
                  <a:pt x="4950" y="444"/>
                </a:lnTo>
                <a:lnTo>
                  <a:pt x="4701" y="396"/>
                </a:lnTo>
                <a:lnTo>
                  <a:pt x="4425" y="348"/>
                </a:lnTo>
                <a:lnTo>
                  <a:pt x="4110" y="294"/>
                </a:lnTo>
                <a:lnTo>
                  <a:pt x="3813" y="252"/>
                </a:lnTo>
                <a:lnTo>
                  <a:pt x="3549" y="213"/>
                </a:lnTo>
                <a:lnTo>
                  <a:pt x="3261" y="183"/>
                </a:lnTo>
                <a:lnTo>
                  <a:pt x="3015" y="153"/>
                </a:lnTo>
                <a:lnTo>
                  <a:pt x="2757" y="129"/>
                </a:lnTo>
                <a:lnTo>
                  <a:pt x="2520" y="105"/>
                </a:lnTo>
                <a:lnTo>
                  <a:pt x="2301" y="87"/>
                </a:lnTo>
                <a:lnTo>
                  <a:pt x="2013" y="66"/>
                </a:lnTo>
                <a:lnTo>
                  <a:pt x="1731" y="48"/>
                </a:lnTo>
                <a:lnTo>
                  <a:pt x="1524" y="39"/>
                </a:lnTo>
                <a:lnTo>
                  <a:pt x="1260" y="27"/>
                </a:lnTo>
                <a:lnTo>
                  <a:pt x="966" y="15"/>
                </a:lnTo>
                <a:lnTo>
                  <a:pt x="714" y="12"/>
                </a:lnTo>
                <a:lnTo>
                  <a:pt x="510" y="6"/>
                </a:lnTo>
                <a:lnTo>
                  <a:pt x="243"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931" name="Freeform 7"/>
          <p:cNvSpPr/>
          <p:nvPr/>
        </p:nvSpPr>
        <p:spPr bwMode="white">
          <a:xfrm>
            <a:off x="0" y="1793875"/>
            <a:ext cx="9144000" cy="1539875"/>
          </a:xfrm>
          <a:custGeom>
            <a:avLst/>
            <a:gdLst>
              <a:gd name="T0" fmla="*/ 0 w 5760"/>
              <a:gd name="T1" fmla="*/ 0 h 970"/>
              <a:gd name="T2" fmla="*/ 0 w 5760"/>
              <a:gd name="T3" fmla="*/ 339 h 970"/>
              <a:gd name="T4" fmla="*/ 318 w 5760"/>
              <a:gd name="T5" fmla="*/ 342 h 970"/>
              <a:gd name="T6" fmla="*/ 591 w 5760"/>
              <a:gd name="T7" fmla="*/ 348 h 970"/>
              <a:gd name="T8" fmla="*/ 846 w 5760"/>
              <a:gd name="T9" fmla="*/ 354 h 970"/>
              <a:gd name="T10" fmla="*/ 1074 w 5760"/>
              <a:gd name="T11" fmla="*/ 360 h 970"/>
              <a:gd name="T12" fmla="*/ 1314 w 5760"/>
              <a:gd name="T13" fmla="*/ 366 h 970"/>
              <a:gd name="T14" fmla="*/ 1599 w 5760"/>
              <a:gd name="T15" fmla="*/ 381 h 970"/>
              <a:gd name="T16" fmla="*/ 1911 w 5760"/>
              <a:gd name="T17" fmla="*/ 399 h 970"/>
              <a:gd name="T18" fmla="*/ 2241 w 5760"/>
              <a:gd name="T19" fmla="*/ 420 h 970"/>
              <a:gd name="T20" fmla="*/ 2619 w 5760"/>
              <a:gd name="T21" fmla="*/ 453 h 970"/>
              <a:gd name="T22" fmla="*/ 2889 w 5760"/>
              <a:gd name="T23" fmla="*/ 477 h 970"/>
              <a:gd name="T24" fmla="*/ 3177 w 5760"/>
              <a:gd name="T25" fmla="*/ 507 h 970"/>
              <a:gd name="T26" fmla="*/ 3498 w 5760"/>
              <a:gd name="T27" fmla="*/ 543 h 970"/>
              <a:gd name="T28" fmla="*/ 3813 w 5760"/>
              <a:gd name="T29" fmla="*/ 585 h 970"/>
              <a:gd name="T30" fmla="*/ 4044 w 5760"/>
              <a:gd name="T31" fmla="*/ 618 h 970"/>
              <a:gd name="T32" fmla="*/ 4365 w 5760"/>
              <a:gd name="T33" fmla="*/ 669 h 970"/>
              <a:gd name="T34" fmla="*/ 4683 w 5760"/>
              <a:gd name="T35" fmla="*/ 726 h 970"/>
              <a:gd name="T36" fmla="*/ 4980 w 5760"/>
              <a:gd name="T37" fmla="*/ 786 h 970"/>
              <a:gd name="T38" fmla="*/ 5268 w 5760"/>
              <a:gd name="T39" fmla="*/ 846 h 970"/>
              <a:gd name="T40" fmla="*/ 5646 w 5760"/>
              <a:gd name="T41" fmla="*/ 942 h 970"/>
              <a:gd name="T42" fmla="*/ 5759 w 5760"/>
              <a:gd name="T43" fmla="*/ 969 h 970"/>
              <a:gd name="T44" fmla="*/ 5759 w 5760"/>
              <a:gd name="T45" fmla="*/ 0 h 970"/>
              <a:gd name="T46" fmla="*/ 0 w 5760"/>
              <a:gd name="T47" fmla="*/ 0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60" h="970">
                <a:moveTo>
                  <a:pt x="0" y="0"/>
                </a:moveTo>
                <a:lnTo>
                  <a:pt x="0" y="339"/>
                </a:lnTo>
                <a:lnTo>
                  <a:pt x="318" y="342"/>
                </a:lnTo>
                <a:lnTo>
                  <a:pt x="591" y="348"/>
                </a:lnTo>
                <a:lnTo>
                  <a:pt x="846" y="354"/>
                </a:lnTo>
                <a:lnTo>
                  <a:pt x="1074" y="360"/>
                </a:lnTo>
                <a:lnTo>
                  <a:pt x="1314" y="366"/>
                </a:lnTo>
                <a:lnTo>
                  <a:pt x="1599" y="381"/>
                </a:lnTo>
                <a:lnTo>
                  <a:pt x="1911" y="399"/>
                </a:lnTo>
                <a:lnTo>
                  <a:pt x="2241" y="420"/>
                </a:lnTo>
                <a:lnTo>
                  <a:pt x="2619" y="453"/>
                </a:lnTo>
                <a:lnTo>
                  <a:pt x="2889" y="477"/>
                </a:lnTo>
                <a:lnTo>
                  <a:pt x="3177" y="507"/>
                </a:lnTo>
                <a:lnTo>
                  <a:pt x="3498" y="543"/>
                </a:lnTo>
                <a:lnTo>
                  <a:pt x="3813" y="585"/>
                </a:lnTo>
                <a:lnTo>
                  <a:pt x="4044" y="618"/>
                </a:lnTo>
                <a:lnTo>
                  <a:pt x="4365" y="669"/>
                </a:lnTo>
                <a:lnTo>
                  <a:pt x="4683" y="726"/>
                </a:lnTo>
                <a:lnTo>
                  <a:pt x="4980" y="786"/>
                </a:lnTo>
                <a:lnTo>
                  <a:pt x="5268" y="846"/>
                </a:lnTo>
                <a:lnTo>
                  <a:pt x="5646" y="942"/>
                </a:lnTo>
                <a:lnTo>
                  <a:pt x="5759" y="969"/>
                </a:lnTo>
                <a:lnTo>
                  <a:pt x="5759"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932" name="Freeform 8"/>
          <p:cNvSpPr/>
          <p:nvPr/>
        </p:nvSpPr>
        <p:spPr bwMode="white">
          <a:xfrm>
            <a:off x="0" y="-6350"/>
            <a:ext cx="9144000" cy="1682750"/>
          </a:xfrm>
          <a:custGeom>
            <a:avLst/>
            <a:gdLst>
              <a:gd name="T0" fmla="*/ 0 w 5760"/>
              <a:gd name="T1" fmla="*/ 753 h 1060"/>
              <a:gd name="T2" fmla="*/ 0 w 5760"/>
              <a:gd name="T3" fmla="*/ 1059 h 1060"/>
              <a:gd name="T4" fmla="*/ 5759 w 5760"/>
              <a:gd name="T5" fmla="*/ 1059 h 1060"/>
              <a:gd name="T6" fmla="*/ 5759 w 5760"/>
              <a:gd name="T7" fmla="*/ 0 h 1060"/>
              <a:gd name="T8" fmla="*/ 5430 w 5760"/>
              <a:gd name="T9" fmla="*/ 0 h 1060"/>
              <a:gd name="T10" fmla="*/ 5298 w 5760"/>
              <a:gd name="T11" fmla="*/ 84 h 1060"/>
              <a:gd name="T12" fmla="*/ 5136 w 5760"/>
              <a:gd name="T13" fmla="*/ 159 h 1060"/>
              <a:gd name="T14" fmla="*/ 4968 w 5760"/>
              <a:gd name="T15" fmla="*/ 222 h 1060"/>
              <a:gd name="T16" fmla="*/ 4812 w 5760"/>
              <a:gd name="T17" fmla="*/ 267 h 1060"/>
              <a:gd name="T18" fmla="*/ 4626 w 5760"/>
              <a:gd name="T19" fmla="*/ 324 h 1060"/>
              <a:gd name="T20" fmla="*/ 4440 w 5760"/>
              <a:gd name="T21" fmla="*/ 366 h 1060"/>
              <a:gd name="T22" fmla="*/ 4230 w 5760"/>
              <a:gd name="T23" fmla="*/ 414 h 1060"/>
              <a:gd name="T24" fmla="*/ 3939 w 5760"/>
              <a:gd name="T25" fmla="*/ 468 h 1060"/>
              <a:gd name="T26" fmla="*/ 3711 w 5760"/>
              <a:gd name="T27" fmla="*/ 504 h 1060"/>
              <a:gd name="T28" fmla="*/ 3441 w 5760"/>
              <a:gd name="T29" fmla="*/ 543 h 1060"/>
              <a:gd name="T30" fmla="*/ 3189 w 5760"/>
              <a:gd name="T31" fmla="*/ 579 h 1060"/>
              <a:gd name="T32" fmla="*/ 2925 w 5760"/>
              <a:gd name="T33" fmla="*/ 606 h 1060"/>
              <a:gd name="T34" fmla="*/ 2679 w 5760"/>
              <a:gd name="T35" fmla="*/ 633 h 1060"/>
              <a:gd name="T36" fmla="*/ 2418 w 5760"/>
              <a:gd name="T37" fmla="*/ 654 h 1060"/>
              <a:gd name="T38" fmla="*/ 2142 w 5760"/>
              <a:gd name="T39" fmla="*/ 675 h 1060"/>
              <a:gd name="T40" fmla="*/ 1896 w 5760"/>
              <a:gd name="T41" fmla="*/ 693 h 1060"/>
              <a:gd name="T42" fmla="*/ 1647 w 5760"/>
              <a:gd name="T43" fmla="*/ 708 h 1060"/>
              <a:gd name="T44" fmla="*/ 1404 w 5760"/>
              <a:gd name="T45" fmla="*/ 720 h 1060"/>
              <a:gd name="T46" fmla="*/ 1170 w 5760"/>
              <a:gd name="T47" fmla="*/ 732 h 1060"/>
              <a:gd name="T48" fmla="*/ 906 w 5760"/>
              <a:gd name="T49" fmla="*/ 738 h 1060"/>
              <a:gd name="T50" fmla="*/ 534 w 5760"/>
              <a:gd name="T51" fmla="*/ 747 h 1060"/>
              <a:gd name="T52" fmla="*/ 201 w 5760"/>
              <a:gd name="T53" fmla="*/ 753 h 1060"/>
              <a:gd name="T54" fmla="*/ 0 w 5760"/>
              <a:gd name="T55" fmla="*/ 753 h 1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60" h="1060">
                <a:moveTo>
                  <a:pt x="0" y="753"/>
                </a:moveTo>
                <a:lnTo>
                  <a:pt x="0" y="1059"/>
                </a:lnTo>
                <a:lnTo>
                  <a:pt x="5759" y="1059"/>
                </a:lnTo>
                <a:lnTo>
                  <a:pt x="5759" y="0"/>
                </a:lnTo>
                <a:lnTo>
                  <a:pt x="5430" y="0"/>
                </a:lnTo>
                <a:lnTo>
                  <a:pt x="5298" y="84"/>
                </a:lnTo>
                <a:lnTo>
                  <a:pt x="5136" y="159"/>
                </a:lnTo>
                <a:lnTo>
                  <a:pt x="4968" y="222"/>
                </a:lnTo>
                <a:lnTo>
                  <a:pt x="4812" y="267"/>
                </a:lnTo>
                <a:lnTo>
                  <a:pt x="4626" y="324"/>
                </a:lnTo>
                <a:lnTo>
                  <a:pt x="4440" y="366"/>
                </a:lnTo>
                <a:lnTo>
                  <a:pt x="4230" y="414"/>
                </a:lnTo>
                <a:lnTo>
                  <a:pt x="3939" y="468"/>
                </a:lnTo>
                <a:lnTo>
                  <a:pt x="3711" y="504"/>
                </a:lnTo>
                <a:lnTo>
                  <a:pt x="3441" y="543"/>
                </a:lnTo>
                <a:lnTo>
                  <a:pt x="3189" y="579"/>
                </a:lnTo>
                <a:lnTo>
                  <a:pt x="2925" y="606"/>
                </a:lnTo>
                <a:lnTo>
                  <a:pt x="2679" y="633"/>
                </a:lnTo>
                <a:lnTo>
                  <a:pt x="2418" y="654"/>
                </a:lnTo>
                <a:lnTo>
                  <a:pt x="2142" y="675"/>
                </a:lnTo>
                <a:lnTo>
                  <a:pt x="1896" y="693"/>
                </a:lnTo>
                <a:lnTo>
                  <a:pt x="1647" y="708"/>
                </a:lnTo>
                <a:lnTo>
                  <a:pt x="1404" y="720"/>
                </a:lnTo>
                <a:lnTo>
                  <a:pt x="1170" y="732"/>
                </a:lnTo>
                <a:lnTo>
                  <a:pt x="906" y="738"/>
                </a:lnTo>
                <a:lnTo>
                  <a:pt x="534" y="747"/>
                </a:lnTo>
                <a:lnTo>
                  <a:pt x="201" y="753"/>
                </a:lnTo>
                <a:lnTo>
                  <a:pt x="0" y="753"/>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933" name="Freeform 9"/>
          <p:cNvSpPr/>
          <p:nvPr/>
        </p:nvSpPr>
        <p:spPr bwMode="white">
          <a:xfrm>
            <a:off x="0" y="228600"/>
            <a:ext cx="8388350" cy="1068388"/>
          </a:xfrm>
          <a:custGeom>
            <a:avLst/>
            <a:gdLst>
              <a:gd name="T0" fmla="*/ 0 w 5284"/>
              <a:gd name="T1" fmla="*/ 366 h 673"/>
              <a:gd name="T2" fmla="*/ 0 w 5284"/>
              <a:gd name="T3" fmla="*/ 672 h 673"/>
              <a:gd name="T4" fmla="*/ 303 w 5284"/>
              <a:gd name="T5" fmla="*/ 672 h 673"/>
              <a:gd name="T6" fmla="*/ 723 w 5284"/>
              <a:gd name="T7" fmla="*/ 663 h 673"/>
              <a:gd name="T8" fmla="*/ 1020 w 5284"/>
              <a:gd name="T9" fmla="*/ 654 h 673"/>
              <a:gd name="T10" fmla="*/ 1302 w 5284"/>
              <a:gd name="T11" fmla="*/ 642 h 673"/>
              <a:gd name="T12" fmla="*/ 1554 w 5284"/>
              <a:gd name="T13" fmla="*/ 630 h 673"/>
              <a:gd name="T14" fmla="*/ 1779 w 5284"/>
              <a:gd name="T15" fmla="*/ 615 h 673"/>
              <a:gd name="T16" fmla="*/ 1962 w 5284"/>
              <a:gd name="T17" fmla="*/ 606 h 673"/>
              <a:gd name="T18" fmla="*/ 2193 w 5284"/>
              <a:gd name="T19" fmla="*/ 588 h 673"/>
              <a:gd name="T20" fmla="*/ 2448 w 5284"/>
              <a:gd name="T21" fmla="*/ 570 h 673"/>
              <a:gd name="T22" fmla="*/ 2700 w 5284"/>
              <a:gd name="T23" fmla="*/ 546 h 673"/>
              <a:gd name="T24" fmla="*/ 2904 w 5284"/>
              <a:gd name="T25" fmla="*/ 528 h 673"/>
              <a:gd name="T26" fmla="*/ 3138 w 5284"/>
              <a:gd name="T27" fmla="*/ 498 h 673"/>
              <a:gd name="T28" fmla="*/ 3324 w 5284"/>
              <a:gd name="T29" fmla="*/ 474 h 673"/>
              <a:gd name="T30" fmla="*/ 3534 w 5284"/>
              <a:gd name="T31" fmla="*/ 447 h 673"/>
              <a:gd name="T32" fmla="*/ 3735 w 5284"/>
              <a:gd name="T33" fmla="*/ 420 h 673"/>
              <a:gd name="T34" fmla="*/ 3933 w 5284"/>
              <a:gd name="T35" fmla="*/ 384 h 673"/>
              <a:gd name="T36" fmla="*/ 4116 w 5284"/>
              <a:gd name="T37" fmla="*/ 351 h 673"/>
              <a:gd name="T38" fmla="*/ 4266 w 5284"/>
              <a:gd name="T39" fmla="*/ 318 h 673"/>
              <a:gd name="T40" fmla="*/ 4446 w 5284"/>
              <a:gd name="T41" fmla="*/ 279 h 673"/>
              <a:gd name="T42" fmla="*/ 4620 w 5284"/>
              <a:gd name="T43" fmla="*/ 237 h 673"/>
              <a:gd name="T44" fmla="*/ 4779 w 5284"/>
              <a:gd name="T45" fmla="*/ 192 h 673"/>
              <a:gd name="T46" fmla="*/ 4920 w 5284"/>
              <a:gd name="T47" fmla="*/ 147 h 673"/>
              <a:gd name="T48" fmla="*/ 5085 w 5284"/>
              <a:gd name="T49" fmla="*/ 90 h 673"/>
              <a:gd name="T50" fmla="*/ 5193 w 5284"/>
              <a:gd name="T51" fmla="*/ 42 h 673"/>
              <a:gd name="T52" fmla="*/ 5283 w 5284"/>
              <a:gd name="T53" fmla="*/ 0 h 673"/>
              <a:gd name="T54" fmla="*/ 3201 w 5284"/>
              <a:gd name="T55" fmla="*/ 0 h 673"/>
              <a:gd name="T56" fmla="*/ 2982 w 5284"/>
              <a:gd name="T57" fmla="*/ 57 h 673"/>
              <a:gd name="T58" fmla="*/ 2775 w 5284"/>
              <a:gd name="T59" fmla="*/ 108 h 673"/>
              <a:gd name="T60" fmla="*/ 2562 w 5284"/>
              <a:gd name="T61" fmla="*/ 150 h 673"/>
              <a:gd name="T62" fmla="*/ 2397 w 5284"/>
              <a:gd name="T63" fmla="*/ 183 h 673"/>
              <a:gd name="T64" fmla="*/ 2205 w 5284"/>
              <a:gd name="T65" fmla="*/ 213 h 673"/>
              <a:gd name="T66" fmla="*/ 2001 w 5284"/>
              <a:gd name="T67" fmla="*/ 243 h 673"/>
              <a:gd name="T68" fmla="*/ 1776 w 5284"/>
              <a:gd name="T69" fmla="*/ 273 h 673"/>
              <a:gd name="T70" fmla="*/ 1536 w 5284"/>
              <a:gd name="T71" fmla="*/ 297 h 673"/>
              <a:gd name="T72" fmla="*/ 1344 w 5284"/>
              <a:gd name="T73" fmla="*/ 312 h 673"/>
              <a:gd name="T74" fmla="*/ 1134 w 5284"/>
              <a:gd name="T75" fmla="*/ 330 h 673"/>
              <a:gd name="T76" fmla="*/ 921 w 5284"/>
              <a:gd name="T77" fmla="*/ 342 h 673"/>
              <a:gd name="T78" fmla="*/ 696 w 5284"/>
              <a:gd name="T79" fmla="*/ 354 h 673"/>
              <a:gd name="T80" fmla="*/ 501 w 5284"/>
              <a:gd name="T81" fmla="*/ 360 h 673"/>
              <a:gd name="T82" fmla="*/ 279 w 5284"/>
              <a:gd name="T83" fmla="*/ 366 h 673"/>
              <a:gd name="T84" fmla="*/ 99 w 5284"/>
              <a:gd name="T85" fmla="*/ 369 h 673"/>
              <a:gd name="T86" fmla="*/ 0 w 5284"/>
              <a:gd name="T87" fmla="*/ 366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84" h="673">
                <a:moveTo>
                  <a:pt x="0" y="366"/>
                </a:moveTo>
                <a:lnTo>
                  <a:pt x="0" y="672"/>
                </a:lnTo>
                <a:lnTo>
                  <a:pt x="303" y="672"/>
                </a:lnTo>
                <a:lnTo>
                  <a:pt x="723" y="663"/>
                </a:lnTo>
                <a:lnTo>
                  <a:pt x="1020" y="654"/>
                </a:lnTo>
                <a:lnTo>
                  <a:pt x="1302" y="642"/>
                </a:lnTo>
                <a:lnTo>
                  <a:pt x="1554" y="630"/>
                </a:lnTo>
                <a:lnTo>
                  <a:pt x="1779" y="615"/>
                </a:lnTo>
                <a:lnTo>
                  <a:pt x="1962" y="606"/>
                </a:lnTo>
                <a:lnTo>
                  <a:pt x="2193" y="588"/>
                </a:lnTo>
                <a:lnTo>
                  <a:pt x="2448" y="570"/>
                </a:lnTo>
                <a:lnTo>
                  <a:pt x="2700" y="546"/>
                </a:lnTo>
                <a:lnTo>
                  <a:pt x="2904" y="528"/>
                </a:lnTo>
                <a:lnTo>
                  <a:pt x="3138" y="498"/>
                </a:lnTo>
                <a:lnTo>
                  <a:pt x="3324" y="474"/>
                </a:lnTo>
                <a:lnTo>
                  <a:pt x="3534" y="447"/>
                </a:lnTo>
                <a:lnTo>
                  <a:pt x="3735" y="420"/>
                </a:lnTo>
                <a:lnTo>
                  <a:pt x="3933" y="384"/>
                </a:lnTo>
                <a:lnTo>
                  <a:pt x="4116" y="351"/>
                </a:lnTo>
                <a:lnTo>
                  <a:pt x="4266" y="318"/>
                </a:lnTo>
                <a:lnTo>
                  <a:pt x="4446" y="279"/>
                </a:lnTo>
                <a:lnTo>
                  <a:pt x="4620" y="237"/>
                </a:lnTo>
                <a:lnTo>
                  <a:pt x="4779" y="192"/>
                </a:lnTo>
                <a:lnTo>
                  <a:pt x="4920" y="147"/>
                </a:lnTo>
                <a:lnTo>
                  <a:pt x="5085" y="90"/>
                </a:lnTo>
                <a:lnTo>
                  <a:pt x="5193" y="42"/>
                </a:lnTo>
                <a:lnTo>
                  <a:pt x="5283" y="0"/>
                </a:lnTo>
                <a:lnTo>
                  <a:pt x="3201" y="0"/>
                </a:lnTo>
                <a:lnTo>
                  <a:pt x="2982" y="57"/>
                </a:lnTo>
                <a:lnTo>
                  <a:pt x="2775" y="108"/>
                </a:lnTo>
                <a:lnTo>
                  <a:pt x="2562" y="150"/>
                </a:lnTo>
                <a:lnTo>
                  <a:pt x="2397" y="183"/>
                </a:lnTo>
                <a:lnTo>
                  <a:pt x="2205" y="213"/>
                </a:lnTo>
                <a:lnTo>
                  <a:pt x="2001" y="243"/>
                </a:lnTo>
                <a:lnTo>
                  <a:pt x="1776" y="273"/>
                </a:lnTo>
                <a:lnTo>
                  <a:pt x="1536" y="297"/>
                </a:lnTo>
                <a:lnTo>
                  <a:pt x="1344" y="312"/>
                </a:lnTo>
                <a:lnTo>
                  <a:pt x="1134" y="330"/>
                </a:lnTo>
                <a:lnTo>
                  <a:pt x="921" y="342"/>
                </a:lnTo>
                <a:lnTo>
                  <a:pt x="696" y="354"/>
                </a:lnTo>
                <a:lnTo>
                  <a:pt x="501" y="360"/>
                </a:lnTo>
                <a:lnTo>
                  <a:pt x="279" y="366"/>
                </a:lnTo>
                <a:lnTo>
                  <a:pt x="99" y="369"/>
                </a:lnTo>
                <a:lnTo>
                  <a:pt x="0" y="366"/>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934" name="Freeform 10"/>
          <p:cNvSpPr/>
          <p:nvPr/>
        </p:nvSpPr>
        <p:spPr bwMode="white">
          <a:xfrm>
            <a:off x="0" y="-20638"/>
            <a:ext cx="4578350" cy="454026"/>
          </a:xfrm>
          <a:custGeom>
            <a:avLst/>
            <a:gdLst>
              <a:gd name="T0" fmla="*/ 0 w 2884"/>
              <a:gd name="T1" fmla="*/ 0 h 286"/>
              <a:gd name="T2" fmla="*/ 0 w 2884"/>
              <a:gd name="T3" fmla="*/ 285 h 286"/>
              <a:gd name="T4" fmla="*/ 192 w 2884"/>
              <a:gd name="T5" fmla="*/ 285 h 286"/>
              <a:gd name="T6" fmla="*/ 384 w 2884"/>
              <a:gd name="T7" fmla="*/ 282 h 286"/>
              <a:gd name="T8" fmla="*/ 579 w 2884"/>
              <a:gd name="T9" fmla="*/ 276 h 286"/>
              <a:gd name="T10" fmla="*/ 789 w 2884"/>
              <a:gd name="T11" fmla="*/ 267 h 286"/>
              <a:gd name="T12" fmla="*/ 999 w 2884"/>
              <a:gd name="T13" fmla="*/ 258 h 286"/>
              <a:gd name="T14" fmla="*/ 1161 w 2884"/>
              <a:gd name="T15" fmla="*/ 246 h 286"/>
              <a:gd name="T16" fmla="*/ 1302 w 2884"/>
              <a:gd name="T17" fmla="*/ 234 h 286"/>
              <a:gd name="T18" fmla="*/ 1458 w 2884"/>
              <a:gd name="T19" fmla="*/ 222 h 286"/>
              <a:gd name="T20" fmla="*/ 1665 w 2884"/>
              <a:gd name="T21" fmla="*/ 201 h 286"/>
              <a:gd name="T22" fmla="*/ 1992 w 2884"/>
              <a:gd name="T23" fmla="*/ 159 h 286"/>
              <a:gd name="T24" fmla="*/ 2301 w 2884"/>
              <a:gd name="T25" fmla="*/ 117 h 286"/>
              <a:gd name="T26" fmla="*/ 2604 w 2884"/>
              <a:gd name="T27" fmla="*/ 60 h 286"/>
              <a:gd name="T28" fmla="*/ 2883 w 2884"/>
              <a:gd name="T29" fmla="*/ 0 h 286"/>
              <a:gd name="T30" fmla="*/ 0 w 2884"/>
              <a:gd name="T31"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4" h="286">
                <a:moveTo>
                  <a:pt x="0" y="0"/>
                </a:moveTo>
                <a:lnTo>
                  <a:pt x="0" y="285"/>
                </a:lnTo>
                <a:lnTo>
                  <a:pt x="192" y="285"/>
                </a:lnTo>
                <a:lnTo>
                  <a:pt x="384" y="282"/>
                </a:lnTo>
                <a:lnTo>
                  <a:pt x="579" y="276"/>
                </a:lnTo>
                <a:lnTo>
                  <a:pt x="789" y="267"/>
                </a:lnTo>
                <a:lnTo>
                  <a:pt x="999" y="258"/>
                </a:lnTo>
                <a:lnTo>
                  <a:pt x="1161" y="246"/>
                </a:lnTo>
                <a:lnTo>
                  <a:pt x="1302" y="234"/>
                </a:lnTo>
                <a:lnTo>
                  <a:pt x="1458" y="222"/>
                </a:lnTo>
                <a:lnTo>
                  <a:pt x="1665" y="201"/>
                </a:lnTo>
                <a:lnTo>
                  <a:pt x="1992" y="159"/>
                </a:lnTo>
                <a:lnTo>
                  <a:pt x="2301" y="117"/>
                </a:lnTo>
                <a:lnTo>
                  <a:pt x="2604" y="60"/>
                </a:lnTo>
                <a:lnTo>
                  <a:pt x="2883"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935" name="Rectangle 11"/>
          <p:cNvSpPr>
            <a:spLocks noGrp="1" noChangeArrowheads="1"/>
          </p:cNvSpPr>
          <p:nvPr>
            <p:ph type="ctrTitle"/>
          </p:nvPr>
        </p:nvSpPr>
        <p:spPr>
          <a:xfrm>
            <a:off x="609600" y="3124200"/>
            <a:ext cx="7772400" cy="1143000"/>
          </a:xfrm>
        </p:spPr>
        <p:txBody>
          <a:bodyPr/>
          <a:lstStyle>
            <a:lvl1pPr>
              <a:defRPr b="1">
                <a:solidFill>
                  <a:schemeClr val="folHlink"/>
                </a:solidFill>
              </a:defRPr>
            </a:lvl1pPr>
          </a:lstStyle>
          <a:p>
            <a:pPr lvl="0"/>
            <a:r>
              <a:rPr lang="en-US" noProof="0" smtClean="0"/>
              <a:t>Click to edit Master title style</a:t>
            </a:r>
          </a:p>
        </p:txBody>
      </p:sp>
      <p:sp>
        <p:nvSpPr>
          <p:cNvPr id="1048936" name="Rectangle 12"/>
          <p:cNvSpPr>
            <a:spLocks noGrp="1" noChangeArrowheads="1"/>
          </p:cNvSpPr>
          <p:nvPr>
            <p:ph type="subTitle" idx="1"/>
          </p:nvPr>
        </p:nvSpPr>
        <p:spPr>
          <a:xfrm>
            <a:off x="1371600" y="4724400"/>
            <a:ext cx="6400800" cy="1752600"/>
          </a:xfrm>
        </p:spPr>
        <p:txBody>
          <a:bodyPr/>
          <a:lstStyle>
            <a:lvl1pPr marL="0" indent="0" algn="ctr">
              <a:buFontTx/>
              <a:buNone/>
              <a:defRPr sz="3200">
                <a:solidFill>
                  <a:schemeClr val="tx2"/>
                </a:solidFill>
              </a:defRPr>
            </a:lvl1pPr>
          </a:lstStyle>
          <a:p>
            <a:pPr lvl="0"/>
            <a:r>
              <a:rPr lang="en-US" noProof="0" smtClean="0"/>
              <a:t>Click to edit Master subtitle style</a:t>
            </a:r>
          </a:p>
        </p:txBody>
      </p:sp>
      <p:sp>
        <p:nvSpPr>
          <p:cNvPr id="1048937" name="Rectangle 13"/>
          <p:cNvSpPr>
            <a:spLocks noGrp="1" noChangeArrowheads="1"/>
          </p:cNvSpPr>
          <p:nvPr>
            <p:ph type="dt" sz="half" idx="2"/>
          </p:nvPr>
        </p:nvSpPr>
        <p:spPr bwMode="auto">
          <a:xfrm>
            <a:off x="685800" y="6248400"/>
            <a:ext cx="1905000" cy="457200"/>
          </a:xfrm>
          <a:prstGeom prst="rect">
            <a:avLst/>
          </a:prstGeom>
          <a:noFill/>
        </p:spPr>
        <p:txBody>
          <a:bodyPr vert="horz" wrap="square" lIns="91440" tIns="45720" rIns="91440" bIns="45720" numCol="1" anchor="t" anchorCtr="0" compatLnSpc="1">
            <a:prstTxWarp prst="textNoShape">
              <a:avLst/>
            </a:prstTxWarp>
          </a:bodyPr>
          <a:lstStyle>
            <a:lvl1pPr algn="l">
              <a:defRPr sz="1400" b="0">
                <a:solidFill>
                  <a:schemeClr val="tx1"/>
                </a:solidFill>
                <a:latin typeface="+mn-lt"/>
              </a:defRPr>
            </a:lvl1pPr>
          </a:lstStyle>
          <a:p>
            <a:pPr eaLnBrk="0" fontAlgn="base" hangingPunct="0">
              <a:spcBef>
                <a:spcPct val="0"/>
              </a:spcBef>
              <a:spcAft>
                <a:spcPct val="0"/>
              </a:spcAft>
            </a:pPr>
            <a:endParaRPr lang="en-US" smtClean="0">
              <a:solidFill>
                <a:srgbClr val="FFFFFF"/>
              </a:solidFill>
            </a:endParaRPr>
          </a:p>
        </p:txBody>
      </p:sp>
      <p:sp>
        <p:nvSpPr>
          <p:cNvPr id="1048938" name="Rectangle 15"/>
          <p:cNvSpPr>
            <a:spLocks noGrp="1" noChangeArrowheads="1"/>
          </p:cNvSpPr>
          <p:nvPr>
            <p:ph type="sldNum" sz="quarter" idx="4"/>
          </p:nvPr>
        </p:nvSpPr>
        <p:spPr>
          <a:xfrm>
            <a:off x="6934200" y="6248400"/>
            <a:ext cx="1905000" cy="457200"/>
          </a:xfrm>
        </p:spPr>
        <p:txBody>
          <a:bodyPr/>
          <a:lstStyle/>
          <a:p>
            <a:endParaRPr lang="en-US">
              <a:solidFill>
                <a:srgbClr val="FFFFFF"/>
              </a:solidFill>
            </a:endParaRPr>
          </a:p>
          <a:p>
            <a:endParaRPr lang="en-US">
              <a:solidFill>
                <a:srgbClr val="FFFFFF"/>
              </a:solidFill>
            </a:endParaRPr>
          </a:p>
        </p:txBody>
      </p:sp>
      <p:graphicFrame>
        <p:nvGraphicFramePr>
          <p:cNvPr id="4194312" name="Object 16"/>
          <p:cNvGraphicFramePr>
            <a:graphicFrameLocks noChangeAspect="1"/>
          </p:cNvGraphicFramePr>
          <p:nvPr/>
        </p:nvGraphicFramePr>
        <p:xfrm>
          <a:off x="2514600" y="304800"/>
          <a:ext cx="990600" cy="990600"/>
        </p:xfrm>
        <a:graphic>
          <a:graphicData uri="http://schemas.openxmlformats.org/presentationml/2006/ole">
            <mc:AlternateContent xmlns:mc="http://schemas.openxmlformats.org/markup-compatibility/2006">
              <mc:Choice xmlns:v="urn:schemas-microsoft-com:vml" Requires="v">
                <p:oleObj spid="_x0000_s13315" name="Bitmap Image" r:id="rId4" imgW="990738" imgH="990738" progId="Paint.Picture">
                  <p:embed/>
                </p:oleObj>
              </mc:Choice>
              <mc:Fallback>
                <p:oleObj name="Bitmap Image" r:id="rId4" imgW="990738" imgH="990738" progId="Paint.Picture">
                  <p:embed/>
                  <p:pic>
                    <p:nvPicPr>
                      <p:cNvPr id="2097170" name=""/>
                      <p:cNvPicPr>
                        <a:picLocks noChangeAspect="1" noChangeArrowheads="1"/>
                      </p:cNvPicPr>
                      <p:nvPr/>
                    </p:nvPicPr>
                    <p:blipFill>
                      <a:blip r:embed="rId5"/>
                      <a:srcRect/>
                      <a:stretch>
                        <a:fillRect/>
                      </a:stretch>
                    </p:blipFill>
                    <p:spPr bwMode="auto">
                      <a:xfrm>
                        <a:off x="2514600" y="304800"/>
                        <a:ext cx="990600" cy="990600"/>
                      </a:xfrm>
                      <a:prstGeom prst="rect">
                        <a:avLst/>
                      </a:prstGeom>
                      <a:noFill/>
                      <a:ln>
                        <a:noFill/>
                      </a:ln>
                      <a:effectLst/>
                    </p:spPr>
                  </p:pic>
                </p:oleObj>
              </mc:Fallback>
            </mc:AlternateContent>
          </a:graphicData>
        </a:graphic>
      </p:graphicFrame>
      <p:sp>
        <p:nvSpPr>
          <p:cNvPr id="1048939" name="Rectangle 17"/>
          <p:cNvSpPr>
            <a:spLocks noChangeArrowheads="1"/>
          </p:cNvSpPr>
          <p:nvPr/>
        </p:nvSpPr>
        <p:spPr bwMode="auto">
          <a:xfrm>
            <a:off x="3657600" y="228600"/>
            <a:ext cx="3810000" cy="1006475"/>
          </a:xfrm>
          <a:prstGeom prst="rect">
            <a:avLst/>
          </a:prstGeom>
          <a:noFill/>
          <a:ln>
            <a:noFill/>
          </a:ln>
          <a:effectLst/>
        </p:spPr>
        <p:txBody>
          <a:bodyPr>
            <a:spAutoFit/>
          </a:bodyPr>
          <a:lstStyle/>
          <a:p>
            <a:pPr eaLnBrk="0" fontAlgn="base" hangingPunct="0">
              <a:spcBef>
                <a:spcPct val="0"/>
              </a:spcBef>
              <a:spcAft>
                <a:spcPct val="0"/>
              </a:spcAft>
            </a:pPr>
            <a:r>
              <a:rPr lang="en-US" sz="4000" b="1" smtClean="0">
                <a:solidFill>
                  <a:srgbClr val="3399FF"/>
                </a:solidFill>
                <a:latin typeface="Arial Black" pitchFamily="34" charset="0"/>
              </a:rPr>
              <a:t>ERE</a:t>
            </a:r>
            <a:r>
              <a:rPr lang="en-US" sz="1400" smtClean="0">
                <a:solidFill>
                  <a:srgbClr val="0066FF"/>
                </a:solidFill>
              </a:rPr>
              <a:t> </a:t>
            </a:r>
            <a:r>
              <a:rPr lang="en-US" sz="1400" smtClean="0">
                <a:solidFill>
                  <a:srgbClr val="99CCFF"/>
                </a:solidFill>
              </a:rPr>
              <a:t> </a:t>
            </a:r>
            <a:r>
              <a:rPr lang="en-US" sz="2000" b="1" smtClean="0">
                <a:solidFill>
                  <a:srgbClr val="CCECFF"/>
                </a:solidFill>
                <a:latin typeface="Arial Black" pitchFamily="34" charset="0"/>
              </a:rPr>
              <a:t>HİDROELEKTRİK ÜRETİM ve TİCARET A.Ş.</a:t>
            </a:r>
            <a:endParaRPr lang="en-AU" sz="2000" b="1" smtClean="0">
              <a:solidFill>
                <a:srgbClr val="CCECFF"/>
              </a:solidFill>
              <a:latin typeface="Arial Black" pitchFamily="34"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1048937"/>
                                        </p:tgtEl>
                                        <p:attrNameLst>
                                          <p:attrName>style.visibility</p:attrName>
                                        </p:attrNameLst>
                                      </p:cBhvr>
                                      <p:to>
                                        <p:strVal val="visible"/>
                                      </p:to>
                                    </p:set>
                                    <p:anim calcmode="lin" valueType="num">
                                      <p:cBhvr additive="base">
                                        <p:cTn id="7" dur="300" fill="hold"/>
                                        <p:tgtEl>
                                          <p:spTgt spid="1048937"/>
                                        </p:tgtEl>
                                        <p:attrNameLst>
                                          <p:attrName>ppt_x</p:attrName>
                                        </p:attrNameLst>
                                      </p:cBhvr>
                                      <p:tavLst>
                                        <p:tav tm="0">
                                          <p:val>
                                            <p:strVal val="#ppt_x"/>
                                          </p:val>
                                        </p:tav>
                                        <p:tav tm="100000">
                                          <p:val>
                                            <p:strVal val="#ppt_x"/>
                                          </p:val>
                                        </p:tav>
                                      </p:tavLst>
                                    </p:anim>
                                    <p:anim calcmode="lin" valueType="num">
                                      <p:cBhvr additive="base">
                                        <p:cTn id="8" dur="300" fill="hold"/>
                                        <p:tgtEl>
                                          <p:spTgt spid="1048937"/>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1048937"/>
                                        </p:tgtEl>
                                        <p:attrNameLst>
                                          <p:attrName>ppt_c</p:attrName>
                                        </p:attrNameLst>
                                      </p:cBhvr>
                                      <p:to>
                                        <a:srgbClr val="66CCFF"/>
                                      </p:to>
                                    </p:animClr>
                                    <p:audio>
                                      <p:cMediaNode>
                                        <p:cTn display="0" masterRel="sameClick">
                                          <p:stCondLst>
                                            <p:cond evt="begin" delay="0">
                                              <p:tn val="5"/>
                                            </p:cond>
                                          </p:stCondLst>
                                          <p:endCondLst>
                                            <p:cond evt="onStopAudio" delay="0">
                                              <p:tgtEl>
                                                <p:sldTgt/>
                                              </p:tgtEl>
                                            </p:cond>
                                          </p:endCondLst>
                                        </p:cTn>
                                        <p:tgtEl>
                                          <p:sndTgt r:embed="rId2" name="PROJCTO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937" grpId="0" autoUpdateAnimBg="0"/>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1048890" name="Заголовок 1"/>
          <p:cNvSpPr>
            <a:spLocks noGrp="1"/>
          </p:cNvSpPr>
          <p:nvPr>
            <p:ph type="title"/>
          </p:nvPr>
        </p:nvSpPr>
        <p:spPr/>
        <p:txBody>
          <a:bodyPr/>
          <a:lstStyle/>
          <a:p>
            <a:r>
              <a:rPr lang="ru-RU" smtClean="0"/>
              <a:t>Образец заголовка</a:t>
            </a:r>
            <a:endParaRPr lang="ru-RU"/>
          </a:p>
        </p:txBody>
      </p:sp>
      <p:sp>
        <p:nvSpPr>
          <p:cNvPr id="1048891"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892" name="Нижний колонтитул 3"/>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893" name="Номер слайда 4"/>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048906"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1048907"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1048908" name="Нижний колонтитул 3"/>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909" name="Номер слайда 4"/>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048885" name="Заголовок 1"/>
          <p:cNvSpPr>
            <a:spLocks noGrp="1"/>
          </p:cNvSpPr>
          <p:nvPr>
            <p:ph type="title"/>
          </p:nvPr>
        </p:nvSpPr>
        <p:spPr/>
        <p:txBody>
          <a:bodyPr/>
          <a:lstStyle/>
          <a:p>
            <a:r>
              <a:rPr lang="ru-RU" smtClean="0"/>
              <a:t>Образец заголовка</a:t>
            </a:r>
            <a:endParaRPr lang="ru-RU"/>
          </a:p>
        </p:txBody>
      </p:sp>
      <p:sp>
        <p:nvSpPr>
          <p:cNvPr id="1048886" name="Объект 2"/>
          <p:cNvSpPr>
            <a:spLocks noGrp="1"/>
          </p:cNvSpPr>
          <p:nvPr>
            <p:ph sz="half" idx="1"/>
          </p:nvPr>
        </p:nvSpPr>
        <p:spPr>
          <a:xfrm>
            <a:off x="685800" y="2286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887" name="Объект 3"/>
          <p:cNvSpPr>
            <a:spLocks noGrp="1"/>
          </p:cNvSpPr>
          <p:nvPr>
            <p:ph sz="half" idx="2"/>
          </p:nvPr>
        </p:nvSpPr>
        <p:spPr>
          <a:xfrm>
            <a:off x="4648200" y="2286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888" name="Нижний колонтитул 4"/>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889" name="Номер слайда 5"/>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48919"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1048920"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48921"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922"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48923"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924" name="Нижний колонтитул 6"/>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925" name="Номер слайда 7"/>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1048898" name="Заголовок 1"/>
          <p:cNvSpPr>
            <a:spLocks noGrp="1"/>
          </p:cNvSpPr>
          <p:nvPr>
            <p:ph type="title"/>
          </p:nvPr>
        </p:nvSpPr>
        <p:spPr/>
        <p:txBody>
          <a:bodyPr/>
          <a:lstStyle/>
          <a:p>
            <a:r>
              <a:rPr lang="ru-RU" smtClean="0"/>
              <a:t>Образец заголовка</a:t>
            </a:r>
            <a:endParaRPr lang="ru-RU"/>
          </a:p>
        </p:txBody>
      </p:sp>
      <p:sp>
        <p:nvSpPr>
          <p:cNvPr id="1048899" name="Нижний колонтитул 2"/>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900" name="Номер слайда 3"/>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1048679" name="Нижний колонтитул 1"/>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680" name="Номер слайда 2"/>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048910"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1048911"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912"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48913" name="Нижний колонтитул 4"/>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914" name="Номер слайда 5"/>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048901"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1048902"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1048903"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48904" name="Нижний колонтитул 4"/>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905" name="Номер слайда 5"/>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1048940" name="Заголовок 1"/>
          <p:cNvSpPr>
            <a:spLocks noGrp="1"/>
          </p:cNvSpPr>
          <p:nvPr>
            <p:ph type="title"/>
          </p:nvPr>
        </p:nvSpPr>
        <p:spPr/>
        <p:txBody>
          <a:bodyPr/>
          <a:lstStyle/>
          <a:p>
            <a:r>
              <a:rPr lang="ru-RU" smtClean="0"/>
              <a:t>Образец заголовка</a:t>
            </a:r>
            <a:endParaRPr lang="ru-RU"/>
          </a:p>
        </p:txBody>
      </p:sp>
      <p:sp>
        <p:nvSpPr>
          <p:cNvPr id="1048941"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942" name="Нижний колонтитул 3"/>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943" name="Номер слайда 4"/>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4875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104875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4875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75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4875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757" name="Нижний колонтитул 6"/>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758" name="Номер слайда 7"/>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1048915" name="Вертикальный заголовок 1"/>
          <p:cNvSpPr>
            <a:spLocks noGrp="1"/>
          </p:cNvSpPr>
          <p:nvPr>
            <p:ph type="title" orient="vert"/>
          </p:nvPr>
        </p:nvSpPr>
        <p:spPr>
          <a:xfrm>
            <a:off x="6515100" y="609600"/>
            <a:ext cx="1943100" cy="5791200"/>
          </a:xfrm>
        </p:spPr>
        <p:txBody>
          <a:bodyPr vert="eaVert"/>
          <a:lstStyle/>
          <a:p>
            <a:r>
              <a:rPr lang="ru-RU" smtClean="0"/>
              <a:t>Образец заголовка</a:t>
            </a:r>
            <a:endParaRPr lang="ru-RU"/>
          </a:p>
        </p:txBody>
      </p:sp>
      <p:sp>
        <p:nvSpPr>
          <p:cNvPr id="1048916" name="Вертикальный текст 2"/>
          <p:cNvSpPr>
            <a:spLocks noGrp="1"/>
          </p:cNvSpPr>
          <p:nvPr>
            <p:ph type="body" orient="vert" idx="1"/>
          </p:nvPr>
        </p:nvSpPr>
        <p:spPr>
          <a:xfrm>
            <a:off x="685800" y="609600"/>
            <a:ext cx="5676900" cy="5791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917" name="Нижний колонтитул 3"/>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918" name="Номер слайда 4"/>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1048944" name="Заголовок 1"/>
          <p:cNvSpPr>
            <a:spLocks noGrp="1"/>
          </p:cNvSpPr>
          <p:nvPr>
            <p:ph type="title"/>
          </p:nvPr>
        </p:nvSpPr>
        <p:spPr>
          <a:xfrm>
            <a:off x="685800" y="609600"/>
            <a:ext cx="7772400" cy="1143000"/>
          </a:xfrm>
        </p:spPr>
        <p:txBody>
          <a:bodyPr/>
          <a:lstStyle/>
          <a:p>
            <a:r>
              <a:rPr lang="ru-RU" smtClean="0"/>
              <a:t>Образец заголовка</a:t>
            </a:r>
            <a:endParaRPr lang="ru-RU"/>
          </a:p>
        </p:txBody>
      </p:sp>
      <p:sp>
        <p:nvSpPr>
          <p:cNvPr id="1048945" name="Диаграмма 2"/>
          <p:cNvSpPr>
            <a:spLocks noGrp="1"/>
          </p:cNvSpPr>
          <p:nvPr>
            <p:ph type="chart" idx="1"/>
          </p:nvPr>
        </p:nvSpPr>
        <p:spPr>
          <a:xfrm>
            <a:off x="685800" y="2286000"/>
            <a:ext cx="7772400" cy="4114800"/>
          </a:xfrm>
        </p:spPr>
        <p:txBody>
          <a:bodyPr/>
          <a:lstStyle/>
          <a:p>
            <a:endParaRPr lang="ru-RU"/>
          </a:p>
        </p:txBody>
      </p:sp>
      <p:sp>
        <p:nvSpPr>
          <p:cNvPr id="1048946" name="Нижний колонтитул 3"/>
          <p:cNvSpPr>
            <a:spLocks noGrp="1"/>
          </p:cNvSpPr>
          <p:nvPr>
            <p:ph type="ftr" sz="quarter" idx="10"/>
          </p:nvPr>
        </p:nvSpPr>
        <p:spPr>
          <a:xfrm>
            <a:off x="3200400" y="6248400"/>
            <a:ext cx="3505200" cy="457200"/>
          </a:xfrm>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947" name="Номер слайда 4"/>
          <p:cNvSpPr>
            <a:spLocks noGrp="1"/>
          </p:cNvSpPr>
          <p:nvPr>
            <p:ph type="sldNum" sz="quarter" idx="11"/>
          </p:nvPr>
        </p:nvSpPr>
        <p:spPr>
          <a:xfrm>
            <a:off x="685800" y="6400800"/>
            <a:ext cx="1905000" cy="457200"/>
          </a:xfrm>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1048894" name="Заголовок 1"/>
          <p:cNvSpPr>
            <a:spLocks noGrp="1"/>
          </p:cNvSpPr>
          <p:nvPr>
            <p:ph type="title"/>
          </p:nvPr>
        </p:nvSpPr>
        <p:spPr>
          <a:xfrm>
            <a:off x="685800" y="609600"/>
            <a:ext cx="7772400" cy="1143000"/>
          </a:xfrm>
        </p:spPr>
        <p:txBody>
          <a:bodyPr/>
          <a:lstStyle/>
          <a:p>
            <a:r>
              <a:rPr lang="ru-RU" smtClean="0"/>
              <a:t>Образец заголовка</a:t>
            </a:r>
            <a:endParaRPr lang="ru-RU"/>
          </a:p>
        </p:txBody>
      </p:sp>
      <p:sp>
        <p:nvSpPr>
          <p:cNvPr id="1048895" name="Таблица 2"/>
          <p:cNvSpPr>
            <a:spLocks noGrp="1"/>
          </p:cNvSpPr>
          <p:nvPr>
            <p:ph type="tbl" idx="1"/>
          </p:nvPr>
        </p:nvSpPr>
        <p:spPr>
          <a:xfrm>
            <a:off x="685800" y="2286000"/>
            <a:ext cx="7772400" cy="4114800"/>
          </a:xfrm>
        </p:spPr>
        <p:txBody>
          <a:bodyPr/>
          <a:lstStyle/>
          <a:p>
            <a:endParaRPr lang="ru-RU"/>
          </a:p>
        </p:txBody>
      </p:sp>
      <p:sp>
        <p:nvSpPr>
          <p:cNvPr id="1048896" name="Нижний колонтитул 3"/>
          <p:cNvSpPr>
            <a:spLocks noGrp="1"/>
          </p:cNvSpPr>
          <p:nvPr>
            <p:ph type="ftr" sz="quarter" idx="10"/>
          </p:nvPr>
        </p:nvSpPr>
        <p:spPr>
          <a:xfrm>
            <a:off x="3200400" y="6248400"/>
            <a:ext cx="3505200" cy="457200"/>
          </a:xfrm>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897" name="Номер слайда 4"/>
          <p:cNvSpPr>
            <a:spLocks noGrp="1"/>
          </p:cNvSpPr>
          <p:nvPr>
            <p:ph type="sldNum" sz="quarter" idx="11"/>
          </p:nvPr>
        </p:nvSpPr>
        <p:spPr>
          <a:xfrm>
            <a:off x="685800" y="6400800"/>
            <a:ext cx="1905000" cy="457200"/>
          </a:xfrm>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48829" name="Rectangle 2"/>
          <p:cNvSpPr>
            <a:spLocks noChangeArrowheads="1"/>
          </p:cNvSpPr>
          <p:nvPr/>
        </p:nvSpPr>
        <p:spPr bwMode="invGray">
          <a:xfrm>
            <a:off x="8809038" y="76200"/>
            <a:ext cx="334962" cy="6858000"/>
          </a:xfrm>
          <a:prstGeom prst="rect">
            <a:avLst/>
          </a:prstGeom>
          <a:gradFill rotWithShape="0">
            <a:gsLst>
              <a:gs pos="0">
                <a:schemeClr val="accent2"/>
              </a:gs>
              <a:gs pos="50000">
                <a:schemeClr val="hlink"/>
              </a:gs>
              <a:gs pos="100000">
                <a:schemeClr val="accent2"/>
              </a:gs>
            </a:gsLst>
            <a:lin ang="0" scaled="1"/>
          </a:gradFill>
          <a:ln>
            <a:noFill/>
          </a:ln>
        </p:spPr>
        <p:txBody>
          <a:bodyPr wrap="none" anchor="ct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830" name="Freeform 3"/>
          <p:cNvSpPr/>
          <p:nvPr/>
        </p:nvSpPr>
        <p:spPr bwMode="white">
          <a:xfrm>
            <a:off x="0" y="4489450"/>
            <a:ext cx="5754688" cy="2368550"/>
          </a:xfrm>
          <a:custGeom>
            <a:avLst/>
            <a:gdLst>
              <a:gd name="T0" fmla="*/ 0 w 3625"/>
              <a:gd name="T1" fmla="*/ 1491 h 1492"/>
              <a:gd name="T2" fmla="*/ 0 w 3625"/>
              <a:gd name="T3" fmla="*/ 0 h 1492"/>
              <a:gd name="T4" fmla="*/ 171 w 3625"/>
              <a:gd name="T5" fmla="*/ 3 h 1492"/>
              <a:gd name="T6" fmla="*/ 355 w 3625"/>
              <a:gd name="T7" fmla="*/ 9 h 1492"/>
              <a:gd name="T8" fmla="*/ 499 w 3625"/>
              <a:gd name="T9" fmla="*/ 21 h 1492"/>
              <a:gd name="T10" fmla="*/ 650 w 3625"/>
              <a:gd name="T11" fmla="*/ 36 h 1492"/>
              <a:gd name="T12" fmla="*/ 809 w 3625"/>
              <a:gd name="T13" fmla="*/ 54 h 1492"/>
              <a:gd name="T14" fmla="*/ 957 w 3625"/>
              <a:gd name="T15" fmla="*/ 78 h 1492"/>
              <a:gd name="T16" fmla="*/ 1119 w 3625"/>
              <a:gd name="T17" fmla="*/ 105 h 1492"/>
              <a:gd name="T18" fmla="*/ 1261 w 3625"/>
              <a:gd name="T19" fmla="*/ 133 h 1492"/>
              <a:gd name="T20" fmla="*/ 1441 w 3625"/>
              <a:gd name="T21" fmla="*/ 175 h 1492"/>
              <a:gd name="T22" fmla="*/ 1598 w 3625"/>
              <a:gd name="T23" fmla="*/ 217 h 1492"/>
              <a:gd name="T24" fmla="*/ 1763 w 3625"/>
              <a:gd name="T25" fmla="*/ 269 h 1492"/>
              <a:gd name="T26" fmla="*/ 1887 w 3625"/>
              <a:gd name="T27" fmla="*/ 308 h 1492"/>
              <a:gd name="T28" fmla="*/ 2085 w 3625"/>
              <a:gd name="T29" fmla="*/ 384 h 1492"/>
              <a:gd name="T30" fmla="*/ 2230 w 3625"/>
              <a:gd name="T31" fmla="*/ 444 h 1492"/>
              <a:gd name="T32" fmla="*/ 2456 w 3625"/>
              <a:gd name="T33" fmla="*/ 547 h 1492"/>
              <a:gd name="T34" fmla="*/ 2666 w 3625"/>
              <a:gd name="T35" fmla="*/ 662 h 1492"/>
              <a:gd name="T36" fmla="*/ 2859 w 3625"/>
              <a:gd name="T37" fmla="*/ 786 h 1492"/>
              <a:gd name="T38" fmla="*/ 3046 w 3625"/>
              <a:gd name="T39" fmla="*/ 920 h 1492"/>
              <a:gd name="T40" fmla="*/ 3193 w 3625"/>
              <a:gd name="T41" fmla="*/ 1038 h 1492"/>
              <a:gd name="T42" fmla="*/ 3332 w 3625"/>
              <a:gd name="T43" fmla="*/ 1168 h 1492"/>
              <a:gd name="T44" fmla="*/ 3440 w 3625"/>
              <a:gd name="T45" fmla="*/ 1280 h 1492"/>
              <a:gd name="T46" fmla="*/ 3524 w 3625"/>
              <a:gd name="T47" fmla="*/ 1380 h 1492"/>
              <a:gd name="T48" fmla="*/ 3624 w 3625"/>
              <a:gd name="T49" fmla="*/ 1491 h 1492"/>
              <a:gd name="T50" fmla="*/ 3608 w 3625"/>
              <a:gd name="T51" fmla="*/ 1491 h 1492"/>
              <a:gd name="T52" fmla="*/ 0 w 3625"/>
              <a:gd name="T53" fmla="*/ 1491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25" h="1492">
                <a:moveTo>
                  <a:pt x="0" y="1491"/>
                </a:moveTo>
                <a:lnTo>
                  <a:pt x="0" y="0"/>
                </a:lnTo>
                <a:lnTo>
                  <a:pt x="171" y="3"/>
                </a:lnTo>
                <a:lnTo>
                  <a:pt x="355" y="9"/>
                </a:lnTo>
                <a:lnTo>
                  <a:pt x="499" y="21"/>
                </a:lnTo>
                <a:lnTo>
                  <a:pt x="650" y="36"/>
                </a:lnTo>
                <a:lnTo>
                  <a:pt x="809" y="54"/>
                </a:lnTo>
                <a:lnTo>
                  <a:pt x="957" y="78"/>
                </a:lnTo>
                <a:lnTo>
                  <a:pt x="1119" y="105"/>
                </a:lnTo>
                <a:lnTo>
                  <a:pt x="1261" y="133"/>
                </a:lnTo>
                <a:lnTo>
                  <a:pt x="1441" y="175"/>
                </a:lnTo>
                <a:lnTo>
                  <a:pt x="1598" y="217"/>
                </a:lnTo>
                <a:lnTo>
                  <a:pt x="1763" y="269"/>
                </a:lnTo>
                <a:lnTo>
                  <a:pt x="1887" y="308"/>
                </a:lnTo>
                <a:lnTo>
                  <a:pt x="2085" y="384"/>
                </a:lnTo>
                <a:lnTo>
                  <a:pt x="2230" y="444"/>
                </a:lnTo>
                <a:lnTo>
                  <a:pt x="2456" y="547"/>
                </a:lnTo>
                <a:lnTo>
                  <a:pt x="2666" y="662"/>
                </a:lnTo>
                <a:lnTo>
                  <a:pt x="2859" y="786"/>
                </a:lnTo>
                <a:lnTo>
                  <a:pt x="3046" y="920"/>
                </a:lnTo>
                <a:lnTo>
                  <a:pt x="3193" y="1038"/>
                </a:lnTo>
                <a:lnTo>
                  <a:pt x="3332" y="1168"/>
                </a:lnTo>
                <a:lnTo>
                  <a:pt x="3440" y="1280"/>
                </a:lnTo>
                <a:lnTo>
                  <a:pt x="3524" y="1380"/>
                </a:lnTo>
                <a:lnTo>
                  <a:pt x="3624" y="1491"/>
                </a:lnTo>
                <a:lnTo>
                  <a:pt x="3608" y="1491"/>
                </a:lnTo>
                <a:lnTo>
                  <a:pt x="0" y="1491"/>
                </a:lnTo>
              </a:path>
            </a:pathLst>
          </a:custGeom>
          <a:gradFill rotWithShape="0">
            <a:gsLst>
              <a:gs pos="0">
                <a:schemeClr val="bg2"/>
              </a:gs>
              <a:gs pos="100000">
                <a:schemeClr val="bg1"/>
              </a:gs>
            </a:gsLst>
            <a:lin ang="5400000" scaled="1"/>
          </a:gradFill>
          <a:ln>
            <a:noFill/>
          </a:ln>
          <a:effectLst/>
        </p:spPr>
        <p:txBody>
          <a:bodyPr wrap="none" anchor="ct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831" name="Freeform 4"/>
          <p:cNvSpPr/>
          <p:nvPr/>
        </p:nvSpPr>
        <p:spPr bwMode="white">
          <a:xfrm>
            <a:off x="0" y="3817938"/>
            <a:ext cx="8164513" cy="3019425"/>
          </a:xfrm>
          <a:custGeom>
            <a:avLst/>
            <a:gdLst>
              <a:gd name="T0" fmla="*/ 2718 w 5143"/>
              <a:gd name="T1" fmla="*/ 405 h 1902"/>
              <a:gd name="T2" fmla="*/ 2466 w 5143"/>
              <a:gd name="T3" fmla="*/ 333 h 1902"/>
              <a:gd name="T4" fmla="*/ 2202 w 5143"/>
              <a:gd name="T5" fmla="*/ 261 h 1902"/>
              <a:gd name="T6" fmla="*/ 1929 w 5143"/>
              <a:gd name="T7" fmla="*/ 198 h 1902"/>
              <a:gd name="T8" fmla="*/ 1695 w 5143"/>
              <a:gd name="T9" fmla="*/ 153 h 1902"/>
              <a:gd name="T10" fmla="*/ 1434 w 5143"/>
              <a:gd name="T11" fmla="*/ 111 h 1902"/>
              <a:gd name="T12" fmla="*/ 1188 w 5143"/>
              <a:gd name="T13" fmla="*/ 75 h 1902"/>
              <a:gd name="T14" fmla="*/ 957 w 5143"/>
              <a:gd name="T15" fmla="*/ 48 h 1902"/>
              <a:gd name="T16" fmla="*/ 747 w 5143"/>
              <a:gd name="T17" fmla="*/ 30 h 1902"/>
              <a:gd name="T18" fmla="*/ 501 w 5143"/>
              <a:gd name="T19" fmla="*/ 15 h 1902"/>
              <a:gd name="T20" fmla="*/ 246 w 5143"/>
              <a:gd name="T21" fmla="*/ 3 h 1902"/>
              <a:gd name="T22" fmla="*/ 0 w 5143"/>
              <a:gd name="T23" fmla="*/ 0 h 1902"/>
              <a:gd name="T24" fmla="*/ 0 w 5143"/>
              <a:gd name="T25" fmla="*/ 275 h 1902"/>
              <a:gd name="T26" fmla="*/ 0 w 5143"/>
              <a:gd name="T27" fmla="*/ 345 h 1902"/>
              <a:gd name="T28" fmla="*/ 0 w 5143"/>
              <a:gd name="T29" fmla="*/ 275 h 1902"/>
              <a:gd name="T30" fmla="*/ 0 w 5143"/>
              <a:gd name="T31" fmla="*/ 342 h 1902"/>
              <a:gd name="T32" fmla="*/ 339 w 5143"/>
              <a:gd name="T33" fmla="*/ 351 h 1902"/>
              <a:gd name="T34" fmla="*/ 606 w 5143"/>
              <a:gd name="T35" fmla="*/ 372 h 1902"/>
              <a:gd name="T36" fmla="*/ 852 w 5143"/>
              <a:gd name="T37" fmla="*/ 399 h 1902"/>
              <a:gd name="T38" fmla="*/ 1068 w 5143"/>
              <a:gd name="T39" fmla="*/ 435 h 1902"/>
              <a:gd name="T40" fmla="*/ 1275 w 5143"/>
              <a:gd name="T41" fmla="*/ 474 h 1902"/>
              <a:gd name="T42" fmla="*/ 1545 w 5143"/>
              <a:gd name="T43" fmla="*/ 540 h 1902"/>
              <a:gd name="T44" fmla="*/ 1761 w 5143"/>
              <a:gd name="T45" fmla="*/ 603 h 1902"/>
              <a:gd name="T46" fmla="*/ 1971 w 5143"/>
              <a:gd name="T47" fmla="*/ 678 h 1902"/>
              <a:gd name="T48" fmla="*/ 2166 w 5143"/>
              <a:gd name="T49" fmla="*/ 747 h 1902"/>
              <a:gd name="T50" fmla="*/ 2397 w 5143"/>
              <a:gd name="T51" fmla="*/ 852 h 1902"/>
              <a:gd name="T52" fmla="*/ 2613 w 5143"/>
              <a:gd name="T53" fmla="*/ 960 h 1902"/>
              <a:gd name="T54" fmla="*/ 2832 w 5143"/>
              <a:gd name="T55" fmla="*/ 1095 h 1902"/>
              <a:gd name="T56" fmla="*/ 3012 w 5143"/>
              <a:gd name="T57" fmla="*/ 1212 h 1902"/>
              <a:gd name="T58" fmla="*/ 3186 w 5143"/>
              <a:gd name="T59" fmla="*/ 1347 h 1902"/>
              <a:gd name="T60" fmla="*/ 3351 w 5143"/>
              <a:gd name="T61" fmla="*/ 1497 h 1902"/>
              <a:gd name="T62" fmla="*/ 3480 w 5143"/>
              <a:gd name="T63" fmla="*/ 1629 h 1902"/>
              <a:gd name="T64" fmla="*/ 3612 w 5143"/>
              <a:gd name="T65" fmla="*/ 1785 h 1902"/>
              <a:gd name="T66" fmla="*/ 3699 w 5143"/>
              <a:gd name="T67" fmla="*/ 1901 h 1902"/>
              <a:gd name="T68" fmla="*/ 5142 w 5143"/>
              <a:gd name="T69" fmla="*/ 1901 h 1902"/>
              <a:gd name="T70" fmla="*/ 5076 w 5143"/>
              <a:gd name="T71" fmla="*/ 1827 h 1902"/>
              <a:gd name="T72" fmla="*/ 4968 w 5143"/>
              <a:gd name="T73" fmla="*/ 1707 h 1902"/>
              <a:gd name="T74" fmla="*/ 4797 w 5143"/>
              <a:gd name="T75" fmla="*/ 1539 h 1902"/>
              <a:gd name="T76" fmla="*/ 4617 w 5143"/>
              <a:gd name="T77" fmla="*/ 1383 h 1902"/>
              <a:gd name="T78" fmla="*/ 4410 w 5143"/>
              <a:gd name="T79" fmla="*/ 1221 h 1902"/>
              <a:gd name="T80" fmla="*/ 4185 w 5143"/>
              <a:gd name="T81" fmla="*/ 1071 h 1902"/>
              <a:gd name="T82" fmla="*/ 3960 w 5143"/>
              <a:gd name="T83" fmla="*/ 939 h 1902"/>
              <a:gd name="T84" fmla="*/ 3708 w 5143"/>
              <a:gd name="T85" fmla="*/ 801 h 1902"/>
              <a:gd name="T86" fmla="*/ 3492 w 5143"/>
              <a:gd name="T87" fmla="*/ 702 h 1902"/>
              <a:gd name="T88" fmla="*/ 3231 w 5143"/>
              <a:gd name="T89" fmla="*/ 588 h 1902"/>
              <a:gd name="T90" fmla="*/ 2964 w 5143"/>
              <a:gd name="T91" fmla="*/ 489 h 1902"/>
              <a:gd name="T92" fmla="*/ 2718 w 5143"/>
              <a:gd name="T93" fmla="*/ 405 h 1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143" h="1902">
                <a:moveTo>
                  <a:pt x="2718" y="405"/>
                </a:moveTo>
                <a:lnTo>
                  <a:pt x="2466" y="333"/>
                </a:lnTo>
                <a:lnTo>
                  <a:pt x="2202" y="261"/>
                </a:lnTo>
                <a:lnTo>
                  <a:pt x="1929" y="198"/>
                </a:lnTo>
                <a:lnTo>
                  <a:pt x="1695" y="153"/>
                </a:lnTo>
                <a:lnTo>
                  <a:pt x="1434" y="111"/>
                </a:lnTo>
                <a:lnTo>
                  <a:pt x="1188" y="75"/>
                </a:lnTo>
                <a:lnTo>
                  <a:pt x="957" y="48"/>
                </a:lnTo>
                <a:lnTo>
                  <a:pt x="747" y="30"/>
                </a:lnTo>
                <a:lnTo>
                  <a:pt x="501" y="15"/>
                </a:lnTo>
                <a:lnTo>
                  <a:pt x="246" y="3"/>
                </a:lnTo>
                <a:lnTo>
                  <a:pt x="0" y="0"/>
                </a:lnTo>
                <a:lnTo>
                  <a:pt x="0" y="275"/>
                </a:lnTo>
                <a:lnTo>
                  <a:pt x="0" y="345"/>
                </a:lnTo>
                <a:lnTo>
                  <a:pt x="0" y="275"/>
                </a:lnTo>
                <a:lnTo>
                  <a:pt x="0" y="342"/>
                </a:lnTo>
                <a:lnTo>
                  <a:pt x="339" y="351"/>
                </a:lnTo>
                <a:lnTo>
                  <a:pt x="606" y="372"/>
                </a:lnTo>
                <a:lnTo>
                  <a:pt x="852" y="399"/>
                </a:lnTo>
                <a:lnTo>
                  <a:pt x="1068" y="435"/>
                </a:lnTo>
                <a:lnTo>
                  <a:pt x="1275" y="474"/>
                </a:lnTo>
                <a:lnTo>
                  <a:pt x="1545" y="540"/>
                </a:lnTo>
                <a:lnTo>
                  <a:pt x="1761" y="603"/>
                </a:lnTo>
                <a:lnTo>
                  <a:pt x="1971" y="678"/>
                </a:lnTo>
                <a:lnTo>
                  <a:pt x="2166" y="747"/>
                </a:lnTo>
                <a:lnTo>
                  <a:pt x="2397" y="852"/>
                </a:lnTo>
                <a:lnTo>
                  <a:pt x="2613" y="960"/>
                </a:lnTo>
                <a:lnTo>
                  <a:pt x="2832" y="1095"/>
                </a:lnTo>
                <a:lnTo>
                  <a:pt x="3012" y="1212"/>
                </a:lnTo>
                <a:lnTo>
                  <a:pt x="3186" y="1347"/>
                </a:lnTo>
                <a:lnTo>
                  <a:pt x="3351" y="1497"/>
                </a:lnTo>
                <a:lnTo>
                  <a:pt x="3480" y="1629"/>
                </a:lnTo>
                <a:lnTo>
                  <a:pt x="3612" y="1785"/>
                </a:lnTo>
                <a:lnTo>
                  <a:pt x="3699" y="1901"/>
                </a:lnTo>
                <a:lnTo>
                  <a:pt x="5142" y="1901"/>
                </a:lnTo>
                <a:lnTo>
                  <a:pt x="5076" y="1827"/>
                </a:lnTo>
                <a:lnTo>
                  <a:pt x="4968" y="1707"/>
                </a:lnTo>
                <a:lnTo>
                  <a:pt x="4797" y="1539"/>
                </a:lnTo>
                <a:lnTo>
                  <a:pt x="4617" y="1383"/>
                </a:lnTo>
                <a:lnTo>
                  <a:pt x="4410" y="1221"/>
                </a:lnTo>
                <a:lnTo>
                  <a:pt x="4185" y="1071"/>
                </a:lnTo>
                <a:lnTo>
                  <a:pt x="3960" y="939"/>
                </a:lnTo>
                <a:lnTo>
                  <a:pt x="3708" y="801"/>
                </a:lnTo>
                <a:lnTo>
                  <a:pt x="3492" y="702"/>
                </a:lnTo>
                <a:lnTo>
                  <a:pt x="3231" y="588"/>
                </a:lnTo>
                <a:lnTo>
                  <a:pt x="2964" y="489"/>
                </a:lnTo>
                <a:lnTo>
                  <a:pt x="2718" y="405"/>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832" name="Freeform 5"/>
          <p:cNvSpPr/>
          <p:nvPr/>
        </p:nvSpPr>
        <p:spPr bwMode="white">
          <a:xfrm>
            <a:off x="0" y="3146425"/>
            <a:ext cx="9144000" cy="3690938"/>
          </a:xfrm>
          <a:custGeom>
            <a:avLst/>
            <a:gdLst>
              <a:gd name="T0" fmla="*/ 0 w 5760"/>
              <a:gd name="T1" fmla="*/ 0 h 2325"/>
              <a:gd name="T2" fmla="*/ 0 w 5760"/>
              <a:gd name="T3" fmla="*/ 339 h 2325"/>
              <a:gd name="T4" fmla="*/ 558 w 5760"/>
              <a:gd name="T5" fmla="*/ 357 h 2325"/>
              <a:gd name="T6" fmla="*/ 807 w 5760"/>
              <a:gd name="T7" fmla="*/ 375 h 2325"/>
              <a:gd name="T8" fmla="*/ 1056 w 5760"/>
              <a:gd name="T9" fmla="*/ 399 h 2325"/>
              <a:gd name="T10" fmla="*/ 1272 w 5760"/>
              <a:gd name="T11" fmla="*/ 426 h 2325"/>
              <a:gd name="T12" fmla="*/ 1539 w 5760"/>
              <a:gd name="T13" fmla="*/ 465 h 2325"/>
              <a:gd name="T14" fmla="*/ 1791 w 5760"/>
              <a:gd name="T15" fmla="*/ 510 h 2325"/>
              <a:gd name="T16" fmla="*/ 2076 w 5760"/>
              <a:gd name="T17" fmla="*/ 570 h 2325"/>
              <a:gd name="T18" fmla="*/ 2334 w 5760"/>
              <a:gd name="T19" fmla="*/ 630 h 2325"/>
              <a:gd name="T20" fmla="*/ 2544 w 5760"/>
              <a:gd name="T21" fmla="*/ 687 h 2325"/>
              <a:gd name="T22" fmla="*/ 2775 w 5760"/>
              <a:gd name="T23" fmla="*/ 759 h 2325"/>
              <a:gd name="T24" fmla="*/ 3003 w 5760"/>
              <a:gd name="T25" fmla="*/ 837 h 2325"/>
              <a:gd name="T26" fmla="*/ 3231 w 5760"/>
              <a:gd name="T27" fmla="*/ 924 h 2325"/>
              <a:gd name="T28" fmla="*/ 3438 w 5760"/>
              <a:gd name="T29" fmla="*/ 1005 h 2325"/>
              <a:gd name="T30" fmla="*/ 3663 w 5760"/>
              <a:gd name="T31" fmla="*/ 1110 h 2325"/>
              <a:gd name="T32" fmla="*/ 3903 w 5760"/>
              <a:gd name="T33" fmla="*/ 1233 h 2325"/>
              <a:gd name="T34" fmla="*/ 4149 w 5760"/>
              <a:gd name="T35" fmla="*/ 1374 h 2325"/>
              <a:gd name="T36" fmla="*/ 4353 w 5760"/>
              <a:gd name="T37" fmla="*/ 1506 h 2325"/>
              <a:gd name="T38" fmla="*/ 4491 w 5760"/>
              <a:gd name="T39" fmla="*/ 1602 h 2325"/>
              <a:gd name="T40" fmla="*/ 4668 w 5760"/>
              <a:gd name="T41" fmla="*/ 1740 h 2325"/>
              <a:gd name="T42" fmla="*/ 4824 w 5760"/>
              <a:gd name="T43" fmla="*/ 1875 h 2325"/>
              <a:gd name="T44" fmla="*/ 4968 w 5760"/>
              <a:gd name="T45" fmla="*/ 2016 h 2325"/>
              <a:gd name="T46" fmla="*/ 5100 w 5760"/>
              <a:gd name="T47" fmla="*/ 2154 h 2325"/>
              <a:gd name="T48" fmla="*/ 5238 w 5760"/>
              <a:gd name="T49" fmla="*/ 2324 h 2325"/>
              <a:gd name="T50" fmla="*/ 5759 w 5760"/>
              <a:gd name="T51" fmla="*/ 2324 h 2325"/>
              <a:gd name="T52" fmla="*/ 5759 w 5760"/>
              <a:gd name="T53" fmla="*/ 1245 h 2325"/>
              <a:gd name="T54" fmla="*/ 5580 w 5760"/>
              <a:gd name="T55" fmla="*/ 1119 h 2325"/>
              <a:gd name="T56" fmla="*/ 5400 w 5760"/>
              <a:gd name="T57" fmla="*/ 1020 h 2325"/>
              <a:gd name="T58" fmla="*/ 5205 w 5760"/>
              <a:gd name="T59" fmla="*/ 918 h 2325"/>
              <a:gd name="T60" fmla="*/ 5031 w 5760"/>
              <a:gd name="T61" fmla="*/ 837 h 2325"/>
              <a:gd name="T62" fmla="*/ 4866 w 5760"/>
              <a:gd name="T63" fmla="*/ 771 h 2325"/>
              <a:gd name="T64" fmla="*/ 4710 w 5760"/>
              <a:gd name="T65" fmla="*/ 711 h 2325"/>
              <a:gd name="T66" fmla="*/ 4545 w 5760"/>
              <a:gd name="T67" fmla="*/ 651 h 2325"/>
              <a:gd name="T68" fmla="*/ 4386 w 5760"/>
              <a:gd name="T69" fmla="*/ 600 h 2325"/>
              <a:gd name="T70" fmla="*/ 4248 w 5760"/>
              <a:gd name="T71" fmla="*/ 552 h 2325"/>
              <a:gd name="T72" fmla="*/ 3993 w 5760"/>
              <a:gd name="T73" fmla="*/ 483 h 2325"/>
              <a:gd name="T74" fmla="*/ 3777 w 5760"/>
              <a:gd name="T75" fmla="*/ 423 h 2325"/>
              <a:gd name="T76" fmla="*/ 3564 w 5760"/>
              <a:gd name="T77" fmla="*/ 375 h 2325"/>
              <a:gd name="T78" fmla="*/ 3282 w 5760"/>
              <a:gd name="T79" fmla="*/ 312 h 2325"/>
              <a:gd name="T80" fmla="*/ 3003 w 5760"/>
              <a:gd name="T81" fmla="*/ 261 h 2325"/>
              <a:gd name="T82" fmla="*/ 2733 w 5760"/>
              <a:gd name="T83" fmla="*/ 213 h 2325"/>
              <a:gd name="T84" fmla="*/ 2451 w 5760"/>
              <a:gd name="T85" fmla="*/ 171 h 2325"/>
              <a:gd name="T86" fmla="*/ 2211 w 5760"/>
              <a:gd name="T87" fmla="*/ 138 h 2325"/>
              <a:gd name="T88" fmla="*/ 1974 w 5760"/>
              <a:gd name="T89" fmla="*/ 108 h 2325"/>
              <a:gd name="T90" fmla="*/ 1665 w 5760"/>
              <a:gd name="T91" fmla="*/ 81 h 2325"/>
              <a:gd name="T92" fmla="*/ 1437 w 5760"/>
              <a:gd name="T93" fmla="*/ 60 h 2325"/>
              <a:gd name="T94" fmla="*/ 1125 w 5760"/>
              <a:gd name="T95" fmla="*/ 36 h 2325"/>
              <a:gd name="T96" fmla="*/ 828 w 5760"/>
              <a:gd name="T97" fmla="*/ 21 h 2325"/>
              <a:gd name="T98" fmla="*/ 558 w 5760"/>
              <a:gd name="T99" fmla="*/ 12 h 2325"/>
              <a:gd name="T100" fmla="*/ 282 w 5760"/>
              <a:gd name="T101" fmla="*/ 3 h 2325"/>
              <a:gd name="T102" fmla="*/ 0 w 5760"/>
              <a:gd name="T103" fmla="*/ 0 h 2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60" h="2325">
                <a:moveTo>
                  <a:pt x="0" y="0"/>
                </a:moveTo>
                <a:lnTo>
                  <a:pt x="0" y="339"/>
                </a:lnTo>
                <a:lnTo>
                  <a:pt x="558" y="357"/>
                </a:lnTo>
                <a:lnTo>
                  <a:pt x="807" y="375"/>
                </a:lnTo>
                <a:lnTo>
                  <a:pt x="1056" y="399"/>
                </a:lnTo>
                <a:lnTo>
                  <a:pt x="1272" y="426"/>
                </a:lnTo>
                <a:lnTo>
                  <a:pt x="1539" y="465"/>
                </a:lnTo>
                <a:lnTo>
                  <a:pt x="1791" y="510"/>
                </a:lnTo>
                <a:lnTo>
                  <a:pt x="2076" y="570"/>
                </a:lnTo>
                <a:lnTo>
                  <a:pt x="2334" y="630"/>
                </a:lnTo>
                <a:lnTo>
                  <a:pt x="2544" y="687"/>
                </a:lnTo>
                <a:lnTo>
                  <a:pt x="2775" y="759"/>
                </a:lnTo>
                <a:lnTo>
                  <a:pt x="3003" y="837"/>
                </a:lnTo>
                <a:lnTo>
                  <a:pt x="3231" y="924"/>
                </a:lnTo>
                <a:lnTo>
                  <a:pt x="3438" y="1005"/>
                </a:lnTo>
                <a:lnTo>
                  <a:pt x="3663" y="1110"/>
                </a:lnTo>
                <a:lnTo>
                  <a:pt x="3903" y="1233"/>
                </a:lnTo>
                <a:lnTo>
                  <a:pt x="4149" y="1374"/>
                </a:lnTo>
                <a:lnTo>
                  <a:pt x="4353" y="1506"/>
                </a:lnTo>
                <a:lnTo>
                  <a:pt x="4491" y="1602"/>
                </a:lnTo>
                <a:lnTo>
                  <a:pt x="4668" y="1740"/>
                </a:lnTo>
                <a:lnTo>
                  <a:pt x="4824" y="1875"/>
                </a:lnTo>
                <a:lnTo>
                  <a:pt x="4968" y="2016"/>
                </a:lnTo>
                <a:lnTo>
                  <a:pt x="5100" y="2154"/>
                </a:lnTo>
                <a:lnTo>
                  <a:pt x="5238" y="2324"/>
                </a:lnTo>
                <a:lnTo>
                  <a:pt x="5759" y="2324"/>
                </a:lnTo>
                <a:lnTo>
                  <a:pt x="5759" y="1245"/>
                </a:lnTo>
                <a:lnTo>
                  <a:pt x="5580" y="1119"/>
                </a:lnTo>
                <a:lnTo>
                  <a:pt x="5400" y="1020"/>
                </a:lnTo>
                <a:lnTo>
                  <a:pt x="5205" y="918"/>
                </a:lnTo>
                <a:lnTo>
                  <a:pt x="5031" y="837"/>
                </a:lnTo>
                <a:lnTo>
                  <a:pt x="4866" y="771"/>
                </a:lnTo>
                <a:lnTo>
                  <a:pt x="4710" y="711"/>
                </a:lnTo>
                <a:lnTo>
                  <a:pt x="4545" y="651"/>
                </a:lnTo>
                <a:lnTo>
                  <a:pt x="4386" y="600"/>
                </a:lnTo>
                <a:lnTo>
                  <a:pt x="4248" y="552"/>
                </a:lnTo>
                <a:lnTo>
                  <a:pt x="3993" y="483"/>
                </a:lnTo>
                <a:lnTo>
                  <a:pt x="3777" y="423"/>
                </a:lnTo>
                <a:lnTo>
                  <a:pt x="3564" y="375"/>
                </a:lnTo>
                <a:lnTo>
                  <a:pt x="3282" y="312"/>
                </a:lnTo>
                <a:lnTo>
                  <a:pt x="3003" y="261"/>
                </a:lnTo>
                <a:lnTo>
                  <a:pt x="2733" y="213"/>
                </a:lnTo>
                <a:lnTo>
                  <a:pt x="2451" y="171"/>
                </a:lnTo>
                <a:lnTo>
                  <a:pt x="2211" y="138"/>
                </a:lnTo>
                <a:lnTo>
                  <a:pt x="1974" y="108"/>
                </a:lnTo>
                <a:lnTo>
                  <a:pt x="1665" y="81"/>
                </a:lnTo>
                <a:lnTo>
                  <a:pt x="1437" y="60"/>
                </a:lnTo>
                <a:lnTo>
                  <a:pt x="1125" y="36"/>
                </a:lnTo>
                <a:lnTo>
                  <a:pt x="828" y="21"/>
                </a:lnTo>
                <a:lnTo>
                  <a:pt x="558" y="12"/>
                </a:lnTo>
                <a:lnTo>
                  <a:pt x="282" y="3"/>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833" name="Freeform 6"/>
          <p:cNvSpPr/>
          <p:nvPr/>
        </p:nvSpPr>
        <p:spPr bwMode="white">
          <a:xfrm>
            <a:off x="0" y="2460625"/>
            <a:ext cx="9144000" cy="2497138"/>
          </a:xfrm>
          <a:custGeom>
            <a:avLst/>
            <a:gdLst>
              <a:gd name="T0" fmla="*/ 0 w 5760"/>
              <a:gd name="T1" fmla="*/ 0 h 1573"/>
              <a:gd name="T2" fmla="*/ 0 w 5760"/>
              <a:gd name="T3" fmla="*/ 351 h 1573"/>
              <a:gd name="T4" fmla="*/ 282 w 5760"/>
              <a:gd name="T5" fmla="*/ 357 h 1573"/>
              <a:gd name="T6" fmla="*/ 627 w 5760"/>
              <a:gd name="T7" fmla="*/ 363 h 1573"/>
              <a:gd name="T8" fmla="*/ 960 w 5760"/>
              <a:gd name="T9" fmla="*/ 375 h 1573"/>
              <a:gd name="T10" fmla="*/ 1218 w 5760"/>
              <a:gd name="T11" fmla="*/ 393 h 1573"/>
              <a:gd name="T12" fmla="*/ 1470 w 5760"/>
              <a:gd name="T13" fmla="*/ 411 h 1573"/>
              <a:gd name="T14" fmla="*/ 1746 w 5760"/>
              <a:gd name="T15" fmla="*/ 435 h 1573"/>
              <a:gd name="T16" fmla="*/ 2022 w 5760"/>
              <a:gd name="T17" fmla="*/ 462 h 1573"/>
              <a:gd name="T18" fmla="*/ 2340 w 5760"/>
              <a:gd name="T19" fmla="*/ 504 h 1573"/>
              <a:gd name="T20" fmla="*/ 2664 w 5760"/>
              <a:gd name="T21" fmla="*/ 549 h 1573"/>
              <a:gd name="T22" fmla="*/ 2952 w 5760"/>
              <a:gd name="T23" fmla="*/ 597 h 1573"/>
              <a:gd name="T24" fmla="*/ 3225 w 5760"/>
              <a:gd name="T25" fmla="*/ 648 h 1573"/>
              <a:gd name="T26" fmla="*/ 3513 w 5760"/>
              <a:gd name="T27" fmla="*/ 708 h 1573"/>
              <a:gd name="T28" fmla="*/ 3693 w 5760"/>
              <a:gd name="T29" fmla="*/ 750 h 1573"/>
              <a:gd name="T30" fmla="*/ 3936 w 5760"/>
              <a:gd name="T31" fmla="*/ 810 h 1573"/>
              <a:gd name="T32" fmla="*/ 4095 w 5760"/>
              <a:gd name="T33" fmla="*/ 855 h 1573"/>
              <a:gd name="T34" fmla="*/ 4281 w 5760"/>
              <a:gd name="T35" fmla="*/ 909 h 1573"/>
              <a:gd name="T36" fmla="*/ 4503 w 5760"/>
              <a:gd name="T37" fmla="*/ 981 h 1573"/>
              <a:gd name="T38" fmla="*/ 4704 w 5760"/>
              <a:gd name="T39" fmla="*/ 1053 h 1573"/>
              <a:gd name="T40" fmla="*/ 4911 w 5760"/>
              <a:gd name="T41" fmla="*/ 1131 h 1573"/>
              <a:gd name="T42" fmla="*/ 5073 w 5760"/>
              <a:gd name="T43" fmla="*/ 1197 h 1573"/>
              <a:gd name="T44" fmla="*/ 5256 w 5760"/>
              <a:gd name="T45" fmla="*/ 1281 h 1573"/>
              <a:gd name="T46" fmla="*/ 5475 w 5760"/>
              <a:gd name="T47" fmla="*/ 1401 h 1573"/>
              <a:gd name="T48" fmla="*/ 5628 w 5760"/>
              <a:gd name="T49" fmla="*/ 1482 h 1573"/>
              <a:gd name="T50" fmla="*/ 5759 w 5760"/>
              <a:gd name="T51" fmla="*/ 1572 h 1573"/>
              <a:gd name="T52" fmla="*/ 5759 w 5760"/>
              <a:gd name="T53" fmla="*/ 633 h 1573"/>
              <a:gd name="T54" fmla="*/ 5493 w 5760"/>
              <a:gd name="T55" fmla="*/ 570 h 1573"/>
              <a:gd name="T56" fmla="*/ 5214 w 5760"/>
              <a:gd name="T57" fmla="*/ 501 h 1573"/>
              <a:gd name="T58" fmla="*/ 4950 w 5760"/>
              <a:gd name="T59" fmla="*/ 444 h 1573"/>
              <a:gd name="T60" fmla="*/ 4701 w 5760"/>
              <a:gd name="T61" fmla="*/ 396 h 1573"/>
              <a:gd name="T62" fmla="*/ 4425 w 5760"/>
              <a:gd name="T63" fmla="*/ 348 h 1573"/>
              <a:gd name="T64" fmla="*/ 4110 w 5760"/>
              <a:gd name="T65" fmla="*/ 294 h 1573"/>
              <a:gd name="T66" fmla="*/ 3813 w 5760"/>
              <a:gd name="T67" fmla="*/ 252 h 1573"/>
              <a:gd name="T68" fmla="*/ 3549 w 5760"/>
              <a:gd name="T69" fmla="*/ 213 h 1573"/>
              <a:gd name="T70" fmla="*/ 3261 w 5760"/>
              <a:gd name="T71" fmla="*/ 183 h 1573"/>
              <a:gd name="T72" fmla="*/ 3015 w 5760"/>
              <a:gd name="T73" fmla="*/ 153 h 1573"/>
              <a:gd name="T74" fmla="*/ 2757 w 5760"/>
              <a:gd name="T75" fmla="*/ 129 h 1573"/>
              <a:gd name="T76" fmla="*/ 2520 w 5760"/>
              <a:gd name="T77" fmla="*/ 105 h 1573"/>
              <a:gd name="T78" fmla="*/ 2301 w 5760"/>
              <a:gd name="T79" fmla="*/ 87 h 1573"/>
              <a:gd name="T80" fmla="*/ 2013 w 5760"/>
              <a:gd name="T81" fmla="*/ 66 h 1573"/>
              <a:gd name="T82" fmla="*/ 1731 w 5760"/>
              <a:gd name="T83" fmla="*/ 48 h 1573"/>
              <a:gd name="T84" fmla="*/ 1524 w 5760"/>
              <a:gd name="T85" fmla="*/ 39 h 1573"/>
              <a:gd name="T86" fmla="*/ 1260 w 5760"/>
              <a:gd name="T87" fmla="*/ 27 h 1573"/>
              <a:gd name="T88" fmla="*/ 966 w 5760"/>
              <a:gd name="T89" fmla="*/ 15 h 1573"/>
              <a:gd name="T90" fmla="*/ 714 w 5760"/>
              <a:gd name="T91" fmla="*/ 12 h 1573"/>
              <a:gd name="T92" fmla="*/ 510 w 5760"/>
              <a:gd name="T93" fmla="*/ 6 h 1573"/>
              <a:gd name="T94" fmla="*/ 243 w 5760"/>
              <a:gd name="T95" fmla="*/ 0 h 1573"/>
              <a:gd name="T96" fmla="*/ 0 w 5760"/>
              <a:gd name="T97" fmla="*/ 0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760" h="1573">
                <a:moveTo>
                  <a:pt x="0" y="0"/>
                </a:moveTo>
                <a:lnTo>
                  <a:pt x="0" y="351"/>
                </a:lnTo>
                <a:lnTo>
                  <a:pt x="282" y="357"/>
                </a:lnTo>
                <a:lnTo>
                  <a:pt x="627" y="363"/>
                </a:lnTo>
                <a:lnTo>
                  <a:pt x="960" y="375"/>
                </a:lnTo>
                <a:lnTo>
                  <a:pt x="1218" y="393"/>
                </a:lnTo>
                <a:lnTo>
                  <a:pt x="1470" y="411"/>
                </a:lnTo>
                <a:lnTo>
                  <a:pt x="1746" y="435"/>
                </a:lnTo>
                <a:lnTo>
                  <a:pt x="2022" y="462"/>
                </a:lnTo>
                <a:lnTo>
                  <a:pt x="2340" y="504"/>
                </a:lnTo>
                <a:lnTo>
                  <a:pt x="2664" y="549"/>
                </a:lnTo>
                <a:lnTo>
                  <a:pt x="2952" y="597"/>
                </a:lnTo>
                <a:lnTo>
                  <a:pt x="3225" y="648"/>
                </a:lnTo>
                <a:lnTo>
                  <a:pt x="3513" y="708"/>
                </a:lnTo>
                <a:lnTo>
                  <a:pt x="3693" y="750"/>
                </a:lnTo>
                <a:lnTo>
                  <a:pt x="3936" y="810"/>
                </a:lnTo>
                <a:lnTo>
                  <a:pt x="4095" y="855"/>
                </a:lnTo>
                <a:lnTo>
                  <a:pt x="4281" y="909"/>
                </a:lnTo>
                <a:lnTo>
                  <a:pt x="4503" y="981"/>
                </a:lnTo>
                <a:lnTo>
                  <a:pt x="4704" y="1053"/>
                </a:lnTo>
                <a:lnTo>
                  <a:pt x="4911" y="1131"/>
                </a:lnTo>
                <a:lnTo>
                  <a:pt x="5073" y="1197"/>
                </a:lnTo>
                <a:lnTo>
                  <a:pt x="5256" y="1281"/>
                </a:lnTo>
                <a:lnTo>
                  <a:pt x="5475" y="1401"/>
                </a:lnTo>
                <a:lnTo>
                  <a:pt x="5628" y="1482"/>
                </a:lnTo>
                <a:lnTo>
                  <a:pt x="5759" y="1572"/>
                </a:lnTo>
                <a:lnTo>
                  <a:pt x="5759" y="633"/>
                </a:lnTo>
                <a:lnTo>
                  <a:pt x="5493" y="570"/>
                </a:lnTo>
                <a:lnTo>
                  <a:pt x="5214" y="501"/>
                </a:lnTo>
                <a:lnTo>
                  <a:pt x="4950" y="444"/>
                </a:lnTo>
                <a:lnTo>
                  <a:pt x="4701" y="396"/>
                </a:lnTo>
                <a:lnTo>
                  <a:pt x="4425" y="348"/>
                </a:lnTo>
                <a:lnTo>
                  <a:pt x="4110" y="294"/>
                </a:lnTo>
                <a:lnTo>
                  <a:pt x="3813" y="252"/>
                </a:lnTo>
                <a:lnTo>
                  <a:pt x="3549" y="213"/>
                </a:lnTo>
                <a:lnTo>
                  <a:pt x="3261" y="183"/>
                </a:lnTo>
                <a:lnTo>
                  <a:pt x="3015" y="153"/>
                </a:lnTo>
                <a:lnTo>
                  <a:pt x="2757" y="129"/>
                </a:lnTo>
                <a:lnTo>
                  <a:pt x="2520" y="105"/>
                </a:lnTo>
                <a:lnTo>
                  <a:pt x="2301" y="87"/>
                </a:lnTo>
                <a:lnTo>
                  <a:pt x="2013" y="66"/>
                </a:lnTo>
                <a:lnTo>
                  <a:pt x="1731" y="48"/>
                </a:lnTo>
                <a:lnTo>
                  <a:pt x="1524" y="39"/>
                </a:lnTo>
                <a:lnTo>
                  <a:pt x="1260" y="27"/>
                </a:lnTo>
                <a:lnTo>
                  <a:pt x="966" y="15"/>
                </a:lnTo>
                <a:lnTo>
                  <a:pt x="714" y="12"/>
                </a:lnTo>
                <a:lnTo>
                  <a:pt x="510" y="6"/>
                </a:lnTo>
                <a:lnTo>
                  <a:pt x="243"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834" name="Freeform 7"/>
          <p:cNvSpPr/>
          <p:nvPr/>
        </p:nvSpPr>
        <p:spPr bwMode="white">
          <a:xfrm>
            <a:off x="0" y="1793875"/>
            <a:ext cx="9144000" cy="1539875"/>
          </a:xfrm>
          <a:custGeom>
            <a:avLst/>
            <a:gdLst>
              <a:gd name="T0" fmla="*/ 0 w 5760"/>
              <a:gd name="T1" fmla="*/ 0 h 970"/>
              <a:gd name="T2" fmla="*/ 0 w 5760"/>
              <a:gd name="T3" fmla="*/ 339 h 970"/>
              <a:gd name="T4" fmla="*/ 318 w 5760"/>
              <a:gd name="T5" fmla="*/ 342 h 970"/>
              <a:gd name="T6" fmla="*/ 591 w 5760"/>
              <a:gd name="T7" fmla="*/ 348 h 970"/>
              <a:gd name="T8" fmla="*/ 846 w 5760"/>
              <a:gd name="T9" fmla="*/ 354 h 970"/>
              <a:gd name="T10" fmla="*/ 1074 w 5760"/>
              <a:gd name="T11" fmla="*/ 360 h 970"/>
              <a:gd name="T12" fmla="*/ 1314 w 5760"/>
              <a:gd name="T13" fmla="*/ 366 h 970"/>
              <a:gd name="T14" fmla="*/ 1599 w 5760"/>
              <a:gd name="T15" fmla="*/ 381 h 970"/>
              <a:gd name="T16" fmla="*/ 1911 w 5760"/>
              <a:gd name="T17" fmla="*/ 399 h 970"/>
              <a:gd name="T18" fmla="*/ 2241 w 5760"/>
              <a:gd name="T19" fmla="*/ 420 h 970"/>
              <a:gd name="T20" fmla="*/ 2619 w 5760"/>
              <a:gd name="T21" fmla="*/ 453 h 970"/>
              <a:gd name="T22" fmla="*/ 2889 w 5760"/>
              <a:gd name="T23" fmla="*/ 477 h 970"/>
              <a:gd name="T24" fmla="*/ 3177 w 5760"/>
              <a:gd name="T25" fmla="*/ 507 h 970"/>
              <a:gd name="T26" fmla="*/ 3498 w 5760"/>
              <a:gd name="T27" fmla="*/ 543 h 970"/>
              <a:gd name="T28" fmla="*/ 3813 w 5760"/>
              <a:gd name="T29" fmla="*/ 585 h 970"/>
              <a:gd name="T30" fmla="*/ 4044 w 5760"/>
              <a:gd name="T31" fmla="*/ 618 h 970"/>
              <a:gd name="T32" fmla="*/ 4365 w 5760"/>
              <a:gd name="T33" fmla="*/ 669 h 970"/>
              <a:gd name="T34" fmla="*/ 4683 w 5760"/>
              <a:gd name="T35" fmla="*/ 726 h 970"/>
              <a:gd name="T36" fmla="*/ 4980 w 5760"/>
              <a:gd name="T37" fmla="*/ 786 h 970"/>
              <a:gd name="T38" fmla="*/ 5268 w 5760"/>
              <a:gd name="T39" fmla="*/ 846 h 970"/>
              <a:gd name="T40" fmla="*/ 5646 w 5760"/>
              <a:gd name="T41" fmla="*/ 942 h 970"/>
              <a:gd name="T42" fmla="*/ 5759 w 5760"/>
              <a:gd name="T43" fmla="*/ 969 h 970"/>
              <a:gd name="T44" fmla="*/ 5759 w 5760"/>
              <a:gd name="T45" fmla="*/ 0 h 970"/>
              <a:gd name="T46" fmla="*/ 0 w 5760"/>
              <a:gd name="T47" fmla="*/ 0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60" h="970">
                <a:moveTo>
                  <a:pt x="0" y="0"/>
                </a:moveTo>
                <a:lnTo>
                  <a:pt x="0" y="339"/>
                </a:lnTo>
                <a:lnTo>
                  <a:pt x="318" y="342"/>
                </a:lnTo>
                <a:lnTo>
                  <a:pt x="591" y="348"/>
                </a:lnTo>
                <a:lnTo>
                  <a:pt x="846" y="354"/>
                </a:lnTo>
                <a:lnTo>
                  <a:pt x="1074" y="360"/>
                </a:lnTo>
                <a:lnTo>
                  <a:pt x="1314" y="366"/>
                </a:lnTo>
                <a:lnTo>
                  <a:pt x="1599" y="381"/>
                </a:lnTo>
                <a:lnTo>
                  <a:pt x="1911" y="399"/>
                </a:lnTo>
                <a:lnTo>
                  <a:pt x="2241" y="420"/>
                </a:lnTo>
                <a:lnTo>
                  <a:pt x="2619" y="453"/>
                </a:lnTo>
                <a:lnTo>
                  <a:pt x="2889" y="477"/>
                </a:lnTo>
                <a:lnTo>
                  <a:pt x="3177" y="507"/>
                </a:lnTo>
                <a:lnTo>
                  <a:pt x="3498" y="543"/>
                </a:lnTo>
                <a:lnTo>
                  <a:pt x="3813" y="585"/>
                </a:lnTo>
                <a:lnTo>
                  <a:pt x="4044" y="618"/>
                </a:lnTo>
                <a:lnTo>
                  <a:pt x="4365" y="669"/>
                </a:lnTo>
                <a:lnTo>
                  <a:pt x="4683" y="726"/>
                </a:lnTo>
                <a:lnTo>
                  <a:pt x="4980" y="786"/>
                </a:lnTo>
                <a:lnTo>
                  <a:pt x="5268" y="846"/>
                </a:lnTo>
                <a:lnTo>
                  <a:pt x="5646" y="942"/>
                </a:lnTo>
                <a:lnTo>
                  <a:pt x="5759" y="969"/>
                </a:lnTo>
                <a:lnTo>
                  <a:pt x="5759"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835" name="Freeform 8"/>
          <p:cNvSpPr/>
          <p:nvPr/>
        </p:nvSpPr>
        <p:spPr bwMode="white">
          <a:xfrm>
            <a:off x="0" y="-6350"/>
            <a:ext cx="9144000" cy="1682750"/>
          </a:xfrm>
          <a:custGeom>
            <a:avLst/>
            <a:gdLst>
              <a:gd name="T0" fmla="*/ 0 w 5760"/>
              <a:gd name="T1" fmla="*/ 753 h 1060"/>
              <a:gd name="T2" fmla="*/ 0 w 5760"/>
              <a:gd name="T3" fmla="*/ 1059 h 1060"/>
              <a:gd name="T4" fmla="*/ 5759 w 5760"/>
              <a:gd name="T5" fmla="*/ 1059 h 1060"/>
              <a:gd name="T6" fmla="*/ 5759 w 5760"/>
              <a:gd name="T7" fmla="*/ 0 h 1060"/>
              <a:gd name="T8" fmla="*/ 5430 w 5760"/>
              <a:gd name="T9" fmla="*/ 0 h 1060"/>
              <a:gd name="T10" fmla="*/ 5298 w 5760"/>
              <a:gd name="T11" fmla="*/ 84 h 1060"/>
              <a:gd name="T12" fmla="*/ 5136 w 5760"/>
              <a:gd name="T13" fmla="*/ 159 h 1060"/>
              <a:gd name="T14" fmla="*/ 4968 w 5760"/>
              <a:gd name="T15" fmla="*/ 222 h 1060"/>
              <a:gd name="T16" fmla="*/ 4812 w 5760"/>
              <a:gd name="T17" fmla="*/ 267 h 1060"/>
              <a:gd name="T18" fmla="*/ 4626 w 5760"/>
              <a:gd name="T19" fmla="*/ 324 h 1060"/>
              <a:gd name="T20" fmla="*/ 4440 w 5760"/>
              <a:gd name="T21" fmla="*/ 366 h 1060"/>
              <a:gd name="T22" fmla="*/ 4230 w 5760"/>
              <a:gd name="T23" fmla="*/ 414 h 1060"/>
              <a:gd name="T24" fmla="*/ 3939 w 5760"/>
              <a:gd name="T25" fmla="*/ 468 h 1060"/>
              <a:gd name="T26" fmla="*/ 3711 w 5760"/>
              <a:gd name="T27" fmla="*/ 504 h 1060"/>
              <a:gd name="T28" fmla="*/ 3441 w 5760"/>
              <a:gd name="T29" fmla="*/ 543 h 1060"/>
              <a:gd name="T30" fmla="*/ 3189 w 5760"/>
              <a:gd name="T31" fmla="*/ 579 h 1060"/>
              <a:gd name="T32" fmla="*/ 2925 w 5760"/>
              <a:gd name="T33" fmla="*/ 606 h 1060"/>
              <a:gd name="T34" fmla="*/ 2679 w 5760"/>
              <a:gd name="T35" fmla="*/ 633 h 1060"/>
              <a:gd name="T36" fmla="*/ 2418 w 5760"/>
              <a:gd name="T37" fmla="*/ 654 h 1060"/>
              <a:gd name="T38" fmla="*/ 2142 w 5760"/>
              <a:gd name="T39" fmla="*/ 675 h 1060"/>
              <a:gd name="T40" fmla="*/ 1896 w 5760"/>
              <a:gd name="T41" fmla="*/ 693 h 1060"/>
              <a:gd name="T42" fmla="*/ 1647 w 5760"/>
              <a:gd name="T43" fmla="*/ 708 h 1060"/>
              <a:gd name="T44" fmla="*/ 1404 w 5760"/>
              <a:gd name="T45" fmla="*/ 720 h 1060"/>
              <a:gd name="T46" fmla="*/ 1170 w 5760"/>
              <a:gd name="T47" fmla="*/ 732 h 1060"/>
              <a:gd name="T48" fmla="*/ 906 w 5760"/>
              <a:gd name="T49" fmla="*/ 738 h 1060"/>
              <a:gd name="T50" fmla="*/ 534 w 5760"/>
              <a:gd name="T51" fmla="*/ 747 h 1060"/>
              <a:gd name="T52" fmla="*/ 201 w 5760"/>
              <a:gd name="T53" fmla="*/ 753 h 1060"/>
              <a:gd name="T54" fmla="*/ 0 w 5760"/>
              <a:gd name="T55" fmla="*/ 753 h 1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60" h="1060">
                <a:moveTo>
                  <a:pt x="0" y="753"/>
                </a:moveTo>
                <a:lnTo>
                  <a:pt x="0" y="1059"/>
                </a:lnTo>
                <a:lnTo>
                  <a:pt x="5759" y="1059"/>
                </a:lnTo>
                <a:lnTo>
                  <a:pt x="5759" y="0"/>
                </a:lnTo>
                <a:lnTo>
                  <a:pt x="5430" y="0"/>
                </a:lnTo>
                <a:lnTo>
                  <a:pt x="5298" y="84"/>
                </a:lnTo>
                <a:lnTo>
                  <a:pt x="5136" y="159"/>
                </a:lnTo>
                <a:lnTo>
                  <a:pt x="4968" y="222"/>
                </a:lnTo>
                <a:lnTo>
                  <a:pt x="4812" y="267"/>
                </a:lnTo>
                <a:lnTo>
                  <a:pt x="4626" y="324"/>
                </a:lnTo>
                <a:lnTo>
                  <a:pt x="4440" y="366"/>
                </a:lnTo>
                <a:lnTo>
                  <a:pt x="4230" y="414"/>
                </a:lnTo>
                <a:lnTo>
                  <a:pt x="3939" y="468"/>
                </a:lnTo>
                <a:lnTo>
                  <a:pt x="3711" y="504"/>
                </a:lnTo>
                <a:lnTo>
                  <a:pt x="3441" y="543"/>
                </a:lnTo>
                <a:lnTo>
                  <a:pt x="3189" y="579"/>
                </a:lnTo>
                <a:lnTo>
                  <a:pt x="2925" y="606"/>
                </a:lnTo>
                <a:lnTo>
                  <a:pt x="2679" y="633"/>
                </a:lnTo>
                <a:lnTo>
                  <a:pt x="2418" y="654"/>
                </a:lnTo>
                <a:lnTo>
                  <a:pt x="2142" y="675"/>
                </a:lnTo>
                <a:lnTo>
                  <a:pt x="1896" y="693"/>
                </a:lnTo>
                <a:lnTo>
                  <a:pt x="1647" y="708"/>
                </a:lnTo>
                <a:lnTo>
                  <a:pt x="1404" y="720"/>
                </a:lnTo>
                <a:lnTo>
                  <a:pt x="1170" y="732"/>
                </a:lnTo>
                <a:lnTo>
                  <a:pt x="906" y="738"/>
                </a:lnTo>
                <a:lnTo>
                  <a:pt x="534" y="747"/>
                </a:lnTo>
                <a:lnTo>
                  <a:pt x="201" y="753"/>
                </a:lnTo>
                <a:lnTo>
                  <a:pt x="0" y="753"/>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836" name="Freeform 9"/>
          <p:cNvSpPr/>
          <p:nvPr/>
        </p:nvSpPr>
        <p:spPr bwMode="white">
          <a:xfrm>
            <a:off x="0" y="228600"/>
            <a:ext cx="8388350" cy="1068388"/>
          </a:xfrm>
          <a:custGeom>
            <a:avLst/>
            <a:gdLst>
              <a:gd name="T0" fmla="*/ 0 w 5284"/>
              <a:gd name="T1" fmla="*/ 366 h 673"/>
              <a:gd name="T2" fmla="*/ 0 w 5284"/>
              <a:gd name="T3" fmla="*/ 672 h 673"/>
              <a:gd name="T4" fmla="*/ 303 w 5284"/>
              <a:gd name="T5" fmla="*/ 672 h 673"/>
              <a:gd name="T6" fmla="*/ 723 w 5284"/>
              <a:gd name="T7" fmla="*/ 663 h 673"/>
              <a:gd name="T8" fmla="*/ 1020 w 5284"/>
              <a:gd name="T9" fmla="*/ 654 h 673"/>
              <a:gd name="T10" fmla="*/ 1302 w 5284"/>
              <a:gd name="T11" fmla="*/ 642 h 673"/>
              <a:gd name="T12" fmla="*/ 1554 w 5284"/>
              <a:gd name="T13" fmla="*/ 630 h 673"/>
              <a:gd name="T14" fmla="*/ 1779 w 5284"/>
              <a:gd name="T15" fmla="*/ 615 h 673"/>
              <a:gd name="T16" fmla="*/ 1962 w 5284"/>
              <a:gd name="T17" fmla="*/ 606 h 673"/>
              <a:gd name="T18" fmla="*/ 2193 w 5284"/>
              <a:gd name="T19" fmla="*/ 588 h 673"/>
              <a:gd name="T20" fmla="*/ 2448 w 5284"/>
              <a:gd name="T21" fmla="*/ 570 h 673"/>
              <a:gd name="T22" fmla="*/ 2700 w 5284"/>
              <a:gd name="T23" fmla="*/ 546 h 673"/>
              <a:gd name="T24" fmla="*/ 2904 w 5284"/>
              <a:gd name="T25" fmla="*/ 528 h 673"/>
              <a:gd name="T26" fmla="*/ 3138 w 5284"/>
              <a:gd name="T27" fmla="*/ 498 h 673"/>
              <a:gd name="T28" fmla="*/ 3324 w 5284"/>
              <a:gd name="T29" fmla="*/ 474 h 673"/>
              <a:gd name="T30" fmla="*/ 3534 w 5284"/>
              <a:gd name="T31" fmla="*/ 447 h 673"/>
              <a:gd name="T32" fmla="*/ 3735 w 5284"/>
              <a:gd name="T33" fmla="*/ 420 h 673"/>
              <a:gd name="T34" fmla="*/ 3933 w 5284"/>
              <a:gd name="T35" fmla="*/ 384 h 673"/>
              <a:gd name="T36" fmla="*/ 4116 w 5284"/>
              <a:gd name="T37" fmla="*/ 351 h 673"/>
              <a:gd name="T38" fmla="*/ 4266 w 5284"/>
              <a:gd name="T39" fmla="*/ 318 h 673"/>
              <a:gd name="T40" fmla="*/ 4446 w 5284"/>
              <a:gd name="T41" fmla="*/ 279 h 673"/>
              <a:gd name="T42" fmla="*/ 4620 w 5284"/>
              <a:gd name="T43" fmla="*/ 237 h 673"/>
              <a:gd name="T44" fmla="*/ 4779 w 5284"/>
              <a:gd name="T45" fmla="*/ 192 h 673"/>
              <a:gd name="T46" fmla="*/ 4920 w 5284"/>
              <a:gd name="T47" fmla="*/ 147 h 673"/>
              <a:gd name="T48" fmla="*/ 5085 w 5284"/>
              <a:gd name="T49" fmla="*/ 90 h 673"/>
              <a:gd name="T50" fmla="*/ 5193 w 5284"/>
              <a:gd name="T51" fmla="*/ 42 h 673"/>
              <a:gd name="T52" fmla="*/ 5283 w 5284"/>
              <a:gd name="T53" fmla="*/ 0 h 673"/>
              <a:gd name="T54" fmla="*/ 3201 w 5284"/>
              <a:gd name="T55" fmla="*/ 0 h 673"/>
              <a:gd name="T56" fmla="*/ 2982 w 5284"/>
              <a:gd name="T57" fmla="*/ 57 h 673"/>
              <a:gd name="T58" fmla="*/ 2775 w 5284"/>
              <a:gd name="T59" fmla="*/ 108 h 673"/>
              <a:gd name="T60" fmla="*/ 2562 w 5284"/>
              <a:gd name="T61" fmla="*/ 150 h 673"/>
              <a:gd name="T62" fmla="*/ 2397 w 5284"/>
              <a:gd name="T63" fmla="*/ 183 h 673"/>
              <a:gd name="T64" fmla="*/ 2205 w 5284"/>
              <a:gd name="T65" fmla="*/ 213 h 673"/>
              <a:gd name="T66" fmla="*/ 2001 w 5284"/>
              <a:gd name="T67" fmla="*/ 243 h 673"/>
              <a:gd name="T68" fmla="*/ 1776 w 5284"/>
              <a:gd name="T69" fmla="*/ 273 h 673"/>
              <a:gd name="T70" fmla="*/ 1536 w 5284"/>
              <a:gd name="T71" fmla="*/ 297 h 673"/>
              <a:gd name="T72" fmla="*/ 1344 w 5284"/>
              <a:gd name="T73" fmla="*/ 312 h 673"/>
              <a:gd name="T74" fmla="*/ 1134 w 5284"/>
              <a:gd name="T75" fmla="*/ 330 h 673"/>
              <a:gd name="T76" fmla="*/ 921 w 5284"/>
              <a:gd name="T77" fmla="*/ 342 h 673"/>
              <a:gd name="T78" fmla="*/ 696 w 5284"/>
              <a:gd name="T79" fmla="*/ 354 h 673"/>
              <a:gd name="T80" fmla="*/ 501 w 5284"/>
              <a:gd name="T81" fmla="*/ 360 h 673"/>
              <a:gd name="T82" fmla="*/ 279 w 5284"/>
              <a:gd name="T83" fmla="*/ 366 h 673"/>
              <a:gd name="T84" fmla="*/ 99 w 5284"/>
              <a:gd name="T85" fmla="*/ 369 h 673"/>
              <a:gd name="T86" fmla="*/ 0 w 5284"/>
              <a:gd name="T87" fmla="*/ 366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84" h="673">
                <a:moveTo>
                  <a:pt x="0" y="366"/>
                </a:moveTo>
                <a:lnTo>
                  <a:pt x="0" y="672"/>
                </a:lnTo>
                <a:lnTo>
                  <a:pt x="303" y="672"/>
                </a:lnTo>
                <a:lnTo>
                  <a:pt x="723" y="663"/>
                </a:lnTo>
                <a:lnTo>
                  <a:pt x="1020" y="654"/>
                </a:lnTo>
                <a:lnTo>
                  <a:pt x="1302" y="642"/>
                </a:lnTo>
                <a:lnTo>
                  <a:pt x="1554" y="630"/>
                </a:lnTo>
                <a:lnTo>
                  <a:pt x="1779" y="615"/>
                </a:lnTo>
                <a:lnTo>
                  <a:pt x="1962" y="606"/>
                </a:lnTo>
                <a:lnTo>
                  <a:pt x="2193" y="588"/>
                </a:lnTo>
                <a:lnTo>
                  <a:pt x="2448" y="570"/>
                </a:lnTo>
                <a:lnTo>
                  <a:pt x="2700" y="546"/>
                </a:lnTo>
                <a:lnTo>
                  <a:pt x="2904" y="528"/>
                </a:lnTo>
                <a:lnTo>
                  <a:pt x="3138" y="498"/>
                </a:lnTo>
                <a:lnTo>
                  <a:pt x="3324" y="474"/>
                </a:lnTo>
                <a:lnTo>
                  <a:pt x="3534" y="447"/>
                </a:lnTo>
                <a:lnTo>
                  <a:pt x="3735" y="420"/>
                </a:lnTo>
                <a:lnTo>
                  <a:pt x="3933" y="384"/>
                </a:lnTo>
                <a:lnTo>
                  <a:pt x="4116" y="351"/>
                </a:lnTo>
                <a:lnTo>
                  <a:pt x="4266" y="318"/>
                </a:lnTo>
                <a:lnTo>
                  <a:pt x="4446" y="279"/>
                </a:lnTo>
                <a:lnTo>
                  <a:pt x="4620" y="237"/>
                </a:lnTo>
                <a:lnTo>
                  <a:pt x="4779" y="192"/>
                </a:lnTo>
                <a:lnTo>
                  <a:pt x="4920" y="147"/>
                </a:lnTo>
                <a:lnTo>
                  <a:pt x="5085" y="90"/>
                </a:lnTo>
                <a:lnTo>
                  <a:pt x="5193" y="42"/>
                </a:lnTo>
                <a:lnTo>
                  <a:pt x="5283" y="0"/>
                </a:lnTo>
                <a:lnTo>
                  <a:pt x="3201" y="0"/>
                </a:lnTo>
                <a:lnTo>
                  <a:pt x="2982" y="57"/>
                </a:lnTo>
                <a:lnTo>
                  <a:pt x="2775" y="108"/>
                </a:lnTo>
                <a:lnTo>
                  <a:pt x="2562" y="150"/>
                </a:lnTo>
                <a:lnTo>
                  <a:pt x="2397" y="183"/>
                </a:lnTo>
                <a:lnTo>
                  <a:pt x="2205" y="213"/>
                </a:lnTo>
                <a:lnTo>
                  <a:pt x="2001" y="243"/>
                </a:lnTo>
                <a:lnTo>
                  <a:pt x="1776" y="273"/>
                </a:lnTo>
                <a:lnTo>
                  <a:pt x="1536" y="297"/>
                </a:lnTo>
                <a:lnTo>
                  <a:pt x="1344" y="312"/>
                </a:lnTo>
                <a:lnTo>
                  <a:pt x="1134" y="330"/>
                </a:lnTo>
                <a:lnTo>
                  <a:pt x="921" y="342"/>
                </a:lnTo>
                <a:lnTo>
                  <a:pt x="696" y="354"/>
                </a:lnTo>
                <a:lnTo>
                  <a:pt x="501" y="360"/>
                </a:lnTo>
                <a:lnTo>
                  <a:pt x="279" y="366"/>
                </a:lnTo>
                <a:lnTo>
                  <a:pt x="99" y="369"/>
                </a:lnTo>
                <a:lnTo>
                  <a:pt x="0" y="366"/>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837" name="Freeform 10"/>
          <p:cNvSpPr/>
          <p:nvPr/>
        </p:nvSpPr>
        <p:spPr bwMode="white">
          <a:xfrm>
            <a:off x="0" y="-20638"/>
            <a:ext cx="4578350" cy="454026"/>
          </a:xfrm>
          <a:custGeom>
            <a:avLst/>
            <a:gdLst>
              <a:gd name="T0" fmla="*/ 0 w 2884"/>
              <a:gd name="T1" fmla="*/ 0 h 286"/>
              <a:gd name="T2" fmla="*/ 0 w 2884"/>
              <a:gd name="T3" fmla="*/ 285 h 286"/>
              <a:gd name="T4" fmla="*/ 192 w 2884"/>
              <a:gd name="T5" fmla="*/ 285 h 286"/>
              <a:gd name="T6" fmla="*/ 384 w 2884"/>
              <a:gd name="T7" fmla="*/ 282 h 286"/>
              <a:gd name="T8" fmla="*/ 579 w 2884"/>
              <a:gd name="T9" fmla="*/ 276 h 286"/>
              <a:gd name="T10" fmla="*/ 789 w 2884"/>
              <a:gd name="T11" fmla="*/ 267 h 286"/>
              <a:gd name="T12" fmla="*/ 999 w 2884"/>
              <a:gd name="T13" fmla="*/ 258 h 286"/>
              <a:gd name="T14" fmla="*/ 1161 w 2884"/>
              <a:gd name="T15" fmla="*/ 246 h 286"/>
              <a:gd name="T16" fmla="*/ 1302 w 2884"/>
              <a:gd name="T17" fmla="*/ 234 h 286"/>
              <a:gd name="T18" fmla="*/ 1458 w 2884"/>
              <a:gd name="T19" fmla="*/ 222 h 286"/>
              <a:gd name="T20" fmla="*/ 1665 w 2884"/>
              <a:gd name="T21" fmla="*/ 201 h 286"/>
              <a:gd name="T22" fmla="*/ 1992 w 2884"/>
              <a:gd name="T23" fmla="*/ 159 h 286"/>
              <a:gd name="T24" fmla="*/ 2301 w 2884"/>
              <a:gd name="T25" fmla="*/ 117 h 286"/>
              <a:gd name="T26" fmla="*/ 2604 w 2884"/>
              <a:gd name="T27" fmla="*/ 60 h 286"/>
              <a:gd name="T28" fmla="*/ 2883 w 2884"/>
              <a:gd name="T29" fmla="*/ 0 h 286"/>
              <a:gd name="T30" fmla="*/ 0 w 2884"/>
              <a:gd name="T31"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4" h="286">
                <a:moveTo>
                  <a:pt x="0" y="0"/>
                </a:moveTo>
                <a:lnTo>
                  <a:pt x="0" y="285"/>
                </a:lnTo>
                <a:lnTo>
                  <a:pt x="192" y="285"/>
                </a:lnTo>
                <a:lnTo>
                  <a:pt x="384" y="282"/>
                </a:lnTo>
                <a:lnTo>
                  <a:pt x="579" y="276"/>
                </a:lnTo>
                <a:lnTo>
                  <a:pt x="789" y="267"/>
                </a:lnTo>
                <a:lnTo>
                  <a:pt x="999" y="258"/>
                </a:lnTo>
                <a:lnTo>
                  <a:pt x="1161" y="246"/>
                </a:lnTo>
                <a:lnTo>
                  <a:pt x="1302" y="234"/>
                </a:lnTo>
                <a:lnTo>
                  <a:pt x="1458" y="222"/>
                </a:lnTo>
                <a:lnTo>
                  <a:pt x="1665" y="201"/>
                </a:lnTo>
                <a:lnTo>
                  <a:pt x="1992" y="159"/>
                </a:lnTo>
                <a:lnTo>
                  <a:pt x="2301" y="117"/>
                </a:lnTo>
                <a:lnTo>
                  <a:pt x="2604" y="60"/>
                </a:lnTo>
                <a:lnTo>
                  <a:pt x="2883"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838" name="Rectangle 11"/>
          <p:cNvSpPr>
            <a:spLocks noGrp="1" noChangeArrowheads="1"/>
          </p:cNvSpPr>
          <p:nvPr>
            <p:ph type="ctrTitle"/>
          </p:nvPr>
        </p:nvSpPr>
        <p:spPr>
          <a:xfrm>
            <a:off x="609600" y="3124200"/>
            <a:ext cx="7772400" cy="1143000"/>
          </a:xfrm>
        </p:spPr>
        <p:txBody>
          <a:bodyPr/>
          <a:lstStyle>
            <a:lvl1pPr>
              <a:defRPr b="1">
                <a:solidFill>
                  <a:schemeClr val="folHlink"/>
                </a:solidFill>
              </a:defRPr>
            </a:lvl1pPr>
          </a:lstStyle>
          <a:p>
            <a:pPr lvl="0"/>
            <a:r>
              <a:rPr lang="en-US" noProof="0" smtClean="0"/>
              <a:t>Click to edit Master title style</a:t>
            </a:r>
          </a:p>
        </p:txBody>
      </p:sp>
      <p:sp>
        <p:nvSpPr>
          <p:cNvPr id="1048839" name="Rectangle 12"/>
          <p:cNvSpPr>
            <a:spLocks noGrp="1" noChangeArrowheads="1"/>
          </p:cNvSpPr>
          <p:nvPr>
            <p:ph type="subTitle" idx="1"/>
          </p:nvPr>
        </p:nvSpPr>
        <p:spPr>
          <a:xfrm>
            <a:off x="1371600" y="4724400"/>
            <a:ext cx="6400800" cy="1752600"/>
          </a:xfrm>
        </p:spPr>
        <p:txBody>
          <a:bodyPr/>
          <a:lstStyle>
            <a:lvl1pPr marL="0" indent="0" algn="ctr">
              <a:buFontTx/>
              <a:buNone/>
              <a:defRPr sz="3200">
                <a:solidFill>
                  <a:schemeClr val="tx2"/>
                </a:solidFill>
              </a:defRPr>
            </a:lvl1pPr>
          </a:lstStyle>
          <a:p>
            <a:pPr lvl="0"/>
            <a:r>
              <a:rPr lang="en-US" noProof="0" smtClean="0"/>
              <a:t>Click to edit Master subtitle style</a:t>
            </a:r>
          </a:p>
        </p:txBody>
      </p:sp>
      <p:sp>
        <p:nvSpPr>
          <p:cNvPr id="1048840" name="Rectangle 13"/>
          <p:cNvSpPr>
            <a:spLocks noGrp="1" noChangeArrowheads="1"/>
          </p:cNvSpPr>
          <p:nvPr>
            <p:ph type="dt" sz="half" idx="2"/>
          </p:nvPr>
        </p:nvSpPr>
        <p:spPr bwMode="auto">
          <a:xfrm>
            <a:off x="685800" y="6248400"/>
            <a:ext cx="1905000" cy="457200"/>
          </a:xfrm>
          <a:prstGeom prst="rect">
            <a:avLst/>
          </a:prstGeom>
          <a:noFill/>
        </p:spPr>
        <p:txBody>
          <a:bodyPr vert="horz" wrap="square" lIns="91440" tIns="45720" rIns="91440" bIns="45720" numCol="1" anchor="t" anchorCtr="0" compatLnSpc="1">
            <a:prstTxWarp prst="textNoShape">
              <a:avLst/>
            </a:prstTxWarp>
          </a:bodyPr>
          <a:lstStyle>
            <a:lvl1pPr algn="l">
              <a:defRPr sz="1400" b="0">
                <a:solidFill>
                  <a:schemeClr val="tx1"/>
                </a:solidFill>
                <a:latin typeface="+mn-lt"/>
              </a:defRPr>
            </a:lvl1pPr>
          </a:lstStyle>
          <a:p>
            <a:pPr eaLnBrk="0" fontAlgn="base" hangingPunct="0">
              <a:spcBef>
                <a:spcPct val="0"/>
              </a:spcBef>
              <a:spcAft>
                <a:spcPct val="0"/>
              </a:spcAft>
            </a:pPr>
            <a:endParaRPr lang="en-US" smtClean="0">
              <a:solidFill>
                <a:srgbClr val="FFFFFF"/>
              </a:solidFill>
            </a:endParaRPr>
          </a:p>
        </p:txBody>
      </p:sp>
      <p:sp>
        <p:nvSpPr>
          <p:cNvPr id="1048841" name="Rectangle 15"/>
          <p:cNvSpPr>
            <a:spLocks noGrp="1" noChangeArrowheads="1"/>
          </p:cNvSpPr>
          <p:nvPr>
            <p:ph type="sldNum" sz="quarter" idx="4"/>
          </p:nvPr>
        </p:nvSpPr>
        <p:spPr>
          <a:xfrm>
            <a:off x="6934200" y="6248400"/>
            <a:ext cx="1905000" cy="457200"/>
          </a:xfrm>
        </p:spPr>
        <p:txBody>
          <a:bodyPr/>
          <a:lstStyle/>
          <a:p>
            <a:endParaRPr lang="en-US">
              <a:solidFill>
                <a:srgbClr val="FFFFFF"/>
              </a:solidFill>
            </a:endParaRPr>
          </a:p>
          <a:p>
            <a:endParaRPr lang="en-US">
              <a:solidFill>
                <a:srgbClr val="FFFFFF"/>
              </a:solidFill>
            </a:endParaRPr>
          </a:p>
        </p:txBody>
      </p:sp>
      <p:graphicFrame>
        <p:nvGraphicFramePr>
          <p:cNvPr id="4194311" name="Object 16"/>
          <p:cNvGraphicFramePr>
            <a:graphicFrameLocks noChangeAspect="1"/>
          </p:cNvGraphicFramePr>
          <p:nvPr/>
        </p:nvGraphicFramePr>
        <p:xfrm>
          <a:off x="2514600" y="304800"/>
          <a:ext cx="990600" cy="990600"/>
        </p:xfrm>
        <a:graphic>
          <a:graphicData uri="http://schemas.openxmlformats.org/presentationml/2006/ole">
            <mc:AlternateContent xmlns:mc="http://schemas.openxmlformats.org/markup-compatibility/2006">
              <mc:Choice xmlns:v="urn:schemas-microsoft-com:vml" Requires="v">
                <p:oleObj spid="_x0000_s14339" name="Bitmap Image" r:id="rId4" imgW="990738" imgH="990738" progId="Paint.Picture">
                  <p:embed/>
                </p:oleObj>
              </mc:Choice>
              <mc:Fallback>
                <p:oleObj name="Bitmap Image" r:id="rId4" imgW="990738" imgH="990738" progId="Paint.Picture">
                  <p:embed/>
                  <p:pic>
                    <p:nvPicPr>
                      <p:cNvPr id="2097169" name=""/>
                      <p:cNvPicPr>
                        <a:picLocks noChangeAspect="1" noChangeArrowheads="1"/>
                      </p:cNvPicPr>
                      <p:nvPr/>
                    </p:nvPicPr>
                    <p:blipFill>
                      <a:blip r:embed="rId5"/>
                      <a:srcRect/>
                      <a:stretch>
                        <a:fillRect/>
                      </a:stretch>
                    </p:blipFill>
                    <p:spPr bwMode="auto">
                      <a:xfrm>
                        <a:off x="2514600" y="304800"/>
                        <a:ext cx="990600" cy="990600"/>
                      </a:xfrm>
                      <a:prstGeom prst="rect">
                        <a:avLst/>
                      </a:prstGeom>
                      <a:noFill/>
                      <a:ln>
                        <a:noFill/>
                      </a:ln>
                      <a:effectLst/>
                    </p:spPr>
                  </p:pic>
                </p:oleObj>
              </mc:Fallback>
            </mc:AlternateContent>
          </a:graphicData>
        </a:graphic>
      </p:graphicFrame>
      <p:sp>
        <p:nvSpPr>
          <p:cNvPr id="1048842" name="Rectangle 17"/>
          <p:cNvSpPr>
            <a:spLocks noChangeArrowheads="1"/>
          </p:cNvSpPr>
          <p:nvPr/>
        </p:nvSpPr>
        <p:spPr bwMode="auto">
          <a:xfrm>
            <a:off x="3657600" y="228600"/>
            <a:ext cx="3810000" cy="1006475"/>
          </a:xfrm>
          <a:prstGeom prst="rect">
            <a:avLst/>
          </a:prstGeom>
          <a:noFill/>
          <a:ln>
            <a:noFill/>
          </a:ln>
          <a:effectLst/>
        </p:spPr>
        <p:txBody>
          <a:bodyPr>
            <a:spAutoFit/>
          </a:bodyPr>
          <a:lstStyle/>
          <a:p>
            <a:pPr eaLnBrk="0" fontAlgn="base" hangingPunct="0">
              <a:spcBef>
                <a:spcPct val="0"/>
              </a:spcBef>
              <a:spcAft>
                <a:spcPct val="0"/>
              </a:spcAft>
            </a:pPr>
            <a:r>
              <a:rPr lang="en-US" sz="4000" b="1" smtClean="0">
                <a:solidFill>
                  <a:srgbClr val="3399FF"/>
                </a:solidFill>
                <a:latin typeface="Arial Black" pitchFamily="34" charset="0"/>
              </a:rPr>
              <a:t>ERE</a:t>
            </a:r>
            <a:r>
              <a:rPr lang="en-US" sz="1400" smtClean="0">
                <a:solidFill>
                  <a:srgbClr val="0066FF"/>
                </a:solidFill>
              </a:rPr>
              <a:t> </a:t>
            </a:r>
            <a:r>
              <a:rPr lang="en-US" sz="1400" smtClean="0">
                <a:solidFill>
                  <a:srgbClr val="99CCFF"/>
                </a:solidFill>
              </a:rPr>
              <a:t> </a:t>
            </a:r>
            <a:r>
              <a:rPr lang="en-US" sz="2000" b="1" smtClean="0">
                <a:solidFill>
                  <a:srgbClr val="CCECFF"/>
                </a:solidFill>
                <a:latin typeface="Arial Black" pitchFamily="34" charset="0"/>
              </a:rPr>
              <a:t>HİDROELEKTRİK ÜRETİM ve TİCARET A.Ş.</a:t>
            </a:r>
            <a:endParaRPr lang="en-AU" sz="2000" b="1" smtClean="0">
              <a:solidFill>
                <a:srgbClr val="CCECFF"/>
              </a:solidFill>
              <a:latin typeface="Arial Black" pitchFamily="34"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1048840"/>
                                        </p:tgtEl>
                                        <p:attrNameLst>
                                          <p:attrName>style.visibility</p:attrName>
                                        </p:attrNameLst>
                                      </p:cBhvr>
                                      <p:to>
                                        <p:strVal val="visible"/>
                                      </p:to>
                                    </p:set>
                                    <p:anim calcmode="lin" valueType="num">
                                      <p:cBhvr additive="base">
                                        <p:cTn id="7" dur="300" fill="hold"/>
                                        <p:tgtEl>
                                          <p:spTgt spid="1048840"/>
                                        </p:tgtEl>
                                        <p:attrNameLst>
                                          <p:attrName>ppt_x</p:attrName>
                                        </p:attrNameLst>
                                      </p:cBhvr>
                                      <p:tavLst>
                                        <p:tav tm="0">
                                          <p:val>
                                            <p:strVal val="#ppt_x"/>
                                          </p:val>
                                        </p:tav>
                                        <p:tav tm="100000">
                                          <p:val>
                                            <p:strVal val="#ppt_x"/>
                                          </p:val>
                                        </p:tav>
                                      </p:tavLst>
                                    </p:anim>
                                    <p:anim calcmode="lin" valueType="num">
                                      <p:cBhvr additive="base">
                                        <p:cTn id="8" dur="300" fill="hold"/>
                                        <p:tgtEl>
                                          <p:spTgt spid="1048840"/>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1048840"/>
                                        </p:tgtEl>
                                        <p:attrNameLst>
                                          <p:attrName>ppt_c</p:attrName>
                                        </p:attrNameLst>
                                      </p:cBhvr>
                                      <p:to>
                                        <a:srgbClr val="66CCFF"/>
                                      </p:to>
                                    </p:animClr>
                                    <p:audio>
                                      <p:cMediaNode>
                                        <p:cTn display="0" masterRel="sameClick">
                                          <p:stCondLst>
                                            <p:cond evt="begin" delay="0">
                                              <p:tn val="5"/>
                                            </p:cond>
                                          </p:stCondLst>
                                          <p:endCondLst>
                                            <p:cond evt="onStopAudio" delay="0">
                                              <p:tgtEl>
                                                <p:sldTgt/>
                                              </p:tgtEl>
                                            </p:cond>
                                          </p:endCondLst>
                                        </p:cTn>
                                        <p:tgtEl>
                                          <p:sndTgt r:embed="rId2" name="PROJCTO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840" grpId="0" autoUpdateAnimBg="0"/>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1048856" name="Заголовок 1"/>
          <p:cNvSpPr>
            <a:spLocks noGrp="1"/>
          </p:cNvSpPr>
          <p:nvPr>
            <p:ph type="title"/>
          </p:nvPr>
        </p:nvSpPr>
        <p:spPr/>
        <p:txBody>
          <a:bodyPr/>
          <a:lstStyle/>
          <a:p>
            <a:r>
              <a:rPr lang="ru-RU" smtClean="0"/>
              <a:t>Образец заголовка</a:t>
            </a:r>
            <a:endParaRPr lang="ru-RU"/>
          </a:p>
        </p:txBody>
      </p:sp>
      <p:sp>
        <p:nvSpPr>
          <p:cNvPr id="1048857"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858" name="Нижний колонтитул 3"/>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859" name="Номер слайда 4"/>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048843"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1048844"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1048845" name="Нижний колонтитул 3"/>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846" name="Номер слайда 4"/>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048868" name="Заголовок 1"/>
          <p:cNvSpPr>
            <a:spLocks noGrp="1"/>
          </p:cNvSpPr>
          <p:nvPr>
            <p:ph type="title"/>
          </p:nvPr>
        </p:nvSpPr>
        <p:spPr/>
        <p:txBody>
          <a:bodyPr/>
          <a:lstStyle/>
          <a:p>
            <a:r>
              <a:rPr lang="ru-RU" smtClean="0"/>
              <a:t>Образец заголовка</a:t>
            </a:r>
            <a:endParaRPr lang="ru-RU"/>
          </a:p>
        </p:txBody>
      </p:sp>
      <p:sp>
        <p:nvSpPr>
          <p:cNvPr id="1048869" name="Объект 2"/>
          <p:cNvSpPr>
            <a:spLocks noGrp="1"/>
          </p:cNvSpPr>
          <p:nvPr>
            <p:ph sz="half" idx="1"/>
          </p:nvPr>
        </p:nvSpPr>
        <p:spPr>
          <a:xfrm>
            <a:off x="685800" y="2286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870" name="Объект 3"/>
          <p:cNvSpPr>
            <a:spLocks noGrp="1"/>
          </p:cNvSpPr>
          <p:nvPr>
            <p:ph sz="half" idx="2"/>
          </p:nvPr>
        </p:nvSpPr>
        <p:spPr>
          <a:xfrm>
            <a:off x="4648200" y="2286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871" name="Нижний колонтитул 4"/>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872" name="Номер слайда 5"/>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4882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104882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4882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82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4882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827" name="Нижний колонтитул 6"/>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828" name="Номер слайда 7"/>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1048873" name="Заголовок 1"/>
          <p:cNvSpPr>
            <a:spLocks noGrp="1"/>
          </p:cNvSpPr>
          <p:nvPr>
            <p:ph type="title"/>
          </p:nvPr>
        </p:nvSpPr>
        <p:spPr/>
        <p:txBody>
          <a:bodyPr/>
          <a:lstStyle/>
          <a:p>
            <a:r>
              <a:rPr lang="ru-RU" smtClean="0"/>
              <a:t>Образец заголовка</a:t>
            </a:r>
            <a:endParaRPr lang="ru-RU"/>
          </a:p>
        </p:txBody>
      </p:sp>
      <p:sp>
        <p:nvSpPr>
          <p:cNvPr id="1048874" name="Нижний колонтитул 2"/>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875" name="Номер слайда 3"/>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1048701" name="Нижний колонтитул 1"/>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702" name="Номер слайда 2"/>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1048735" name="Заголовок 1"/>
          <p:cNvSpPr>
            <a:spLocks noGrp="1"/>
          </p:cNvSpPr>
          <p:nvPr>
            <p:ph type="title"/>
          </p:nvPr>
        </p:nvSpPr>
        <p:spPr/>
        <p:txBody>
          <a:bodyPr/>
          <a:lstStyle/>
          <a:p>
            <a:r>
              <a:rPr lang="ru-RU" smtClean="0"/>
              <a:t>Образец заголовка</a:t>
            </a:r>
            <a:endParaRPr lang="ru-RU"/>
          </a:p>
        </p:txBody>
      </p:sp>
      <p:sp>
        <p:nvSpPr>
          <p:cNvPr id="1048736" name="Нижний колонтитул 2"/>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737" name="Номер слайда 3"/>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048847"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1048848"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849"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48850" name="Нижний колонтитул 4"/>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851" name="Номер слайда 5"/>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048876"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1048877"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1048878"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48879" name="Нижний колонтитул 4"/>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880" name="Номер слайда 5"/>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1048852" name="Заголовок 1"/>
          <p:cNvSpPr>
            <a:spLocks noGrp="1"/>
          </p:cNvSpPr>
          <p:nvPr>
            <p:ph type="title"/>
          </p:nvPr>
        </p:nvSpPr>
        <p:spPr/>
        <p:txBody>
          <a:bodyPr/>
          <a:lstStyle/>
          <a:p>
            <a:r>
              <a:rPr lang="ru-RU" smtClean="0"/>
              <a:t>Образец заголовка</a:t>
            </a:r>
            <a:endParaRPr lang="ru-RU"/>
          </a:p>
        </p:txBody>
      </p:sp>
      <p:sp>
        <p:nvSpPr>
          <p:cNvPr id="104885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854" name="Нижний колонтитул 3"/>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855" name="Номер слайда 4"/>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1048864" name="Вертикальный заголовок 1"/>
          <p:cNvSpPr>
            <a:spLocks noGrp="1"/>
          </p:cNvSpPr>
          <p:nvPr>
            <p:ph type="title" orient="vert"/>
          </p:nvPr>
        </p:nvSpPr>
        <p:spPr>
          <a:xfrm>
            <a:off x="6515100" y="609600"/>
            <a:ext cx="1943100" cy="5791200"/>
          </a:xfrm>
        </p:spPr>
        <p:txBody>
          <a:bodyPr vert="eaVert"/>
          <a:lstStyle/>
          <a:p>
            <a:r>
              <a:rPr lang="ru-RU" smtClean="0"/>
              <a:t>Образец заголовка</a:t>
            </a:r>
            <a:endParaRPr lang="ru-RU"/>
          </a:p>
        </p:txBody>
      </p:sp>
      <p:sp>
        <p:nvSpPr>
          <p:cNvPr id="1048865" name="Вертикальный текст 2"/>
          <p:cNvSpPr>
            <a:spLocks noGrp="1"/>
          </p:cNvSpPr>
          <p:nvPr>
            <p:ph type="body" orient="vert" idx="1"/>
          </p:nvPr>
        </p:nvSpPr>
        <p:spPr>
          <a:xfrm>
            <a:off x="685800" y="609600"/>
            <a:ext cx="5676900" cy="5791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866" name="Нижний колонтитул 3"/>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867" name="Номер слайда 4"/>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1048881" name="Заголовок 1"/>
          <p:cNvSpPr>
            <a:spLocks noGrp="1"/>
          </p:cNvSpPr>
          <p:nvPr>
            <p:ph type="title"/>
          </p:nvPr>
        </p:nvSpPr>
        <p:spPr>
          <a:xfrm>
            <a:off x="685800" y="609600"/>
            <a:ext cx="7772400" cy="1143000"/>
          </a:xfrm>
        </p:spPr>
        <p:txBody>
          <a:bodyPr/>
          <a:lstStyle/>
          <a:p>
            <a:r>
              <a:rPr lang="ru-RU" smtClean="0"/>
              <a:t>Образец заголовка</a:t>
            </a:r>
            <a:endParaRPr lang="ru-RU"/>
          </a:p>
        </p:txBody>
      </p:sp>
      <p:sp>
        <p:nvSpPr>
          <p:cNvPr id="1048882" name="Диаграмма 2"/>
          <p:cNvSpPr>
            <a:spLocks noGrp="1"/>
          </p:cNvSpPr>
          <p:nvPr>
            <p:ph type="chart" idx="1"/>
          </p:nvPr>
        </p:nvSpPr>
        <p:spPr>
          <a:xfrm>
            <a:off x="685800" y="2286000"/>
            <a:ext cx="7772400" cy="4114800"/>
          </a:xfrm>
        </p:spPr>
        <p:txBody>
          <a:bodyPr/>
          <a:lstStyle/>
          <a:p>
            <a:endParaRPr lang="ru-RU"/>
          </a:p>
        </p:txBody>
      </p:sp>
      <p:sp>
        <p:nvSpPr>
          <p:cNvPr id="1048883" name="Нижний колонтитул 3"/>
          <p:cNvSpPr>
            <a:spLocks noGrp="1"/>
          </p:cNvSpPr>
          <p:nvPr>
            <p:ph type="ftr" sz="quarter" idx="10"/>
          </p:nvPr>
        </p:nvSpPr>
        <p:spPr>
          <a:xfrm>
            <a:off x="3200400" y="6248400"/>
            <a:ext cx="3505200" cy="457200"/>
          </a:xfrm>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884" name="Номер слайда 4"/>
          <p:cNvSpPr>
            <a:spLocks noGrp="1"/>
          </p:cNvSpPr>
          <p:nvPr>
            <p:ph type="sldNum" sz="quarter" idx="11"/>
          </p:nvPr>
        </p:nvSpPr>
        <p:spPr>
          <a:xfrm>
            <a:off x="685800" y="6400800"/>
            <a:ext cx="1905000" cy="457200"/>
          </a:xfrm>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1048860" name="Заголовок 1"/>
          <p:cNvSpPr>
            <a:spLocks noGrp="1"/>
          </p:cNvSpPr>
          <p:nvPr>
            <p:ph type="title"/>
          </p:nvPr>
        </p:nvSpPr>
        <p:spPr>
          <a:xfrm>
            <a:off x="685800" y="609600"/>
            <a:ext cx="7772400" cy="1143000"/>
          </a:xfrm>
        </p:spPr>
        <p:txBody>
          <a:bodyPr/>
          <a:lstStyle/>
          <a:p>
            <a:r>
              <a:rPr lang="ru-RU" smtClean="0"/>
              <a:t>Образец заголовка</a:t>
            </a:r>
            <a:endParaRPr lang="ru-RU"/>
          </a:p>
        </p:txBody>
      </p:sp>
      <p:sp>
        <p:nvSpPr>
          <p:cNvPr id="1048861" name="Таблица 2"/>
          <p:cNvSpPr>
            <a:spLocks noGrp="1"/>
          </p:cNvSpPr>
          <p:nvPr>
            <p:ph type="tbl" idx="1"/>
          </p:nvPr>
        </p:nvSpPr>
        <p:spPr>
          <a:xfrm>
            <a:off x="685800" y="2286000"/>
            <a:ext cx="7772400" cy="4114800"/>
          </a:xfrm>
        </p:spPr>
        <p:txBody>
          <a:bodyPr/>
          <a:lstStyle/>
          <a:p>
            <a:endParaRPr lang="ru-RU"/>
          </a:p>
        </p:txBody>
      </p:sp>
      <p:sp>
        <p:nvSpPr>
          <p:cNvPr id="1048862" name="Нижний колонтитул 3"/>
          <p:cNvSpPr>
            <a:spLocks noGrp="1"/>
          </p:cNvSpPr>
          <p:nvPr>
            <p:ph type="ftr" sz="quarter" idx="10"/>
          </p:nvPr>
        </p:nvSpPr>
        <p:spPr>
          <a:xfrm>
            <a:off x="3200400" y="6248400"/>
            <a:ext cx="3505200" cy="457200"/>
          </a:xfrm>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863" name="Номер слайда 4"/>
          <p:cNvSpPr>
            <a:spLocks noGrp="1"/>
          </p:cNvSpPr>
          <p:nvPr>
            <p:ph type="sldNum" sz="quarter" idx="11"/>
          </p:nvPr>
        </p:nvSpPr>
        <p:spPr>
          <a:xfrm>
            <a:off x="685800" y="6400800"/>
            <a:ext cx="1905000" cy="457200"/>
          </a:xfrm>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1048725" name="Нижний колонтитул 1"/>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726" name="Номер слайда 2"/>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048747"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1048748"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749"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48750" name="Нижний колонтитул 4"/>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751" name="Номер слайда 5"/>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04874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104874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104874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48745" name="Нижний колонтитул 4"/>
          <p:cNvSpPr>
            <a:spLocks noGrp="1"/>
          </p:cNvSpPr>
          <p:nvPr>
            <p:ph type="ftr" sz="quarter" idx="10"/>
          </p:nvPr>
        </p:nvSpPr>
        <p:spPr/>
        <p:txBody>
          <a:bodyPr/>
          <a:lstStyle>
            <a:lvl1pPr>
              <a:defRPr sz="2000" b="1">
                <a:solidFill>
                  <a:srgbClr val="3399FF"/>
                </a:solidFill>
              </a:defRPr>
            </a:lvl1pPr>
          </a:lstStyle>
          <a:p>
            <a:r>
              <a:rPr lang="en-US"/>
              <a:t>ERE</a:t>
            </a:r>
            <a:r>
              <a:rPr lang="en-US" sz="1600">
                <a:solidFill>
                  <a:srgbClr val="FFFFFF"/>
                </a:solidFill>
                <a:latin typeface="Times New Roman"/>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sp>
        <p:nvSpPr>
          <p:cNvPr id="1048746" name="Номер слайда 5"/>
          <p:cNvSpPr>
            <a:spLocks noGrp="1"/>
          </p:cNvSpPr>
          <p:nvPr>
            <p:ph type="sldNum" sz="quarter" idx="11"/>
          </p:nvPr>
        </p:nvSpPr>
        <p:spPr/>
        <p:txBody>
          <a:bodyPr/>
          <a:lstStyle/>
          <a:p>
            <a:r>
              <a:rPr lang="en-US">
                <a:solidFill>
                  <a:srgbClr val="FFFFFF"/>
                </a:solidFill>
              </a:rPr>
              <a:t>http://www.ere.com.tr</a:t>
            </a:r>
            <a:endParaRPr lang="en-US" b="0">
              <a:solidFill>
                <a:srgbClr val="FFFFFF"/>
              </a:solidFill>
            </a:endParaRPr>
          </a:p>
        </p:txBody>
      </p:sp>
    </p:spTree>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100000">
              <a:schemeClr val="bg1"/>
            </a:gs>
          </a:gsLst>
          <a:lin ang="0" scaled="1"/>
        </a:gradFill>
        <a:effectLst/>
      </p:bgPr>
    </p:bg>
    <p:spTree>
      <p:nvGrpSpPr>
        <p:cNvPr id="1" name=""/>
        <p:cNvGrpSpPr/>
        <p:nvPr/>
      </p:nvGrpSpPr>
      <p:grpSpPr>
        <a:xfrm>
          <a:off x="0" y="0"/>
          <a:ext cx="0" cy="0"/>
          <a:chOff x="0" y="0"/>
          <a:chExt cx="0" cy="0"/>
        </a:xfrm>
      </p:grpSpPr>
      <p:sp>
        <p:nvSpPr>
          <p:cNvPr id="1048576" name="Rectangle 2"/>
          <p:cNvSpPr>
            <a:spLocks noChangeArrowheads="1"/>
          </p:cNvSpPr>
          <p:nvPr/>
        </p:nvSpPr>
        <p:spPr bwMode="invGray">
          <a:xfrm>
            <a:off x="8809038" y="0"/>
            <a:ext cx="334962" cy="6858000"/>
          </a:xfrm>
          <a:prstGeom prst="rect">
            <a:avLst/>
          </a:prstGeom>
          <a:gradFill rotWithShape="0">
            <a:gsLst>
              <a:gs pos="0">
                <a:schemeClr val="accent2"/>
              </a:gs>
              <a:gs pos="50000">
                <a:schemeClr val="hlink"/>
              </a:gs>
              <a:gs pos="100000">
                <a:schemeClr val="accent2"/>
              </a:gs>
            </a:gsLst>
            <a:lin ang="0" scaled="1"/>
          </a:gradFill>
          <a:ln>
            <a:noFill/>
          </a:ln>
        </p:spPr>
        <p:txBody>
          <a:bodyPr wrap="none" anchor="ct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577" name="Freeform 3"/>
          <p:cNvSpPr/>
          <p:nvPr/>
        </p:nvSpPr>
        <p:spPr bwMode="white">
          <a:xfrm>
            <a:off x="-9525" y="4489450"/>
            <a:ext cx="5754688" cy="2368550"/>
          </a:xfrm>
          <a:custGeom>
            <a:avLst/>
            <a:gdLst>
              <a:gd name="T0" fmla="*/ 0 w 3625"/>
              <a:gd name="T1" fmla="*/ 1491 h 1492"/>
              <a:gd name="T2" fmla="*/ 0 w 3625"/>
              <a:gd name="T3" fmla="*/ 0 h 1492"/>
              <a:gd name="T4" fmla="*/ 171 w 3625"/>
              <a:gd name="T5" fmla="*/ 3 h 1492"/>
              <a:gd name="T6" fmla="*/ 355 w 3625"/>
              <a:gd name="T7" fmla="*/ 9 h 1492"/>
              <a:gd name="T8" fmla="*/ 499 w 3625"/>
              <a:gd name="T9" fmla="*/ 21 h 1492"/>
              <a:gd name="T10" fmla="*/ 650 w 3625"/>
              <a:gd name="T11" fmla="*/ 36 h 1492"/>
              <a:gd name="T12" fmla="*/ 809 w 3625"/>
              <a:gd name="T13" fmla="*/ 54 h 1492"/>
              <a:gd name="T14" fmla="*/ 957 w 3625"/>
              <a:gd name="T15" fmla="*/ 78 h 1492"/>
              <a:gd name="T16" fmla="*/ 1119 w 3625"/>
              <a:gd name="T17" fmla="*/ 105 h 1492"/>
              <a:gd name="T18" fmla="*/ 1261 w 3625"/>
              <a:gd name="T19" fmla="*/ 133 h 1492"/>
              <a:gd name="T20" fmla="*/ 1441 w 3625"/>
              <a:gd name="T21" fmla="*/ 175 h 1492"/>
              <a:gd name="T22" fmla="*/ 1598 w 3625"/>
              <a:gd name="T23" fmla="*/ 217 h 1492"/>
              <a:gd name="T24" fmla="*/ 1763 w 3625"/>
              <a:gd name="T25" fmla="*/ 269 h 1492"/>
              <a:gd name="T26" fmla="*/ 1887 w 3625"/>
              <a:gd name="T27" fmla="*/ 308 h 1492"/>
              <a:gd name="T28" fmla="*/ 2085 w 3625"/>
              <a:gd name="T29" fmla="*/ 384 h 1492"/>
              <a:gd name="T30" fmla="*/ 2230 w 3625"/>
              <a:gd name="T31" fmla="*/ 444 h 1492"/>
              <a:gd name="T32" fmla="*/ 2456 w 3625"/>
              <a:gd name="T33" fmla="*/ 547 h 1492"/>
              <a:gd name="T34" fmla="*/ 2666 w 3625"/>
              <a:gd name="T35" fmla="*/ 662 h 1492"/>
              <a:gd name="T36" fmla="*/ 2859 w 3625"/>
              <a:gd name="T37" fmla="*/ 786 h 1492"/>
              <a:gd name="T38" fmla="*/ 3046 w 3625"/>
              <a:gd name="T39" fmla="*/ 920 h 1492"/>
              <a:gd name="T40" fmla="*/ 3193 w 3625"/>
              <a:gd name="T41" fmla="*/ 1038 h 1492"/>
              <a:gd name="T42" fmla="*/ 3332 w 3625"/>
              <a:gd name="T43" fmla="*/ 1168 h 1492"/>
              <a:gd name="T44" fmla="*/ 3440 w 3625"/>
              <a:gd name="T45" fmla="*/ 1280 h 1492"/>
              <a:gd name="T46" fmla="*/ 3524 w 3625"/>
              <a:gd name="T47" fmla="*/ 1380 h 1492"/>
              <a:gd name="T48" fmla="*/ 3624 w 3625"/>
              <a:gd name="T49" fmla="*/ 1491 h 1492"/>
              <a:gd name="T50" fmla="*/ 3608 w 3625"/>
              <a:gd name="T51" fmla="*/ 1491 h 1492"/>
              <a:gd name="T52" fmla="*/ 0 w 3625"/>
              <a:gd name="T53" fmla="*/ 1491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25" h="1492">
                <a:moveTo>
                  <a:pt x="0" y="1491"/>
                </a:moveTo>
                <a:lnTo>
                  <a:pt x="0" y="0"/>
                </a:lnTo>
                <a:lnTo>
                  <a:pt x="171" y="3"/>
                </a:lnTo>
                <a:lnTo>
                  <a:pt x="355" y="9"/>
                </a:lnTo>
                <a:lnTo>
                  <a:pt x="499" y="21"/>
                </a:lnTo>
                <a:lnTo>
                  <a:pt x="650" y="36"/>
                </a:lnTo>
                <a:lnTo>
                  <a:pt x="809" y="54"/>
                </a:lnTo>
                <a:lnTo>
                  <a:pt x="957" y="78"/>
                </a:lnTo>
                <a:lnTo>
                  <a:pt x="1119" y="105"/>
                </a:lnTo>
                <a:lnTo>
                  <a:pt x="1261" y="133"/>
                </a:lnTo>
                <a:lnTo>
                  <a:pt x="1441" y="175"/>
                </a:lnTo>
                <a:lnTo>
                  <a:pt x="1598" y="217"/>
                </a:lnTo>
                <a:lnTo>
                  <a:pt x="1763" y="269"/>
                </a:lnTo>
                <a:lnTo>
                  <a:pt x="1887" y="308"/>
                </a:lnTo>
                <a:lnTo>
                  <a:pt x="2085" y="384"/>
                </a:lnTo>
                <a:lnTo>
                  <a:pt x="2230" y="444"/>
                </a:lnTo>
                <a:lnTo>
                  <a:pt x="2456" y="547"/>
                </a:lnTo>
                <a:lnTo>
                  <a:pt x="2666" y="662"/>
                </a:lnTo>
                <a:lnTo>
                  <a:pt x="2859" y="786"/>
                </a:lnTo>
                <a:lnTo>
                  <a:pt x="3046" y="920"/>
                </a:lnTo>
                <a:lnTo>
                  <a:pt x="3193" y="1038"/>
                </a:lnTo>
                <a:lnTo>
                  <a:pt x="3332" y="1168"/>
                </a:lnTo>
                <a:lnTo>
                  <a:pt x="3440" y="1280"/>
                </a:lnTo>
                <a:lnTo>
                  <a:pt x="3524" y="1380"/>
                </a:lnTo>
                <a:lnTo>
                  <a:pt x="3624" y="1491"/>
                </a:lnTo>
                <a:lnTo>
                  <a:pt x="3608" y="1491"/>
                </a:lnTo>
                <a:lnTo>
                  <a:pt x="0" y="1491"/>
                </a:lnTo>
              </a:path>
            </a:pathLst>
          </a:custGeom>
          <a:gradFill rotWithShape="0">
            <a:gsLst>
              <a:gs pos="0">
                <a:schemeClr val="bg2"/>
              </a:gs>
              <a:gs pos="100000">
                <a:schemeClr val="bg1"/>
              </a:gs>
            </a:gsLst>
            <a:lin ang="5400000" scaled="1"/>
          </a:gradFill>
          <a:ln>
            <a:noFill/>
          </a:ln>
          <a:effectLst/>
        </p:spPr>
        <p:txBody>
          <a:bodyPr wrap="none" anchor="ct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578" name="Freeform 4"/>
          <p:cNvSpPr/>
          <p:nvPr/>
        </p:nvSpPr>
        <p:spPr bwMode="white">
          <a:xfrm>
            <a:off x="0" y="3838575"/>
            <a:ext cx="8164513" cy="3019425"/>
          </a:xfrm>
          <a:custGeom>
            <a:avLst/>
            <a:gdLst>
              <a:gd name="T0" fmla="*/ 2718 w 5143"/>
              <a:gd name="T1" fmla="*/ 405 h 1902"/>
              <a:gd name="T2" fmla="*/ 2466 w 5143"/>
              <a:gd name="T3" fmla="*/ 333 h 1902"/>
              <a:gd name="T4" fmla="*/ 2202 w 5143"/>
              <a:gd name="T5" fmla="*/ 261 h 1902"/>
              <a:gd name="T6" fmla="*/ 1929 w 5143"/>
              <a:gd name="T7" fmla="*/ 198 h 1902"/>
              <a:gd name="T8" fmla="*/ 1695 w 5143"/>
              <a:gd name="T9" fmla="*/ 153 h 1902"/>
              <a:gd name="T10" fmla="*/ 1434 w 5143"/>
              <a:gd name="T11" fmla="*/ 111 h 1902"/>
              <a:gd name="T12" fmla="*/ 1188 w 5143"/>
              <a:gd name="T13" fmla="*/ 75 h 1902"/>
              <a:gd name="T14" fmla="*/ 957 w 5143"/>
              <a:gd name="T15" fmla="*/ 48 h 1902"/>
              <a:gd name="T16" fmla="*/ 747 w 5143"/>
              <a:gd name="T17" fmla="*/ 30 h 1902"/>
              <a:gd name="T18" fmla="*/ 501 w 5143"/>
              <a:gd name="T19" fmla="*/ 15 h 1902"/>
              <a:gd name="T20" fmla="*/ 246 w 5143"/>
              <a:gd name="T21" fmla="*/ 3 h 1902"/>
              <a:gd name="T22" fmla="*/ 0 w 5143"/>
              <a:gd name="T23" fmla="*/ 0 h 1902"/>
              <a:gd name="T24" fmla="*/ 0 w 5143"/>
              <a:gd name="T25" fmla="*/ 275 h 1902"/>
              <a:gd name="T26" fmla="*/ 0 w 5143"/>
              <a:gd name="T27" fmla="*/ 345 h 1902"/>
              <a:gd name="T28" fmla="*/ 0 w 5143"/>
              <a:gd name="T29" fmla="*/ 275 h 1902"/>
              <a:gd name="T30" fmla="*/ 0 w 5143"/>
              <a:gd name="T31" fmla="*/ 342 h 1902"/>
              <a:gd name="T32" fmla="*/ 339 w 5143"/>
              <a:gd name="T33" fmla="*/ 351 h 1902"/>
              <a:gd name="T34" fmla="*/ 606 w 5143"/>
              <a:gd name="T35" fmla="*/ 372 h 1902"/>
              <a:gd name="T36" fmla="*/ 852 w 5143"/>
              <a:gd name="T37" fmla="*/ 399 h 1902"/>
              <a:gd name="T38" fmla="*/ 1068 w 5143"/>
              <a:gd name="T39" fmla="*/ 435 h 1902"/>
              <a:gd name="T40" fmla="*/ 1275 w 5143"/>
              <a:gd name="T41" fmla="*/ 474 h 1902"/>
              <a:gd name="T42" fmla="*/ 1545 w 5143"/>
              <a:gd name="T43" fmla="*/ 540 h 1902"/>
              <a:gd name="T44" fmla="*/ 1761 w 5143"/>
              <a:gd name="T45" fmla="*/ 603 h 1902"/>
              <a:gd name="T46" fmla="*/ 1971 w 5143"/>
              <a:gd name="T47" fmla="*/ 678 h 1902"/>
              <a:gd name="T48" fmla="*/ 2166 w 5143"/>
              <a:gd name="T49" fmla="*/ 747 h 1902"/>
              <a:gd name="T50" fmla="*/ 2397 w 5143"/>
              <a:gd name="T51" fmla="*/ 852 h 1902"/>
              <a:gd name="T52" fmla="*/ 2613 w 5143"/>
              <a:gd name="T53" fmla="*/ 960 h 1902"/>
              <a:gd name="T54" fmla="*/ 2832 w 5143"/>
              <a:gd name="T55" fmla="*/ 1095 h 1902"/>
              <a:gd name="T56" fmla="*/ 3012 w 5143"/>
              <a:gd name="T57" fmla="*/ 1212 h 1902"/>
              <a:gd name="T58" fmla="*/ 3186 w 5143"/>
              <a:gd name="T59" fmla="*/ 1347 h 1902"/>
              <a:gd name="T60" fmla="*/ 3351 w 5143"/>
              <a:gd name="T61" fmla="*/ 1497 h 1902"/>
              <a:gd name="T62" fmla="*/ 3480 w 5143"/>
              <a:gd name="T63" fmla="*/ 1629 h 1902"/>
              <a:gd name="T64" fmla="*/ 3612 w 5143"/>
              <a:gd name="T65" fmla="*/ 1785 h 1902"/>
              <a:gd name="T66" fmla="*/ 3699 w 5143"/>
              <a:gd name="T67" fmla="*/ 1901 h 1902"/>
              <a:gd name="T68" fmla="*/ 5142 w 5143"/>
              <a:gd name="T69" fmla="*/ 1901 h 1902"/>
              <a:gd name="T70" fmla="*/ 5076 w 5143"/>
              <a:gd name="T71" fmla="*/ 1827 h 1902"/>
              <a:gd name="T72" fmla="*/ 4968 w 5143"/>
              <a:gd name="T73" fmla="*/ 1707 h 1902"/>
              <a:gd name="T74" fmla="*/ 4797 w 5143"/>
              <a:gd name="T75" fmla="*/ 1539 h 1902"/>
              <a:gd name="T76" fmla="*/ 4617 w 5143"/>
              <a:gd name="T77" fmla="*/ 1383 h 1902"/>
              <a:gd name="T78" fmla="*/ 4410 w 5143"/>
              <a:gd name="T79" fmla="*/ 1221 h 1902"/>
              <a:gd name="T80" fmla="*/ 4185 w 5143"/>
              <a:gd name="T81" fmla="*/ 1071 h 1902"/>
              <a:gd name="T82" fmla="*/ 3960 w 5143"/>
              <a:gd name="T83" fmla="*/ 939 h 1902"/>
              <a:gd name="T84" fmla="*/ 3708 w 5143"/>
              <a:gd name="T85" fmla="*/ 801 h 1902"/>
              <a:gd name="T86" fmla="*/ 3492 w 5143"/>
              <a:gd name="T87" fmla="*/ 702 h 1902"/>
              <a:gd name="T88" fmla="*/ 3231 w 5143"/>
              <a:gd name="T89" fmla="*/ 588 h 1902"/>
              <a:gd name="T90" fmla="*/ 2964 w 5143"/>
              <a:gd name="T91" fmla="*/ 489 h 1902"/>
              <a:gd name="T92" fmla="*/ 2718 w 5143"/>
              <a:gd name="T93" fmla="*/ 405 h 1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143" h="1902">
                <a:moveTo>
                  <a:pt x="2718" y="405"/>
                </a:moveTo>
                <a:lnTo>
                  <a:pt x="2466" y="333"/>
                </a:lnTo>
                <a:lnTo>
                  <a:pt x="2202" y="261"/>
                </a:lnTo>
                <a:lnTo>
                  <a:pt x="1929" y="198"/>
                </a:lnTo>
                <a:lnTo>
                  <a:pt x="1695" y="153"/>
                </a:lnTo>
                <a:lnTo>
                  <a:pt x="1434" y="111"/>
                </a:lnTo>
                <a:lnTo>
                  <a:pt x="1188" y="75"/>
                </a:lnTo>
                <a:lnTo>
                  <a:pt x="957" y="48"/>
                </a:lnTo>
                <a:lnTo>
                  <a:pt x="747" y="30"/>
                </a:lnTo>
                <a:lnTo>
                  <a:pt x="501" y="15"/>
                </a:lnTo>
                <a:lnTo>
                  <a:pt x="246" y="3"/>
                </a:lnTo>
                <a:lnTo>
                  <a:pt x="0" y="0"/>
                </a:lnTo>
                <a:lnTo>
                  <a:pt x="0" y="275"/>
                </a:lnTo>
                <a:lnTo>
                  <a:pt x="0" y="345"/>
                </a:lnTo>
                <a:lnTo>
                  <a:pt x="0" y="275"/>
                </a:lnTo>
                <a:lnTo>
                  <a:pt x="0" y="342"/>
                </a:lnTo>
                <a:lnTo>
                  <a:pt x="339" y="351"/>
                </a:lnTo>
                <a:lnTo>
                  <a:pt x="606" y="372"/>
                </a:lnTo>
                <a:lnTo>
                  <a:pt x="852" y="399"/>
                </a:lnTo>
                <a:lnTo>
                  <a:pt x="1068" y="435"/>
                </a:lnTo>
                <a:lnTo>
                  <a:pt x="1275" y="474"/>
                </a:lnTo>
                <a:lnTo>
                  <a:pt x="1545" y="540"/>
                </a:lnTo>
                <a:lnTo>
                  <a:pt x="1761" y="603"/>
                </a:lnTo>
                <a:lnTo>
                  <a:pt x="1971" y="678"/>
                </a:lnTo>
                <a:lnTo>
                  <a:pt x="2166" y="747"/>
                </a:lnTo>
                <a:lnTo>
                  <a:pt x="2397" y="852"/>
                </a:lnTo>
                <a:lnTo>
                  <a:pt x="2613" y="960"/>
                </a:lnTo>
                <a:lnTo>
                  <a:pt x="2832" y="1095"/>
                </a:lnTo>
                <a:lnTo>
                  <a:pt x="3012" y="1212"/>
                </a:lnTo>
                <a:lnTo>
                  <a:pt x="3186" y="1347"/>
                </a:lnTo>
                <a:lnTo>
                  <a:pt x="3351" y="1497"/>
                </a:lnTo>
                <a:lnTo>
                  <a:pt x="3480" y="1629"/>
                </a:lnTo>
                <a:lnTo>
                  <a:pt x="3612" y="1785"/>
                </a:lnTo>
                <a:lnTo>
                  <a:pt x="3699" y="1901"/>
                </a:lnTo>
                <a:lnTo>
                  <a:pt x="5142" y="1901"/>
                </a:lnTo>
                <a:lnTo>
                  <a:pt x="5076" y="1827"/>
                </a:lnTo>
                <a:lnTo>
                  <a:pt x="4968" y="1707"/>
                </a:lnTo>
                <a:lnTo>
                  <a:pt x="4797" y="1539"/>
                </a:lnTo>
                <a:lnTo>
                  <a:pt x="4617" y="1383"/>
                </a:lnTo>
                <a:lnTo>
                  <a:pt x="4410" y="1221"/>
                </a:lnTo>
                <a:lnTo>
                  <a:pt x="4185" y="1071"/>
                </a:lnTo>
                <a:lnTo>
                  <a:pt x="3960" y="939"/>
                </a:lnTo>
                <a:lnTo>
                  <a:pt x="3708" y="801"/>
                </a:lnTo>
                <a:lnTo>
                  <a:pt x="3492" y="702"/>
                </a:lnTo>
                <a:lnTo>
                  <a:pt x="3231" y="588"/>
                </a:lnTo>
                <a:lnTo>
                  <a:pt x="2964" y="489"/>
                </a:lnTo>
                <a:lnTo>
                  <a:pt x="2718" y="405"/>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579" name="Freeform 5"/>
          <p:cNvSpPr/>
          <p:nvPr/>
        </p:nvSpPr>
        <p:spPr bwMode="white">
          <a:xfrm>
            <a:off x="0" y="3146425"/>
            <a:ext cx="9144000" cy="3690938"/>
          </a:xfrm>
          <a:custGeom>
            <a:avLst/>
            <a:gdLst>
              <a:gd name="T0" fmla="*/ 0 w 5760"/>
              <a:gd name="T1" fmla="*/ 0 h 2325"/>
              <a:gd name="T2" fmla="*/ 0 w 5760"/>
              <a:gd name="T3" fmla="*/ 339 h 2325"/>
              <a:gd name="T4" fmla="*/ 558 w 5760"/>
              <a:gd name="T5" fmla="*/ 357 h 2325"/>
              <a:gd name="T6" fmla="*/ 807 w 5760"/>
              <a:gd name="T7" fmla="*/ 375 h 2325"/>
              <a:gd name="T8" fmla="*/ 1056 w 5760"/>
              <a:gd name="T9" fmla="*/ 399 h 2325"/>
              <a:gd name="T10" fmla="*/ 1272 w 5760"/>
              <a:gd name="T11" fmla="*/ 426 h 2325"/>
              <a:gd name="T12" fmla="*/ 1539 w 5760"/>
              <a:gd name="T13" fmla="*/ 465 h 2325"/>
              <a:gd name="T14" fmla="*/ 1791 w 5760"/>
              <a:gd name="T15" fmla="*/ 510 h 2325"/>
              <a:gd name="T16" fmla="*/ 2076 w 5760"/>
              <a:gd name="T17" fmla="*/ 570 h 2325"/>
              <a:gd name="T18" fmla="*/ 2334 w 5760"/>
              <a:gd name="T19" fmla="*/ 630 h 2325"/>
              <a:gd name="T20" fmla="*/ 2544 w 5760"/>
              <a:gd name="T21" fmla="*/ 687 h 2325"/>
              <a:gd name="T22" fmla="*/ 2775 w 5760"/>
              <a:gd name="T23" fmla="*/ 759 h 2325"/>
              <a:gd name="T24" fmla="*/ 3003 w 5760"/>
              <a:gd name="T25" fmla="*/ 837 h 2325"/>
              <a:gd name="T26" fmla="*/ 3231 w 5760"/>
              <a:gd name="T27" fmla="*/ 924 h 2325"/>
              <a:gd name="T28" fmla="*/ 3438 w 5760"/>
              <a:gd name="T29" fmla="*/ 1005 h 2325"/>
              <a:gd name="T30" fmla="*/ 3663 w 5760"/>
              <a:gd name="T31" fmla="*/ 1110 h 2325"/>
              <a:gd name="T32" fmla="*/ 3903 w 5760"/>
              <a:gd name="T33" fmla="*/ 1233 h 2325"/>
              <a:gd name="T34" fmla="*/ 4149 w 5760"/>
              <a:gd name="T35" fmla="*/ 1374 h 2325"/>
              <a:gd name="T36" fmla="*/ 4353 w 5760"/>
              <a:gd name="T37" fmla="*/ 1506 h 2325"/>
              <a:gd name="T38" fmla="*/ 4491 w 5760"/>
              <a:gd name="T39" fmla="*/ 1602 h 2325"/>
              <a:gd name="T40" fmla="*/ 4668 w 5760"/>
              <a:gd name="T41" fmla="*/ 1740 h 2325"/>
              <a:gd name="T42" fmla="*/ 4824 w 5760"/>
              <a:gd name="T43" fmla="*/ 1875 h 2325"/>
              <a:gd name="T44" fmla="*/ 4968 w 5760"/>
              <a:gd name="T45" fmla="*/ 2016 h 2325"/>
              <a:gd name="T46" fmla="*/ 5100 w 5760"/>
              <a:gd name="T47" fmla="*/ 2154 h 2325"/>
              <a:gd name="T48" fmla="*/ 5238 w 5760"/>
              <a:gd name="T49" fmla="*/ 2324 h 2325"/>
              <a:gd name="T50" fmla="*/ 5759 w 5760"/>
              <a:gd name="T51" fmla="*/ 2324 h 2325"/>
              <a:gd name="T52" fmla="*/ 5759 w 5760"/>
              <a:gd name="T53" fmla="*/ 1245 h 2325"/>
              <a:gd name="T54" fmla="*/ 5580 w 5760"/>
              <a:gd name="T55" fmla="*/ 1119 h 2325"/>
              <a:gd name="T56" fmla="*/ 5400 w 5760"/>
              <a:gd name="T57" fmla="*/ 1020 h 2325"/>
              <a:gd name="T58" fmla="*/ 5205 w 5760"/>
              <a:gd name="T59" fmla="*/ 918 h 2325"/>
              <a:gd name="T60" fmla="*/ 5031 w 5760"/>
              <a:gd name="T61" fmla="*/ 837 h 2325"/>
              <a:gd name="T62" fmla="*/ 4866 w 5760"/>
              <a:gd name="T63" fmla="*/ 771 h 2325"/>
              <a:gd name="T64" fmla="*/ 4710 w 5760"/>
              <a:gd name="T65" fmla="*/ 711 h 2325"/>
              <a:gd name="T66" fmla="*/ 4545 w 5760"/>
              <a:gd name="T67" fmla="*/ 651 h 2325"/>
              <a:gd name="T68" fmla="*/ 4386 w 5760"/>
              <a:gd name="T69" fmla="*/ 600 h 2325"/>
              <a:gd name="T70" fmla="*/ 4248 w 5760"/>
              <a:gd name="T71" fmla="*/ 552 h 2325"/>
              <a:gd name="T72" fmla="*/ 3993 w 5760"/>
              <a:gd name="T73" fmla="*/ 483 h 2325"/>
              <a:gd name="T74" fmla="*/ 3777 w 5760"/>
              <a:gd name="T75" fmla="*/ 423 h 2325"/>
              <a:gd name="T76" fmla="*/ 3564 w 5760"/>
              <a:gd name="T77" fmla="*/ 375 h 2325"/>
              <a:gd name="T78" fmla="*/ 3282 w 5760"/>
              <a:gd name="T79" fmla="*/ 312 h 2325"/>
              <a:gd name="T80" fmla="*/ 3003 w 5760"/>
              <a:gd name="T81" fmla="*/ 261 h 2325"/>
              <a:gd name="T82" fmla="*/ 2733 w 5760"/>
              <a:gd name="T83" fmla="*/ 213 h 2325"/>
              <a:gd name="T84" fmla="*/ 2451 w 5760"/>
              <a:gd name="T85" fmla="*/ 171 h 2325"/>
              <a:gd name="T86" fmla="*/ 2211 w 5760"/>
              <a:gd name="T87" fmla="*/ 138 h 2325"/>
              <a:gd name="T88" fmla="*/ 1974 w 5760"/>
              <a:gd name="T89" fmla="*/ 108 h 2325"/>
              <a:gd name="T90" fmla="*/ 1665 w 5760"/>
              <a:gd name="T91" fmla="*/ 81 h 2325"/>
              <a:gd name="T92" fmla="*/ 1437 w 5760"/>
              <a:gd name="T93" fmla="*/ 60 h 2325"/>
              <a:gd name="T94" fmla="*/ 1125 w 5760"/>
              <a:gd name="T95" fmla="*/ 36 h 2325"/>
              <a:gd name="T96" fmla="*/ 828 w 5760"/>
              <a:gd name="T97" fmla="*/ 21 h 2325"/>
              <a:gd name="T98" fmla="*/ 558 w 5760"/>
              <a:gd name="T99" fmla="*/ 12 h 2325"/>
              <a:gd name="T100" fmla="*/ 282 w 5760"/>
              <a:gd name="T101" fmla="*/ 3 h 2325"/>
              <a:gd name="T102" fmla="*/ 0 w 5760"/>
              <a:gd name="T103" fmla="*/ 0 h 2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60" h="2325">
                <a:moveTo>
                  <a:pt x="0" y="0"/>
                </a:moveTo>
                <a:lnTo>
                  <a:pt x="0" y="339"/>
                </a:lnTo>
                <a:lnTo>
                  <a:pt x="558" y="357"/>
                </a:lnTo>
                <a:lnTo>
                  <a:pt x="807" y="375"/>
                </a:lnTo>
                <a:lnTo>
                  <a:pt x="1056" y="399"/>
                </a:lnTo>
                <a:lnTo>
                  <a:pt x="1272" y="426"/>
                </a:lnTo>
                <a:lnTo>
                  <a:pt x="1539" y="465"/>
                </a:lnTo>
                <a:lnTo>
                  <a:pt x="1791" y="510"/>
                </a:lnTo>
                <a:lnTo>
                  <a:pt x="2076" y="570"/>
                </a:lnTo>
                <a:lnTo>
                  <a:pt x="2334" y="630"/>
                </a:lnTo>
                <a:lnTo>
                  <a:pt x="2544" y="687"/>
                </a:lnTo>
                <a:lnTo>
                  <a:pt x="2775" y="759"/>
                </a:lnTo>
                <a:lnTo>
                  <a:pt x="3003" y="837"/>
                </a:lnTo>
                <a:lnTo>
                  <a:pt x="3231" y="924"/>
                </a:lnTo>
                <a:lnTo>
                  <a:pt x="3438" y="1005"/>
                </a:lnTo>
                <a:lnTo>
                  <a:pt x="3663" y="1110"/>
                </a:lnTo>
                <a:lnTo>
                  <a:pt x="3903" y="1233"/>
                </a:lnTo>
                <a:lnTo>
                  <a:pt x="4149" y="1374"/>
                </a:lnTo>
                <a:lnTo>
                  <a:pt x="4353" y="1506"/>
                </a:lnTo>
                <a:lnTo>
                  <a:pt x="4491" y="1602"/>
                </a:lnTo>
                <a:lnTo>
                  <a:pt x="4668" y="1740"/>
                </a:lnTo>
                <a:lnTo>
                  <a:pt x="4824" y="1875"/>
                </a:lnTo>
                <a:lnTo>
                  <a:pt x="4968" y="2016"/>
                </a:lnTo>
                <a:lnTo>
                  <a:pt x="5100" y="2154"/>
                </a:lnTo>
                <a:lnTo>
                  <a:pt x="5238" y="2324"/>
                </a:lnTo>
                <a:lnTo>
                  <a:pt x="5759" y="2324"/>
                </a:lnTo>
                <a:lnTo>
                  <a:pt x="5759" y="1245"/>
                </a:lnTo>
                <a:lnTo>
                  <a:pt x="5580" y="1119"/>
                </a:lnTo>
                <a:lnTo>
                  <a:pt x="5400" y="1020"/>
                </a:lnTo>
                <a:lnTo>
                  <a:pt x="5205" y="918"/>
                </a:lnTo>
                <a:lnTo>
                  <a:pt x="5031" y="837"/>
                </a:lnTo>
                <a:lnTo>
                  <a:pt x="4866" y="771"/>
                </a:lnTo>
                <a:lnTo>
                  <a:pt x="4710" y="711"/>
                </a:lnTo>
                <a:lnTo>
                  <a:pt x="4545" y="651"/>
                </a:lnTo>
                <a:lnTo>
                  <a:pt x="4386" y="600"/>
                </a:lnTo>
                <a:lnTo>
                  <a:pt x="4248" y="552"/>
                </a:lnTo>
                <a:lnTo>
                  <a:pt x="3993" y="483"/>
                </a:lnTo>
                <a:lnTo>
                  <a:pt x="3777" y="423"/>
                </a:lnTo>
                <a:lnTo>
                  <a:pt x="3564" y="375"/>
                </a:lnTo>
                <a:lnTo>
                  <a:pt x="3282" y="312"/>
                </a:lnTo>
                <a:lnTo>
                  <a:pt x="3003" y="261"/>
                </a:lnTo>
                <a:lnTo>
                  <a:pt x="2733" y="213"/>
                </a:lnTo>
                <a:lnTo>
                  <a:pt x="2451" y="171"/>
                </a:lnTo>
                <a:lnTo>
                  <a:pt x="2211" y="138"/>
                </a:lnTo>
                <a:lnTo>
                  <a:pt x="1974" y="108"/>
                </a:lnTo>
                <a:lnTo>
                  <a:pt x="1665" y="81"/>
                </a:lnTo>
                <a:lnTo>
                  <a:pt x="1437" y="60"/>
                </a:lnTo>
                <a:lnTo>
                  <a:pt x="1125" y="36"/>
                </a:lnTo>
                <a:lnTo>
                  <a:pt x="828" y="21"/>
                </a:lnTo>
                <a:lnTo>
                  <a:pt x="558" y="12"/>
                </a:lnTo>
                <a:lnTo>
                  <a:pt x="282" y="3"/>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580" name="Freeform 6"/>
          <p:cNvSpPr/>
          <p:nvPr/>
        </p:nvSpPr>
        <p:spPr bwMode="white">
          <a:xfrm>
            <a:off x="0" y="2460625"/>
            <a:ext cx="9144000" cy="2497138"/>
          </a:xfrm>
          <a:custGeom>
            <a:avLst/>
            <a:gdLst>
              <a:gd name="T0" fmla="*/ 0 w 5760"/>
              <a:gd name="T1" fmla="*/ 0 h 1573"/>
              <a:gd name="T2" fmla="*/ 0 w 5760"/>
              <a:gd name="T3" fmla="*/ 351 h 1573"/>
              <a:gd name="T4" fmla="*/ 282 w 5760"/>
              <a:gd name="T5" fmla="*/ 357 h 1573"/>
              <a:gd name="T6" fmla="*/ 627 w 5760"/>
              <a:gd name="T7" fmla="*/ 363 h 1573"/>
              <a:gd name="T8" fmla="*/ 960 w 5760"/>
              <a:gd name="T9" fmla="*/ 375 h 1573"/>
              <a:gd name="T10" fmla="*/ 1218 w 5760"/>
              <a:gd name="T11" fmla="*/ 393 h 1573"/>
              <a:gd name="T12" fmla="*/ 1470 w 5760"/>
              <a:gd name="T13" fmla="*/ 411 h 1573"/>
              <a:gd name="T14" fmla="*/ 1746 w 5760"/>
              <a:gd name="T15" fmla="*/ 435 h 1573"/>
              <a:gd name="T16" fmla="*/ 2022 w 5760"/>
              <a:gd name="T17" fmla="*/ 462 h 1573"/>
              <a:gd name="T18" fmla="*/ 2340 w 5760"/>
              <a:gd name="T19" fmla="*/ 504 h 1573"/>
              <a:gd name="T20" fmla="*/ 2664 w 5760"/>
              <a:gd name="T21" fmla="*/ 549 h 1573"/>
              <a:gd name="T22" fmla="*/ 2952 w 5760"/>
              <a:gd name="T23" fmla="*/ 597 h 1573"/>
              <a:gd name="T24" fmla="*/ 3225 w 5760"/>
              <a:gd name="T25" fmla="*/ 648 h 1573"/>
              <a:gd name="T26" fmla="*/ 3513 w 5760"/>
              <a:gd name="T27" fmla="*/ 708 h 1573"/>
              <a:gd name="T28" fmla="*/ 3693 w 5760"/>
              <a:gd name="T29" fmla="*/ 750 h 1573"/>
              <a:gd name="T30" fmla="*/ 3936 w 5760"/>
              <a:gd name="T31" fmla="*/ 810 h 1573"/>
              <a:gd name="T32" fmla="*/ 4095 w 5760"/>
              <a:gd name="T33" fmla="*/ 855 h 1573"/>
              <a:gd name="T34" fmla="*/ 4281 w 5760"/>
              <a:gd name="T35" fmla="*/ 909 h 1573"/>
              <a:gd name="T36" fmla="*/ 4503 w 5760"/>
              <a:gd name="T37" fmla="*/ 981 h 1573"/>
              <a:gd name="T38" fmla="*/ 4704 w 5760"/>
              <a:gd name="T39" fmla="*/ 1053 h 1573"/>
              <a:gd name="T40" fmla="*/ 4911 w 5760"/>
              <a:gd name="T41" fmla="*/ 1131 h 1573"/>
              <a:gd name="T42" fmla="*/ 5073 w 5760"/>
              <a:gd name="T43" fmla="*/ 1197 h 1573"/>
              <a:gd name="T44" fmla="*/ 5256 w 5760"/>
              <a:gd name="T45" fmla="*/ 1281 h 1573"/>
              <a:gd name="T46" fmla="*/ 5475 w 5760"/>
              <a:gd name="T47" fmla="*/ 1401 h 1573"/>
              <a:gd name="T48" fmla="*/ 5628 w 5760"/>
              <a:gd name="T49" fmla="*/ 1482 h 1573"/>
              <a:gd name="T50" fmla="*/ 5759 w 5760"/>
              <a:gd name="T51" fmla="*/ 1572 h 1573"/>
              <a:gd name="T52" fmla="*/ 5759 w 5760"/>
              <a:gd name="T53" fmla="*/ 633 h 1573"/>
              <a:gd name="T54" fmla="*/ 5493 w 5760"/>
              <a:gd name="T55" fmla="*/ 570 h 1573"/>
              <a:gd name="T56" fmla="*/ 5214 w 5760"/>
              <a:gd name="T57" fmla="*/ 501 h 1573"/>
              <a:gd name="T58" fmla="*/ 4950 w 5760"/>
              <a:gd name="T59" fmla="*/ 444 h 1573"/>
              <a:gd name="T60" fmla="*/ 4701 w 5760"/>
              <a:gd name="T61" fmla="*/ 396 h 1573"/>
              <a:gd name="T62" fmla="*/ 4425 w 5760"/>
              <a:gd name="T63" fmla="*/ 348 h 1573"/>
              <a:gd name="T64" fmla="*/ 4110 w 5760"/>
              <a:gd name="T65" fmla="*/ 294 h 1573"/>
              <a:gd name="T66" fmla="*/ 3813 w 5760"/>
              <a:gd name="T67" fmla="*/ 252 h 1573"/>
              <a:gd name="T68" fmla="*/ 3549 w 5760"/>
              <a:gd name="T69" fmla="*/ 213 h 1573"/>
              <a:gd name="T70" fmla="*/ 3261 w 5760"/>
              <a:gd name="T71" fmla="*/ 183 h 1573"/>
              <a:gd name="T72" fmla="*/ 3015 w 5760"/>
              <a:gd name="T73" fmla="*/ 153 h 1573"/>
              <a:gd name="T74" fmla="*/ 2757 w 5760"/>
              <a:gd name="T75" fmla="*/ 129 h 1573"/>
              <a:gd name="T76" fmla="*/ 2520 w 5760"/>
              <a:gd name="T77" fmla="*/ 105 h 1573"/>
              <a:gd name="T78" fmla="*/ 2301 w 5760"/>
              <a:gd name="T79" fmla="*/ 87 h 1573"/>
              <a:gd name="T80" fmla="*/ 2013 w 5760"/>
              <a:gd name="T81" fmla="*/ 66 h 1573"/>
              <a:gd name="T82" fmla="*/ 1731 w 5760"/>
              <a:gd name="T83" fmla="*/ 48 h 1573"/>
              <a:gd name="T84" fmla="*/ 1524 w 5760"/>
              <a:gd name="T85" fmla="*/ 39 h 1573"/>
              <a:gd name="T86" fmla="*/ 1260 w 5760"/>
              <a:gd name="T87" fmla="*/ 27 h 1573"/>
              <a:gd name="T88" fmla="*/ 966 w 5760"/>
              <a:gd name="T89" fmla="*/ 15 h 1573"/>
              <a:gd name="T90" fmla="*/ 714 w 5760"/>
              <a:gd name="T91" fmla="*/ 12 h 1573"/>
              <a:gd name="T92" fmla="*/ 510 w 5760"/>
              <a:gd name="T93" fmla="*/ 6 h 1573"/>
              <a:gd name="T94" fmla="*/ 243 w 5760"/>
              <a:gd name="T95" fmla="*/ 0 h 1573"/>
              <a:gd name="T96" fmla="*/ 0 w 5760"/>
              <a:gd name="T97" fmla="*/ 0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760" h="1573">
                <a:moveTo>
                  <a:pt x="0" y="0"/>
                </a:moveTo>
                <a:lnTo>
                  <a:pt x="0" y="351"/>
                </a:lnTo>
                <a:lnTo>
                  <a:pt x="282" y="357"/>
                </a:lnTo>
                <a:lnTo>
                  <a:pt x="627" y="363"/>
                </a:lnTo>
                <a:lnTo>
                  <a:pt x="960" y="375"/>
                </a:lnTo>
                <a:lnTo>
                  <a:pt x="1218" y="393"/>
                </a:lnTo>
                <a:lnTo>
                  <a:pt x="1470" y="411"/>
                </a:lnTo>
                <a:lnTo>
                  <a:pt x="1746" y="435"/>
                </a:lnTo>
                <a:lnTo>
                  <a:pt x="2022" y="462"/>
                </a:lnTo>
                <a:lnTo>
                  <a:pt x="2340" y="504"/>
                </a:lnTo>
                <a:lnTo>
                  <a:pt x="2664" y="549"/>
                </a:lnTo>
                <a:lnTo>
                  <a:pt x="2952" y="597"/>
                </a:lnTo>
                <a:lnTo>
                  <a:pt x="3225" y="648"/>
                </a:lnTo>
                <a:lnTo>
                  <a:pt x="3513" y="708"/>
                </a:lnTo>
                <a:lnTo>
                  <a:pt x="3693" y="750"/>
                </a:lnTo>
                <a:lnTo>
                  <a:pt x="3936" y="810"/>
                </a:lnTo>
                <a:lnTo>
                  <a:pt x="4095" y="855"/>
                </a:lnTo>
                <a:lnTo>
                  <a:pt x="4281" y="909"/>
                </a:lnTo>
                <a:lnTo>
                  <a:pt x="4503" y="981"/>
                </a:lnTo>
                <a:lnTo>
                  <a:pt x="4704" y="1053"/>
                </a:lnTo>
                <a:lnTo>
                  <a:pt x="4911" y="1131"/>
                </a:lnTo>
                <a:lnTo>
                  <a:pt x="5073" y="1197"/>
                </a:lnTo>
                <a:lnTo>
                  <a:pt x="5256" y="1281"/>
                </a:lnTo>
                <a:lnTo>
                  <a:pt x="5475" y="1401"/>
                </a:lnTo>
                <a:lnTo>
                  <a:pt x="5628" y="1482"/>
                </a:lnTo>
                <a:lnTo>
                  <a:pt x="5759" y="1572"/>
                </a:lnTo>
                <a:lnTo>
                  <a:pt x="5759" y="633"/>
                </a:lnTo>
                <a:lnTo>
                  <a:pt x="5493" y="570"/>
                </a:lnTo>
                <a:lnTo>
                  <a:pt x="5214" y="501"/>
                </a:lnTo>
                <a:lnTo>
                  <a:pt x="4950" y="444"/>
                </a:lnTo>
                <a:lnTo>
                  <a:pt x="4701" y="396"/>
                </a:lnTo>
                <a:lnTo>
                  <a:pt x="4425" y="348"/>
                </a:lnTo>
                <a:lnTo>
                  <a:pt x="4110" y="294"/>
                </a:lnTo>
                <a:lnTo>
                  <a:pt x="3813" y="252"/>
                </a:lnTo>
                <a:lnTo>
                  <a:pt x="3549" y="213"/>
                </a:lnTo>
                <a:lnTo>
                  <a:pt x="3261" y="183"/>
                </a:lnTo>
                <a:lnTo>
                  <a:pt x="3015" y="153"/>
                </a:lnTo>
                <a:lnTo>
                  <a:pt x="2757" y="129"/>
                </a:lnTo>
                <a:lnTo>
                  <a:pt x="2520" y="105"/>
                </a:lnTo>
                <a:lnTo>
                  <a:pt x="2301" y="87"/>
                </a:lnTo>
                <a:lnTo>
                  <a:pt x="2013" y="66"/>
                </a:lnTo>
                <a:lnTo>
                  <a:pt x="1731" y="48"/>
                </a:lnTo>
                <a:lnTo>
                  <a:pt x="1524" y="39"/>
                </a:lnTo>
                <a:lnTo>
                  <a:pt x="1260" y="27"/>
                </a:lnTo>
                <a:lnTo>
                  <a:pt x="966" y="15"/>
                </a:lnTo>
                <a:lnTo>
                  <a:pt x="714" y="12"/>
                </a:lnTo>
                <a:lnTo>
                  <a:pt x="510" y="6"/>
                </a:lnTo>
                <a:lnTo>
                  <a:pt x="243"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581" name="Freeform 7"/>
          <p:cNvSpPr/>
          <p:nvPr/>
        </p:nvSpPr>
        <p:spPr bwMode="white">
          <a:xfrm>
            <a:off x="0" y="1793875"/>
            <a:ext cx="9144000" cy="1539875"/>
          </a:xfrm>
          <a:custGeom>
            <a:avLst/>
            <a:gdLst>
              <a:gd name="T0" fmla="*/ 0 w 5760"/>
              <a:gd name="T1" fmla="*/ 0 h 970"/>
              <a:gd name="T2" fmla="*/ 0 w 5760"/>
              <a:gd name="T3" fmla="*/ 339 h 970"/>
              <a:gd name="T4" fmla="*/ 318 w 5760"/>
              <a:gd name="T5" fmla="*/ 342 h 970"/>
              <a:gd name="T6" fmla="*/ 591 w 5760"/>
              <a:gd name="T7" fmla="*/ 348 h 970"/>
              <a:gd name="T8" fmla="*/ 846 w 5760"/>
              <a:gd name="T9" fmla="*/ 354 h 970"/>
              <a:gd name="T10" fmla="*/ 1074 w 5760"/>
              <a:gd name="T11" fmla="*/ 360 h 970"/>
              <a:gd name="T12" fmla="*/ 1314 w 5760"/>
              <a:gd name="T13" fmla="*/ 366 h 970"/>
              <a:gd name="T14" fmla="*/ 1599 w 5760"/>
              <a:gd name="T15" fmla="*/ 381 h 970"/>
              <a:gd name="T16" fmla="*/ 1911 w 5760"/>
              <a:gd name="T17" fmla="*/ 399 h 970"/>
              <a:gd name="T18" fmla="*/ 2241 w 5760"/>
              <a:gd name="T19" fmla="*/ 420 h 970"/>
              <a:gd name="T20" fmla="*/ 2619 w 5760"/>
              <a:gd name="T21" fmla="*/ 453 h 970"/>
              <a:gd name="T22" fmla="*/ 2889 w 5760"/>
              <a:gd name="T23" fmla="*/ 477 h 970"/>
              <a:gd name="T24" fmla="*/ 3177 w 5760"/>
              <a:gd name="T25" fmla="*/ 507 h 970"/>
              <a:gd name="T26" fmla="*/ 3498 w 5760"/>
              <a:gd name="T27" fmla="*/ 543 h 970"/>
              <a:gd name="T28" fmla="*/ 3813 w 5760"/>
              <a:gd name="T29" fmla="*/ 585 h 970"/>
              <a:gd name="T30" fmla="*/ 4044 w 5760"/>
              <a:gd name="T31" fmla="*/ 618 h 970"/>
              <a:gd name="T32" fmla="*/ 4365 w 5760"/>
              <a:gd name="T33" fmla="*/ 669 h 970"/>
              <a:gd name="T34" fmla="*/ 4683 w 5760"/>
              <a:gd name="T35" fmla="*/ 726 h 970"/>
              <a:gd name="T36" fmla="*/ 4980 w 5760"/>
              <a:gd name="T37" fmla="*/ 786 h 970"/>
              <a:gd name="T38" fmla="*/ 5268 w 5760"/>
              <a:gd name="T39" fmla="*/ 846 h 970"/>
              <a:gd name="T40" fmla="*/ 5646 w 5760"/>
              <a:gd name="T41" fmla="*/ 942 h 970"/>
              <a:gd name="T42" fmla="*/ 5759 w 5760"/>
              <a:gd name="T43" fmla="*/ 969 h 970"/>
              <a:gd name="T44" fmla="*/ 5759 w 5760"/>
              <a:gd name="T45" fmla="*/ 0 h 970"/>
              <a:gd name="T46" fmla="*/ 0 w 5760"/>
              <a:gd name="T47" fmla="*/ 0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60" h="970">
                <a:moveTo>
                  <a:pt x="0" y="0"/>
                </a:moveTo>
                <a:lnTo>
                  <a:pt x="0" y="339"/>
                </a:lnTo>
                <a:lnTo>
                  <a:pt x="318" y="342"/>
                </a:lnTo>
                <a:lnTo>
                  <a:pt x="591" y="348"/>
                </a:lnTo>
                <a:lnTo>
                  <a:pt x="846" y="354"/>
                </a:lnTo>
                <a:lnTo>
                  <a:pt x="1074" y="360"/>
                </a:lnTo>
                <a:lnTo>
                  <a:pt x="1314" y="366"/>
                </a:lnTo>
                <a:lnTo>
                  <a:pt x="1599" y="381"/>
                </a:lnTo>
                <a:lnTo>
                  <a:pt x="1911" y="399"/>
                </a:lnTo>
                <a:lnTo>
                  <a:pt x="2241" y="420"/>
                </a:lnTo>
                <a:lnTo>
                  <a:pt x="2619" y="453"/>
                </a:lnTo>
                <a:lnTo>
                  <a:pt x="2889" y="477"/>
                </a:lnTo>
                <a:lnTo>
                  <a:pt x="3177" y="507"/>
                </a:lnTo>
                <a:lnTo>
                  <a:pt x="3498" y="543"/>
                </a:lnTo>
                <a:lnTo>
                  <a:pt x="3813" y="585"/>
                </a:lnTo>
                <a:lnTo>
                  <a:pt x="4044" y="618"/>
                </a:lnTo>
                <a:lnTo>
                  <a:pt x="4365" y="669"/>
                </a:lnTo>
                <a:lnTo>
                  <a:pt x="4683" y="726"/>
                </a:lnTo>
                <a:lnTo>
                  <a:pt x="4980" y="786"/>
                </a:lnTo>
                <a:lnTo>
                  <a:pt x="5268" y="846"/>
                </a:lnTo>
                <a:lnTo>
                  <a:pt x="5646" y="942"/>
                </a:lnTo>
                <a:lnTo>
                  <a:pt x="5759" y="969"/>
                </a:lnTo>
                <a:lnTo>
                  <a:pt x="5759"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582" name="Freeform 8"/>
          <p:cNvSpPr/>
          <p:nvPr/>
        </p:nvSpPr>
        <p:spPr bwMode="white">
          <a:xfrm>
            <a:off x="0" y="-20638"/>
            <a:ext cx="9144000" cy="1682751"/>
          </a:xfrm>
          <a:custGeom>
            <a:avLst/>
            <a:gdLst>
              <a:gd name="T0" fmla="*/ 0 w 5760"/>
              <a:gd name="T1" fmla="*/ 753 h 1060"/>
              <a:gd name="T2" fmla="*/ 0 w 5760"/>
              <a:gd name="T3" fmla="*/ 1059 h 1060"/>
              <a:gd name="T4" fmla="*/ 5759 w 5760"/>
              <a:gd name="T5" fmla="*/ 1059 h 1060"/>
              <a:gd name="T6" fmla="*/ 5759 w 5760"/>
              <a:gd name="T7" fmla="*/ 0 h 1060"/>
              <a:gd name="T8" fmla="*/ 5430 w 5760"/>
              <a:gd name="T9" fmla="*/ 0 h 1060"/>
              <a:gd name="T10" fmla="*/ 5298 w 5760"/>
              <a:gd name="T11" fmla="*/ 84 h 1060"/>
              <a:gd name="T12" fmla="*/ 5136 w 5760"/>
              <a:gd name="T13" fmla="*/ 159 h 1060"/>
              <a:gd name="T14" fmla="*/ 4968 w 5760"/>
              <a:gd name="T15" fmla="*/ 222 h 1060"/>
              <a:gd name="T16" fmla="*/ 4812 w 5760"/>
              <a:gd name="T17" fmla="*/ 267 h 1060"/>
              <a:gd name="T18" fmla="*/ 4626 w 5760"/>
              <a:gd name="T19" fmla="*/ 324 h 1060"/>
              <a:gd name="T20" fmla="*/ 4440 w 5760"/>
              <a:gd name="T21" fmla="*/ 366 h 1060"/>
              <a:gd name="T22" fmla="*/ 4230 w 5760"/>
              <a:gd name="T23" fmla="*/ 414 h 1060"/>
              <a:gd name="T24" fmla="*/ 3939 w 5760"/>
              <a:gd name="T25" fmla="*/ 468 h 1060"/>
              <a:gd name="T26" fmla="*/ 3711 w 5760"/>
              <a:gd name="T27" fmla="*/ 504 h 1060"/>
              <a:gd name="T28" fmla="*/ 3441 w 5760"/>
              <a:gd name="T29" fmla="*/ 543 h 1060"/>
              <a:gd name="T30" fmla="*/ 3189 w 5760"/>
              <a:gd name="T31" fmla="*/ 579 h 1060"/>
              <a:gd name="T32" fmla="*/ 2925 w 5760"/>
              <a:gd name="T33" fmla="*/ 606 h 1060"/>
              <a:gd name="T34" fmla="*/ 2679 w 5760"/>
              <a:gd name="T35" fmla="*/ 633 h 1060"/>
              <a:gd name="T36" fmla="*/ 2418 w 5760"/>
              <a:gd name="T37" fmla="*/ 654 h 1060"/>
              <a:gd name="T38" fmla="*/ 2142 w 5760"/>
              <a:gd name="T39" fmla="*/ 675 h 1060"/>
              <a:gd name="T40" fmla="*/ 1896 w 5760"/>
              <a:gd name="T41" fmla="*/ 693 h 1060"/>
              <a:gd name="T42" fmla="*/ 1647 w 5760"/>
              <a:gd name="T43" fmla="*/ 708 h 1060"/>
              <a:gd name="T44" fmla="*/ 1404 w 5760"/>
              <a:gd name="T45" fmla="*/ 720 h 1060"/>
              <a:gd name="T46" fmla="*/ 1170 w 5760"/>
              <a:gd name="T47" fmla="*/ 732 h 1060"/>
              <a:gd name="T48" fmla="*/ 906 w 5760"/>
              <a:gd name="T49" fmla="*/ 738 h 1060"/>
              <a:gd name="T50" fmla="*/ 534 w 5760"/>
              <a:gd name="T51" fmla="*/ 747 h 1060"/>
              <a:gd name="T52" fmla="*/ 201 w 5760"/>
              <a:gd name="T53" fmla="*/ 753 h 1060"/>
              <a:gd name="T54" fmla="*/ 0 w 5760"/>
              <a:gd name="T55" fmla="*/ 753 h 1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60" h="1060">
                <a:moveTo>
                  <a:pt x="0" y="753"/>
                </a:moveTo>
                <a:lnTo>
                  <a:pt x="0" y="1059"/>
                </a:lnTo>
                <a:lnTo>
                  <a:pt x="5759" y="1059"/>
                </a:lnTo>
                <a:lnTo>
                  <a:pt x="5759" y="0"/>
                </a:lnTo>
                <a:lnTo>
                  <a:pt x="5430" y="0"/>
                </a:lnTo>
                <a:lnTo>
                  <a:pt x="5298" y="84"/>
                </a:lnTo>
                <a:lnTo>
                  <a:pt x="5136" y="159"/>
                </a:lnTo>
                <a:lnTo>
                  <a:pt x="4968" y="222"/>
                </a:lnTo>
                <a:lnTo>
                  <a:pt x="4812" y="267"/>
                </a:lnTo>
                <a:lnTo>
                  <a:pt x="4626" y="324"/>
                </a:lnTo>
                <a:lnTo>
                  <a:pt x="4440" y="366"/>
                </a:lnTo>
                <a:lnTo>
                  <a:pt x="4230" y="414"/>
                </a:lnTo>
                <a:lnTo>
                  <a:pt x="3939" y="468"/>
                </a:lnTo>
                <a:lnTo>
                  <a:pt x="3711" y="504"/>
                </a:lnTo>
                <a:lnTo>
                  <a:pt x="3441" y="543"/>
                </a:lnTo>
                <a:lnTo>
                  <a:pt x="3189" y="579"/>
                </a:lnTo>
                <a:lnTo>
                  <a:pt x="2925" y="606"/>
                </a:lnTo>
                <a:lnTo>
                  <a:pt x="2679" y="633"/>
                </a:lnTo>
                <a:lnTo>
                  <a:pt x="2418" y="654"/>
                </a:lnTo>
                <a:lnTo>
                  <a:pt x="2142" y="675"/>
                </a:lnTo>
                <a:lnTo>
                  <a:pt x="1896" y="693"/>
                </a:lnTo>
                <a:lnTo>
                  <a:pt x="1647" y="708"/>
                </a:lnTo>
                <a:lnTo>
                  <a:pt x="1404" y="720"/>
                </a:lnTo>
                <a:lnTo>
                  <a:pt x="1170" y="732"/>
                </a:lnTo>
                <a:lnTo>
                  <a:pt x="906" y="738"/>
                </a:lnTo>
                <a:lnTo>
                  <a:pt x="534" y="747"/>
                </a:lnTo>
                <a:lnTo>
                  <a:pt x="201" y="753"/>
                </a:lnTo>
                <a:lnTo>
                  <a:pt x="0" y="753"/>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583" name="Freeform 9"/>
          <p:cNvSpPr/>
          <p:nvPr/>
        </p:nvSpPr>
        <p:spPr bwMode="white">
          <a:xfrm>
            <a:off x="0" y="-20638"/>
            <a:ext cx="8388350" cy="1068388"/>
          </a:xfrm>
          <a:custGeom>
            <a:avLst/>
            <a:gdLst>
              <a:gd name="T0" fmla="*/ 0 w 5284"/>
              <a:gd name="T1" fmla="*/ 366 h 673"/>
              <a:gd name="T2" fmla="*/ 0 w 5284"/>
              <a:gd name="T3" fmla="*/ 672 h 673"/>
              <a:gd name="T4" fmla="*/ 303 w 5284"/>
              <a:gd name="T5" fmla="*/ 672 h 673"/>
              <a:gd name="T6" fmla="*/ 723 w 5284"/>
              <a:gd name="T7" fmla="*/ 663 h 673"/>
              <a:gd name="T8" fmla="*/ 1020 w 5284"/>
              <a:gd name="T9" fmla="*/ 654 h 673"/>
              <a:gd name="T10" fmla="*/ 1302 w 5284"/>
              <a:gd name="T11" fmla="*/ 642 h 673"/>
              <a:gd name="T12" fmla="*/ 1554 w 5284"/>
              <a:gd name="T13" fmla="*/ 630 h 673"/>
              <a:gd name="T14" fmla="*/ 1779 w 5284"/>
              <a:gd name="T15" fmla="*/ 615 h 673"/>
              <a:gd name="T16" fmla="*/ 1962 w 5284"/>
              <a:gd name="T17" fmla="*/ 606 h 673"/>
              <a:gd name="T18" fmla="*/ 2193 w 5284"/>
              <a:gd name="T19" fmla="*/ 588 h 673"/>
              <a:gd name="T20" fmla="*/ 2448 w 5284"/>
              <a:gd name="T21" fmla="*/ 570 h 673"/>
              <a:gd name="T22" fmla="*/ 2700 w 5284"/>
              <a:gd name="T23" fmla="*/ 546 h 673"/>
              <a:gd name="T24" fmla="*/ 2904 w 5284"/>
              <a:gd name="T25" fmla="*/ 528 h 673"/>
              <a:gd name="T26" fmla="*/ 3138 w 5284"/>
              <a:gd name="T27" fmla="*/ 498 h 673"/>
              <a:gd name="T28" fmla="*/ 3324 w 5284"/>
              <a:gd name="T29" fmla="*/ 474 h 673"/>
              <a:gd name="T30" fmla="*/ 3534 w 5284"/>
              <a:gd name="T31" fmla="*/ 447 h 673"/>
              <a:gd name="T32" fmla="*/ 3735 w 5284"/>
              <a:gd name="T33" fmla="*/ 420 h 673"/>
              <a:gd name="T34" fmla="*/ 3933 w 5284"/>
              <a:gd name="T35" fmla="*/ 384 h 673"/>
              <a:gd name="T36" fmla="*/ 4116 w 5284"/>
              <a:gd name="T37" fmla="*/ 351 h 673"/>
              <a:gd name="T38" fmla="*/ 4266 w 5284"/>
              <a:gd name="T39" fmla="*/ 318 h 673"/>
              <a:gd name="T40" fmla="*/ 4446 w 5284"/>
              <a:gd name="T41" fmla="*/ 279 h 673"/>
              <a:gd name="T42" fmla="*/ 4620 w 5284"/>
              <a:gd name="T43" fmla="*/ 237 h 673"/>
              <a:gd name="T44" fmla="*/ 4779 w 5284"/>
              <a:gd name="T45" fmla="*/ 192 h 673"/>
              <a:gd name="T46" fmla="*/ 4920 w 5284"/>
              <a:gd name="T47" fmla="*/ 147 h 673"/>
              <a:gd name="T48" fmla="*/ 5085 w 5284"/>
              <a:gd name="T49" fmla="*/ 90 h 673"/>
              <a:gd name="T50" fmla="*/ 5193 w 5284"/>
              <a:gd name="T51" fmla="*/ 42 h 673"/>
              <a:gd name="T52" fmla="*/ 5283 w 5284"/>
              <a:gd name="T53" fmla="*/ 0 h 673"/>
              <a:gd name="T54" fmla="*/ 3201 w 5284"/>
              <a:gd name="T55" fmla="*/ 0 h 673"/>
              <a:gd name="T56" fmla="*/ 2982 w 5284"/>
              <a:gd name="T57" fmla="*/ 57 h 673"/>
              <a:gd name="T58" fmla="*/ 2775 w 5284"/>
              <a:gd name="T59" fmla="*/ 108 h 673"/>
              <a:gd name="T60" fmla="*/ 2562 w 5284"/>
              <a:gd name="T61" fmla="*/ 150 h 673"/>
              <a:gd name="T62" fmla="*/ 2397 w 5284"/>
              <a:gd name="T63" fmla="*/ 183 h 673"/>
              <a:gd name="T64" fmla="*/ 2205 w 5284"/>
              <a:gd name="T65" fmla="*/ 213 h 673"/>
              <a:gd name="T66" fmla="*/ 2001 w 5284"/>
              <a:gd name="T67" fmla="*/ 243 h 673"/>
              <a:gd name="T68" fmla="*/ 1776 w 5284"/>
              <a:gd name="T69" fmla="*/ 273 h 673"/>
              <a:gd name="T70" fmla="*/ 1536 w 5284"/>
              <a:gd name="T71" fmla="*/ 297 h 673"/>
              <a:gd name="T72" fmla="*/ 1344 w 5284"/>
              <a:gd name="T73" fmla="*/ 312 h 673"/>
              <a:gd name="T74" fmla="*/ 1134 w 5284"/>
              <a:gd name="T75" fmla="*/ 330 h 673"/>
              <a:gd name="T76" fmla="*/ 921 w 5284"/>
              <a:gd name="T77" fmla="*/ 342 h 673"/>
              <a:gd name="T78" fmla="*/ 696 w 5284"/>
              <a:gd name="T79" fmla="*/ 354 h 673"/>
              <a:gd name="T80" fmla="*/ 501 w 5284"/>
              <a:gd name="T81" fmla="*/ 360 h 673"/>
              <a:gd name="T82" fmla="*/ 279 w 5284"/>
              <a:gd name="T83" fmla="*/ 366 h 673"/>
              <a:gd name="T84" fmla="*/ 99 w 5284"/>
              <a:gd name="T85" fmla="*/ 369 h 673"/>
              <a:gd name="T86" fmla="*/ 0 w 5284"/>
              <a:gd name="T87" fmla="*/ 366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84" h="673">
                <a:moveTo>
                  <a:pt x="0" y="366"/>
                </a:moveTo>
                <a:lnTo>
                  <a:pt x="0" y="672"/>
                </a:lnTo>
                <a:lnTo>
                  <a:pt x="303" y="672"/>
                </a:lnTo>
                <a:lnTo>
                  <a:pt x="723" y="663"/>
                </a:lnTo>
                <a:lnTo>
                  <a:pt x="1020" y="654"/>
                </a:lnTo>
                <a:lnTo>
                  <a:pt x="1302" y="642"/>
                </a:lnTo>
                <a:lnTo>
                  <a:pt x="1554" y="630"/>
                </a:lnTo>
                <a:lnTo>
                  <a:pt x="1779" y="615"/>
                </a:lnTo>
                <a:lnTo>
                  <a:pt x="1962" y="606"/>
                </a:lnTo>
                <a:lnTo>
                  <a:pt x="2193" y="588"/>
                </a:lnTo>
                <a:lnTo>
                  <a:pt x="2448" y="570"/>
                </a:lnTo>
                <a:lnTo>
                  <a:pt x="2700" y="546"/>
                </a:lnTo>
                <a:lnTo>
                  <a:pt x="2904" y="528"/>
                </a:lnTo>
                <a:lnTo>
                  <a:pt x="3138" y="498"/>
                </a:lnTo>
                <a:lnTo>
                  <a:pt x="3324" y="474"/>
                </a:lnTo>
                <a:lnTo>
                  <a:pt x="3534" y="447"/>
                </a:lnTo>
                <a:lnTo>
                  <a:pt x="3735" y="420"/>
                </a:lnTo>
                <a:lnTo>
                  <a:pt x="3933" y="384"/>
                </a:lnTo>
                <a:lnTo>
                  <a:pt x="4116" y="351"/>
                </a:lnTo>
                <a:lnTo>
                  <a:pt x="4266" y="318"/>
                </a:lnTo>
                <a:lnTo>
                  <a:pt x="4446" y="279"/>
                </a:lnTo>
                <a:lnTo>
                  <a:pt x="4620" y="237"/>
                </a:lnTo>
                <a:lnTo>
                  <a:pt x="4779" y="192"/>
                </a:lnTo>
                <a:lnTo>
                  <a:pt x="4920" y="147"/>
                </a:lnTo>
                <a:lnTo>
                  <a:pt x="5085" y="90"/>
                </a:lnTo>
                <a:lnTo>
                  <a:pt x="5193" y="42"/>
                </a:lnTo>
                <a:lnTo>
                  <a:pt x="5283" y="0"/>
                </a:lnTo>
                <a:lnTo>
                  <a:pt x="3201" y="0"/>
                </a:lnTo>
                <a:lnTo>
                  <a:pt x="2982" y="57"/>
                </a:lnTo>
                <a:lnTo>
                  <a:pt x="2775" y="108"/>
                </a:lnTo>
                <a:lnTo>
                  <a:pt x="2562" y="150"/>
                </a:lnTo>
                <a:lnTo>
                  <a:pt x="2397" y="183"/>
                </a:lnTo>
                <a:lnTo>
                  <a:pt x="2205" y="213"/>
                </a:lnTo>
                <a:lnTo>
                  <a:pt x="2001" y="243"/>
                </a:lnTo>
                <a:lnTo>
                  <a:pt x="1776" y="273"/>
                </a:lnTo>
                <a:lnTo>
                  <a:pt x="1536" y="297"/>
                </a:lnTo>
                <a:lnTo>
                  <a:pt x="1344" y="312"/>
                </a:lnTo>
                <a:lnTo>
                  <a:pt x="1134" y="330"/>
                </a:lnTo>
                <a:lnTo>
                  <a:pt x="921" y="342"/>
                </a:lnTo>
                <a:lnTo>
                  <a:pt x="696" y="354"/>
                </a:lnTo>
                <a:lnTo>
                  <a:pt x="501" y="360"/>
                </a:lnTo>
                <a:lnTo>
                  <a:pt x="279" y="366"/>
                </a:lnTo>
                <a:lnTo>
                  <a:pt x="99" y="369"/>
                </a:lnTo>
                <a:lnTo>
                  <a:pt x="0" y="366"/>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584" name="Freeform 10"/>
          <p:cNvSpPr/>
          <p:nvPr/>
        </p:nvSpPr>
        <p:spPr bwMode="white">
          <a:xfrm>
            <a:off x="0" y="-20638"/>
            <a:ext cx="4578350" cy="454026"/>
          </a:xfrm>
          <a:custGeom>
            <a:avLst/>
            <a:gdLst>
              <a:gd name="T0" fmla="*/ 0 w 2884"/>
              <a:gd name="T1" fmla="*/ 0 h 286"/>
              <a:gd name="T2" fmla="*/ 0 w 2884"/>
              <a:gd name="T3" fmla="*/ 285 h 286"/>
              <a:gd name="T4" fmla="*/ 192 w 2884"/>
              <a:gd name="T5" fmla="*/ 285 h 286"/>
              <a:gd name="T6" fmla="*/ 384 w 2884"/>
              <a:gd name="T7" fmla="*/ 282 h 286"/>
              <a:gd name="T8" fmla="*/ 579 w 2884"/>
              <a:gd name="T9" fmla="*/ 276 h 286"/>
              <a:gd name="T10" fmla="*/ 789 w 2884"/>
              <a:gd name="T11" fmla="*/ 267 h 286"/>
              <a:gd name="T12" fmla="*/ 999 w 2884"/>
              <a:gd name="T13" fmla="*/ 258 h 286"/>
              <a:gd name="T14" fmla="*/ 1161 w 2884"/>
              <a:gd name="T15" fmla="*/ 246 h 286"/>
              <a:gd name="T16" fmla="*/ 1302 w 2884"/>
              <a:gd name="T17" fmla="*/ 234 h 286"/>
              <a:gd name="T18" fmla="*/ 1458 w 2884"/>
              <a:gd name="T19" fmla="*/ 222 h 286"/>
              <a:gd name="T20" fmla="*/ 1665 w 2884"/>
              <a:gd name="T21" fmla="*/ 201 h 286"/>
              <a:gd name="T22" fmla="*/ 1992 w 2884"/>
              <a:gd name="T23" fmla="*/ 159 h 286"/>
              <a:gd name="T24" fmla="*/ 2301 w 2884"/>
              <a:gd name="T25" fmla="*/ 117 h 286"/>
              <a:gd name="T26" fmla="*/ 2604 w 2884"/>
              <a:gd name="T27" fmla="*/ 60 h 286"/>
              <a:gd name="T28" fmla="*/ 2883 w 2884"/>
              <a:gd name="T29" fmla="*/ 0 h 286"/>
              <a:gd name="T30" fmla="*/ 0 w 2884"/>
              <a:gd name="T31"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4" h="286">
                <a:moveTo>
                  <a:pt x="0" y="0"/>
                </a:moveTo>
                <a:lnTo>
                  <a:pt x="0" y="285"/>
                </a:lnTo>
                <a:lnTo>
                  <a:pt x="192" y="285"/>
                </a:lnTo>
                <a:lnTo>
                  <a:pt x="384" y="282"/>
                </a:lnTo>
                <a:lnTo>
                  <a:pt x="579" y="276"/>
                </a:lnTo>
                <a:lnTo>
                  <a:pt x="789" y="267"/>
                </a:lnTo>
                <a:lnTo>
                  <a:pt x="999" y="258"/>
                </a:lnTo>
                <a:lnTo>
                  <a:pt x="1161" y="246"/>
                </a:lnTo>
                <a:lnTo>
                  <a:pt x="1302" y="234"/>
                </a:lnTo>
                <a:lnTo>
                  <a:pt x="1458" y="222"/>
                </a:lnTo>
                <a:lnTo>
                  <a:pt x="1665" y="201"/>
                </a:lnTo>
                <a:lnTo>
                  <a:pt x="1992" y="159"/>
                </a:lnTo>
                <a:lnTo>
                  <a:pt x="2301" y="117"/>
                </a:lnTo>
                <a:lnTo>
                  <a:pt x="2604" y="60"/>
                </a:lnTo>
                <a:lnTo>
                  <a:pt x="2883"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585" name="Rectangle 11"/>
          <p:cNvSpPr>
            <a:spLocks noGrp="1" noChangeArrowheads="1"/>
          </p:cNvSpPr>
          <p:nvPr>
            <p:ph type="title"/>
          </p:nvPr>
        </p:nvSpPr>
        <p:spPr bwMode="auto">
          <a:xfrm>
            <a:off x="685800" y="609600"/>
            <a:ext cx="7772400" cy="1143000"/>
          </a:xfrm>
          <a:prstGeom prst="rect">
            <a:avLst/>
          </a:prstGeom>
          <a:noFill/>
          <a:ln>
            <a:noFill/>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48586" name="Rectangle 12"/>
          <p:cNvSpPr>
            <a:spLocks noGrp="1" noChangeArrowheads="1"/>
          </p:cNvSpPr>
          <p:nvPr>
            <p:ph type="body" idx="1"/>
          </p:nvPr>
        </p:nvSpPr>
        <p:spPr bwMode="auto">
          <a:xfrm>
            <a:off x="685800" y="2286000"/>
            <a:ext cx="7772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587" name="Rectangle 14"/>
          <p:cNvSpPr>
            <a:spLocks noGrp="1" noChangeArrowheads="1"/>
          </p:cNvSpPr>
          <p:nvPr>
            <p:ph type="ftr" sz="quarter" idx="3"/>
          </p:nvPr>
        </p:nvSpPr>
        <p:spPr bwMode="auto">
          <a:xfrm>
            <a:off x="3200400" y="6248400"/>
            <a:ext cx="35052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600" b="0">
                <a:solidFill>
                  <a:srgbClr val="CCECFF"/>
                </a:solidFill>
              </a:defRPr>
            </a:lvl1pPr>
          </a:lstStyle>
          <a:p>
            <a:pPr eaLnBrk="0" fontAlgn="base" hangingPunct="0">
              <a:spcBef>
                <a:spcPct val="0"/>
              </a:spcBef>
              <a:spcAft>
                <a:spcPct val="0"/>
              </a:spcAft>
            </a:pPr>
            <a:r>
              <a:rPr lang="en-US" sz="2000" b="1" smtClean="0">
                <a:solidFill>
                  <a:srgbClr val="3399FF"/>
                </a:solidFill>
                <a:latin typeface="Arial Black" pitchFamily="34" charset="0"/>
              </a:rPr>
              <a:t>ERE</a:t>
            </a:r>
            <a:r>
              <a:rPr lang="en-US" b="1" smtClean="0">
                <a:solidFill>
                  <a:srgbClr val="FFFFFF"/>
                </a:solidFill>
              </a:rPr>
              <a:t> </a:t>
            </a:r>
            <a:r>
              <a:rPr lang="en-US" smtClean="0">
                <a:latin typeface="Arial Black" pitchFamily="34" charset="0"/>
              </a:rPr>
              <a:t>HİDROELEKTRİK </a:t>
            </a:r>
          </a:p>
          <a:p>
            <a:pPr eaLnBrk="0" fontAlgn="base" hangingPunct="0">
              <a:spcBef>
                <a:spcPct val="0"/>
              </a:spcBef>
              <a:spcAft>
                <a:spcPct val="0"/>
              </a:spcAft>
            </a:pPr>
            <a:r>
              <a:rPr lang="en-US" smtClean="0">
                <a:latin typeface="Arial Black" pitchFamily="34" charset="0"/>
              </a:rPr>
              <a:t>ÜRETİM ve TİCARET A.Ş</a:t>
            </a:r>
            <a:r>
              <a:rPr lang="en-US" b="1" smtClean="0">
                <a:latin typeface="Arial" pitchFamily="34" charset="0"/>
              </a:rPr>
              <a:t>.</a:t>
            </a:r>
          </a:p>
        </p:txBody>
      </p:sp>
      <p:sp>
        <p:nvSpPr>
          <p:cNvPr id="1048588" name="Rectangle 15"/>
          <p:cNvSpPr>
            <a:spLocks noGrp="1" noChangeArrowheads="1"/>
          </p:cNvSpPr>
          <p:nvPr>
            <p:ph type="sldNum" sz="quarter" idx="4"/>
          </p:nvPr>
        </p:nvSpPr>
        <p:spPr bwMode="auto">
          <a:xfrm>
            <a:off x="685800" y="64008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mn-lt"/>
              </a:defRPr>
            </a:lvl1pPr>
          </a:lstStyle>
          <a:p>
            <a:pPr eaLnBrk="0" fontAlgn="base" hangingPunct="0">
              <a:spcBef>
                <a:spcPct val="0"/>
              </a:spcBef>
              <a:spcAft>
                <a:spcPct val="0"/>
              </a:spcAft>
            </a:pPr>
            <a:r>
              <a:rPr lang="en-US" b="1" smtClean="0">
                <a:solidFill>
                  <a:srgbClr val="FFFFFF"/>
                </a:solidFill>
              </a:rPr>
              <a:t>http://www.ere.com.tr</a:t>
            </a:r>
            <a:endParaRPr lang="en-US" smtClean="0">
              <a:solidFill>
                <a:srgbClr val="FFFFFF"/>
              </a:solidFill>
            </a:endParaRPr>
          </a:p>
        </p:txBody>
      </p:sp>
    </p:spTree>
  </p:cSld>
  <p:clrMap bg1="dk2" tx1="lt1" bg2="dk1" tx2="lt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Lst>
  <p:transition>
    <p:zoom/>
  </p:transition>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24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b="1">
          <a:solidFill>
            <a:schemeClr val="tx1"/>
          </a:solidFill>
          <a:latin typeface="+mn-lt"/>
        </a:defRPr>
      </a:lvl2pPr>
      <a:lvl3pPr marL="1143000" indent="-228600" algn="l" rtl="0" eaLnBrk="0" fontAlgn="base" hangingPunct="0">
        <a:spcBef>
          <a:spcPct val="20000"/>
        </a:spcBef>
        <a:spcAft>
          <a:spcPct val="0"/>
        </a:spcAft>
        <a:buChar char="•"/>
        <a:defRPr sz="2400" b="1">
          <a:solidFill>
            <a:schemeClr val="tx1"/>
          </a:solidFill>
          <a:latin typeface="+mn-lt"/>
        </a:defRPr>
      </a:lvl3pPr>
      <a:lvl4pPr marL="1600200" indent="-228600" algn="l" rtl="0" eaLnBrk="0" fontAlgn="base" hangingPunct="0">
        <a:spcBef>
          <a:spcPct val="20000"/>
        </a:spcBef>
        <a:spcAft>
          <a:spcPct val="0"/>
        </a:spcAft>
        <a:buChar char="–"/>
        <a:defRPr sz="2400" b="1">
          <a:solidFill>
            <a:schemeClr val="tx1"/>
          </a:solidFill>
          <a:latin typeface="+mn-lt"/>
        </a:defRPr>
      </a:lvl4pPr>
      <a:lvl5pPr marL="2057400" indent="-228600" algn="l" rtl="0" eaLnBrk="0" fontAlgn="base" hangingPunct="0">
        <a:spcBef>
          <a:spcPct val="20000"/>
        </a:spcBef>
        <a:spcAft>
          <a:spcPct val="0"/>
        </a:spcAft>
        <a:buChar char="»"/>
        <a:defRPr sz="2400" b="1">
          <a:solidFill>
            <a:schemeClr val="tx1"/>
          </a:solidFill>
          <a:latin typeface="+mn-lt"/>
        </a:defRPr>
      </a:lvl5pPr>
      <a:lvl6pPr marL="2514600" indent="-228600" algn="l" rtl="0" eaLnBrk="0" fontAlgn="base" hangingPunct="0">
        <a:spcBef>
          <a:spcPct val="20000"/>
        </a:spcBef>
        <a:spcAft>
          <a:spcPct val="0"/>
        </a:spcAft>
        <a:buChar char="»"/>
        <a:defRPr sz="2400" b="1">
          <a:solidFill>
            <a:schemeClr val="tx1"/>
          </a:solidFill>
          <a:latin typeface="+mn-lt"/>
        </a:defRPr>
      </a:lvl6pPr>
      <a:lvl7pPr marL="2971800" indent="-228600" algn="l" rtl="0" eaLnBrk="0" fontAlgn="base" hangingPunct="0">
        <a:spcBef>
          <a:spcPct val="20000"/>
        </a:spcBef>
        <a:spcAft>
          <a:spcPct val="0"/>
        </a:spcAft>
        <a:buChar char="»"/>
        <a:defRPr sz="2400" b="1">
          <a:solidFill>
            <a:schemeClr val="tx1"/>
          </a:solidFill>
          <a:latin typeface="+mn-lt"/>
        </a:defRPr>
      </a:lvl7pPr>
      <a:lvl8pPr marL="3429000" indent="-228600" algn="l" rtl="0" eaLnBrk="0" fontAlgn="base" hangingPunct="0">
        <a:spcBef>
          <a:spcPct val="20000"/>
        </a:spcBef>
        <a:spcAft>
          <a:spcPct val="0"/>
        </a:spcAft>
        <a:buChar char="»"/>
        <a:defRPr sz="2400" b="1">
          <a:solidFill>
            <a:schemeClr val="tx1"/>
          </a:solidFill>
          <a:latin typeface="+mn-lt"/>
        </a:defRPr>
      </a:lvl8pPr>
      <a:lvl9pPr marL="3886200" indent="-228600" algn="l" rtl="0" eaLnBrk="0" fontAlgn="base" hangingPunct="0">
        <a:spcBef>
          <a:spcPct val="20000"/>
        </a:spcBef>
        <a:spcAft>
          <a:spcPct val="0"/>
        </a:spcAft>
        <a:buChar char="»"/>
        <a:defRPr sz="2400" b="1">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100000">
              <a:schemeClr val="bg1"/>
            </a:gs>
          </a:gsLst>
          <a:lin ang="0" scaled="1"/>
        </a:gradFill>
        <a:effectLst/>
      </p:bgPr>
    </p:bg>
    <p:spTree>
      <p:nvGrpSpPr>
        <p:cNvPr id="1" name=""/>
        <p:cNvGrpSpPr/>
        <p:nvPr/>
      </p:nvGrpSpPr>
      <p:grpSpPr>
        <a:xfrm>
          <a:off x="0" y="0"/>
          <a:ext cx="0" cy="0"/>
          <a:chOff x="0" y="0"/>
          <a:chExt cx="0" cy="0"/>
        </a:xfrm>
      </p:grpSpPr>
      <p:sp>
        <p:nvSpPr>
          <p:cNvPr id="1048622" name="Rectangle 2"/>
          <p:cNvSpPr>
            <a:spLocks noChangeArrowheads="1"/>
          </p:cNvSpPr>
          <p:nvPr/>
        </p:nvSpPr>
        <p:spPr bwMode="invGray">
          <a:xfrm>
            <a:off x="8809038" y="0"/>
            <a:ext cx="334962" cy="6858000"/>
          </a:xfrm>
          <a:prstGeom prst="rect">
            <a:avLst/>
          </a:prstGeom>
          <a:gradFill rotWithShape="0">
            <a:gsLst>
              <a:gs pos="0">
                <a:schemeClr val="accent2"/>
              </a:gs>
              <a:gs pos="50000">
                <a:schemeClr val="hlink"/>
              </a:gs>
              <a:gs pos="100000">
                <a:schemeClr val="accent2"/>
              </a:gs>
            </a:gsLst>
            <a:lin ang="0" scaled="1"/>
          </a:gradFill>
          <a:ln>
            <a:noFill/>
          </a:ln>
        </p:spPr>
        <p:txBody>
          <a:bodyPr wrap="none" anchor="ct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23" name="Freeform 3"/>
          <p:cNvSpPr/>
          <p:nvPr/>
        </p:nvSpPr>
        <p:spPr bwMode="white">
          <a:xfrm>
            <a:off x="-9525" y="4489450"/>
            <a:ext cx="5754688" cy="2368550"/>
          </a:xfrm>
          <a:custGeom>
            <a:avLst/>
            <a:gdLst>
              <a:gd name="T0" fmla="*/ 0 w 3625"/>
              <a:gd name="T1" fmla="*/ 1491 h 1492"/>
              <a:gd name="T2" fmla="*/ 0 w 3625"/>
              <a:gd name="T3" fmla="*/ 0 h 1492"/>
              <a:gd name="T4" fmla="*/ 171 w 3625"/>
              <a:gd name="T5" fmla="*/ 3 h 1492"/>
              <a:gd name="T6" fmla="*/ 355 w 3625"/>
              <a:gd name="T7" fmla="*/ 9 h 1492"/>
              <a:gd name="T8" fmla="*/ 499 w 3625"/>
              <a:gd name="T9" fmla="*/ 21 h 1492"/>
              <a:gd name="T10" fmla="*/ 650 w 3625"/>
              <a:gd name="T11" fmla="*/ 36 h 1492"/>
              <a:gd name="T12" fmla="*/ 809 w 3625"/>
              <a:gd name="T13" fmla="*/ 54 h 1492"/>
              <a:gd name="T14" fmla="*/ 957 w 3625"/>
              <a:gd name="T15" fmla="*/ 78 h 1492"/>
              <a:gd name="T16" fmla="*/ 1119 w 3625"/>
              <a:gd name="T17" fmla="*/ 105 h 1492"/>
              <a:gd name="T18" fmla="*/ 1261 w 3625"/>
              <a:gd name="T19" fmla="*/ 133 h 1492"/>
              <a:gd name="T20" fmla="*/ 1441 w 3625"/>
              <a:gd name="T21" fmla="*/ 175 h 1492"/>
              <a:gd name="T22" fmla="*/ 1598 w 3625"/>
              <a:gd name="T23" fmla="*/ 217 h 1492"/>
              <a:gd name="T24" fmla="*/ 1763 w 3625"/>
              <a:gd name="T25" fmla="*/ 269 h 1492"/>
              <a:gd name="T26" fmla="*/ 1887 w 3625"/>
              <a:gd name="T27" fmla="*/ 308 h 1492"/>
              <a:gd name="T28" fmla="*/ 2085 w 3625"/>
              <a:gd name="T29" fmla="*/ 384 h 1492"/>
              <a:gd name="T30" fmla="*/ 2230 w 3625"/>
              <a:gd name="T31" fmla="*/ 444 h 1492"/>
              <a:gd name="T32" fmla="*/ 2456 w 3625"/>
              <a:gd name="T33" fmla="*/ 547 h 1492"/>
              <a:gd name="T34" fmla="*/ 2666 w 3625"/>
              <a:gd name="T35" fmla="*/ 662 h 1492"/>
              <a:gd name="T36" fmla="*/ 2859 w 3625"/>
              <a:gd name="T37" fmla="*/ 786 h 1492"/>
              <a:gd name="T38" fmla="*/ 3046 w 3625"/>
              <a:gd name="T39" fmla="*/ 920 h 1492"/>
              <a:gd name="T40" fmla="*/ 3193 w 3625"/>
              <a:gd name="T41" fmla="*/ 1038 h 1492"/>
              <a:gd name="T42" fmla="*/ 3332 w 3625"/>
              <a:gd name="T43" fmla="*/ 1168 h 1492"/>
              <a:gd name="T44" fmla="*/ 3440 w 3625"/>
              <a:gd name="T45" fmla="*/ 1280 h 1492"/>
              <a:gd name="T46" fmla="*/ 3524 w 3625"/>
              <a:gd name="T47" fmla="*/ 1380 h 1492"/>
              <a:gd name="T48" fmla="*/ 3624 w 3625"/>
              <a:gd name="T49" fmla="*/ 1491 h 1492"/>
              <a:gd name="T50" fmla="*/ 3608 w 3625"/>
              <a:gd name="T51" fmla="*/ 1491 h 1492"/>
              <a:gd name="T52" fmla="*/ 0 w 3625"/>
              <a:gd name="T53" fmla="*/ 1491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25" h="1492">
                <a:moveTo>
                  <a:pt x="0" y="1491"/>
                </a:moveTo>
                <a:lnTo>
                  <a:pt x="0" y="0"/>
                </a:lnTo>
                <a:lnTo>
                  <a:pt x="171" y="3"/>
                </a:lnTo>
                <a:lnTo>
                  <a:pt x="355" y="9"/>
                </a:lnTo>
                <a:lnTo>
                  <a:pt x="499" y="21"/>
                </a:lnTo>
                <a:lnTo>
                  <a:pt x="650" y="36"/>
                </a:lnTo>
                <a:lnTo>
                  <a:pt x="809" y="54"/>
                </a:lnTo>
                <a:lnTo>
                  <a:pt x="957" y="78"/>
                </a:lnTo>
                <a:lnTo>
                  <a:pt x="1119" y="105"/>
                </a:lnTo>
                <a:lnTo>
                  <a:pt x="1261" y="133"/>
                </a:lnTo>
                <a:lnTo>
                  <a:pt x="1441" y="175"/>
                </a:lnTo>
                <a:lnTo>
                  <a:pt x="1598" y="217"/>
                </a:lnTo>
                <a:lnTo>
                  <a:pt x="1763" y="269"/>
                </a:lnTo>
                <a:lnTo>
                  <a:pt x="1887" y="308"/>
                </a:lnTo>
                <a:lnTo>
                  <a:pt x="2085" y="384"/>
                </a:lnTo>
                <a:lnTo>
                  <a:pt x="2230" y="444"/>
                </a:lnTo>
                <a:lnTo>
                  <a:pt x="2456" y="547"/>
                </a:lnTo>
                <a:lnTo>
                  <a:pt x="2666" y="662"/>
                </a:lnTo>
                <a:lnTo>
                  <a:pt x="2859" y="786"/>
                </a:lnTo>
                <a:lnTo>
                  <a:pt x="3046" y="920"/>
                </a:lnTo>
                <a:lnTo>
                  <a:pt x="3193" y="1038"/>
                </a:lnTo>
                <a:lnTo>
                  <a:pt x="3332" y="1168"/>
                </a:lnTo>
                <a:lnTo>
                  <a:pt x="3440" y="1280"/>
                </a:lnTo>
                <a:lnTo>
                  <a:pt x="3524" y="1380"/>
                </a:lnTo>
                <a:lnTo>
                  <a:pt x="3624" y="1491"/>
                </a:lnTo>
                <a:lnTo>
                  <a:pt x="3608" y="1491"/>
                </a:lnTo>
                <a:lnTo>
                  <a:pt x="0" y="1491"/>
                </a:lnTo>
              </a:path>
            </a:pathLst>
          </a:custGeom>
          <a:gradFill rotWithShape="0">
            <a:gsLst>
              <a:gs pos="0">
                <a:schemeClr val="bg2"/>
              </a:gs>
              <a:gs pos="100000">
                <a:schemeClr val="bg1"/>
              </a:gs>
            </a:gsLst>
            <a:lin ang="5400000" scaled="1"/>
          </a:gradFill>
          <a:ln>
            <a:noFill/>
          </a:ln>
          <a:effectLst/>
        </p:spPr>
        <p:txBody>
          <a:bodyPr wrap="none" anchor="ct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24" name="Freeform 4"/>
          <p:cNvSpPr/>
          <p:nvPr/>
        </p:nvSpPr>
        <p:spPr bwMode="white">
          <a:xfrm>
            <a:off x="0" y="3838575"/>
            <a:ext cx="8164513" cy="3019425"/>
          </a:xfrm>
          <a:custGeom>
            <a:avLst/>
            <a:gdLst>
              <a:gd name="T0" fmla="*/ 2718 w 5143"/>
              <a:gd name="T1" fmla="*/ 405 h 1902"/>
              <a:gd name="T2" fmla="*/ 2466 w 5143"/>
              <a:gd name="T3" fmla="*/ 333 h 1902"/>
              <a:gd name="T4" fmla="*/ 2202 w 5143"/>
              <a:gd name="T5" fmla="*/ 261 h 1902"/>
              <a:gd name="T6" fmla="*/ 1929 w 5143"/>
              <a:gd name="T7" fmla="*/ 198 h 1902"/>
              <a:gd name="T8" fmla="*/ 1695 w 5143"/>
              <a:gd name="T9" fmla="*/ 153 h 1902"/>
              <a:gd name="T10" fmla="*/ 1434 w 5143"/>
              <a:gd name="T11" fmla="*/ 111 h 1902"/>
              <a:gd name="T12" fmla="*/ 1188 w 5143"/>
              <a:gd name="T13" fmla="*/ 75 h 1902"/>
              <a:gd name="T14" fmla="*/ 957 w 5143"/>
              <a:gd name="T15" fmla="*/ 48 h 1902"/>
              <a:gd name="T16" fmla="*/ 747 w 5143"/>
              <a:gd name="T17" fmla="*/ 30 h 1902"/>
              <a:gd name="T18" fmla="*/ 501 w 5143"/>
              <a:gd name="T19" fmla="*/ 15 h 1902"/>
              <a:gd name="T20" fmla="*/ 246 w 5143"/>
              <a:gd name="T21" fmla="*/ 3 h 1902"/>
              <a:gd name="T22" fmla="*/ 0 w 5143"/>
              <a:gd name="T23" fmla="*/ 0 h 1902"/>
              <a:gd name="T24" fmla="*/ 0 w 5143"/>
              <a:gd name="T25" fmla="*/ 275 h 1902"/>
              <a:gd name="T26" fmla="*/ 0 w 5143"/>
              <a:gd name="T27" fmla="*/ 345 h 1902"/>
              <a:gd name="T28" fmla="*/ 0 w 5143"/>
              <a:gd name="T29" fmla="*/ 275 h 1902"/>
              <a:gd name="T30" fmla="*/ 0 w 5143"/>
              <a:gd name="T31" fmla="*/ 342 h 1902"/>
              <a:gd name="T32" fmla="*/ 339 w 5143"/>
              <a:gd name="T33" fmla="*/ 351 h 1902"/>
              <a:gd name="T34" fmla="*/ 606 w 5143"/>
              <a:gd name="T35" fmla="*/ 372 h 1902"/>
              <a:gd name="T36" fmla="*/ 852 w 5143"/>
              <a:gd name="T37" fmla="*/ 399 h 1902"/>
              <a:gd name="T38" fmla="*/ 1068 w 5143"/>
              <a:gd name="T39" fmla="*/ 435 h 1902"/>
              <a:gd name="T40" fmla="*/ 1275 w 5143"/>
              <a:gd name="T41" fmla="*/ 474 h 1902"/>
              <a:gd name="T42" fmla="*/ 1545 w 5143"/>
              <a:gd name="T43" fmla="*/ 540 h 1902"/>
              <a:gd name="T44" fmla="*/ 1761 w 5143"/>
              <a:gd name="T45" fmla="*/ 603 h 1902"/>
              <a:gd name="T46" fmla="*/ 1971 w 5143"/>
              <a:gd name="T47" fmla="*/ 678 h 1902"/>
              <a:gd name="T48" fmla="*/ 2166 w 5143"/>
              <a:gd name="T49" fmla="*/ 747 h 1902"/>
              <a:gd name="T50" fmla="*/ 2397 w 5143"/>
              <a:gd name="T51" fmla="*/ 852 h 1902"/>
              <a:gd name="T52" fmla="*/ 2613 w 5143"/>
              <a:gd name="T53" fmla="*/ 960 h 1902"/>
              <a:gd name="T54" fmla="*/ 2832 w 5143"/>
              <a:gd name="T55" fmla="*/ 1095 h 1902"/>
              <a:gd name="T56" fmla="*/ 3012 w 5143"/>
              <a:gd name="T57" fmla="*/ 1212 h 1902"/>
              <a:gd name="T58" fmla="*/ 3186 w 5143"/>
              <a:gd name="T59" fmla="*/ 1347 h 1902"/>
              <a:gd name="T60" fmla="*/ 3351 w 5143"/>
              <a:gd name="T61" fmla="*/ 1497 h 1902"/>
              <a:gd name="T62" fmla="*/ 3480 w 5143"/>
              <a:gd name="T63" fmla="*/ 1629 h 1902"/>
              <a:gd name="T64" fmla="*/ 3612 w 5143"/>
              <a:gd name="T65" fmla="*/ 1785 h 1902"/>
              <a:gd name="T66" fmla="*/ 3699 w 5143"/>
              <a:gd name="T67" fmla="*/ 1901 h 1902"/>
              <a:gd name="T68" fmla="*/ 5142 w 5143"/>
              <a:gd name="T69" fmla="*/ 1901 h 1902"/>
              <a:gd name="T70" fmla="*/ 5076 w 5143"/>
              <a:gd name="T71" fmla="*/ 1827 h 1902"/>
              <a:gd name="T72" fmla="*/ 4968 w 5143"/>
              <a:gd name="T73" fmla="*/ 1707 h 1902"/>
              <a:gd name="T74" fmla="*/ 4797 w 5143"/>
              <a:gd name="T75" fmla="*/ 1539 h 1902"/>
              <a:gd name="T76" fmla="*/ 4617 w 5143"/>
              <a:gd name="T77" fmla="*/ 1383 h 1902"/>
              <a:gd name="T78" fmla="*/ 4410 w 5143"/>
              <a:gd name="T79" fmla="*/ 1221 h 1902"/>
              <a:gd name="T80" fmla="*/ 4185 w 5143"/>
              <a:gd name="T81" fmla="*/ 1071 h 1902"/>
              <a:gd name="T82" fmla="*/ 3960 w 5143"/>
              <a:gd name="T83" fmla="*/ 939 h 1902"/>
              <a:gd name="T84" fmla="*/ 3708 w 5143"/>
              <a:gd name="T85" fmla="*/ 801 h 1902"/>
              <a:gd name="T86" fmla="*/ 3492 w 5143"/>
              <a:gd name="T87" fmla="*/ 702 h 1902"/>
              <a:gd name="T88" fmla="*/ 3231 w 5143"/>
              <a:gd name="T89" fmla="*/ 588 h 1902"/>
              <a:gd name="T90" fmla="*/ 2964 w 5143"/>
              <a:gd name="T91" fmla="*/ 489 h 1902"/>
              <a:gd name="T92" fmla="*/ 2718 w 5143"/>
              <a:gd name="T93" fmla="*/ 405 h 1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143" h="1902">
                <a:moveTo>
                  <a:pt x="2718" y="405"/>
                </a:moveTo>
                <a:lnTo>
                  <a:pt x="2466" y="333"/>
                </a:lnTo>
                <a:lnTo>
                  <a:pt x="2202" y="261"/>
                </a:lnTo>
                <a:lnTo>
                  <a:pt x="1929" y="198"/>
                </a:lnTo>
                <a:lnTo>
                  <a:pt x="1695" y="153"/>
                </a:lnTo>
                <a:lnTo>
                  <a:pt x="1434" y="111"/>
                </a:lnTo>
                <a:lnTo>
                  <a:pt x="1188" y="75"/>
                </a:lnTo>
                <a:lnTo>
                  <a:pt x="957" y="48"/>
                </a:lnTo>
                <a:lnTo>
                  <a:pt x="747" y="30"/>
                </a:lnTo>
                <a:lnTo>
                  <a:pt x="501" y="15"/>
                </a:lnTo>
                <a:lnTo>
                  <a:pt x="246" y="3"/>
                </a:lnTo>
                <a:lnTo>
                  <a:pt x="0" y="0"/>
                </a:lnTo>
                <a:lnTo>
                  <a:pt x="0" y="275"/>
                </a:lnTo>
                <a:lnTo>
                  <a:pt x="0" y="345"/>
                </a:lnTo>
                <a:lnTo>
                  <a:pt x="0" y="275"/>
                </a:lnTo>
                <a:lnTo>
                  <a:pt x="0" y="342"/>
                </a:lnTo>
                <a:lnTo>
                  <a:pt x="339" y="351"/>
                </a:lnTo>
                <a:lnTo>
                  <a:pt x="606" y="372"/>
                </a:lnTo>
                <a:lnTo>
                  <a:pt x="852" y="399"/>
                </a:lnTo>
                <a:lnTo>
                  <a:pt x="1068" y="435"/>
                </a:lnTo>
                <a:lnTo>
                  <a:pt x="1275" y="474"/>
                </a:lnTo>
                <a:lnTo>
                  <a:pt x="1545" y="540"/>
                </a:lnTo>
                <a:lnTo>
                  <a:pt x="1761" y="603"/>
                </a:lnTo>
                <a:lnTo>
                  <a:pt x="1971" y="678"/>
                </a:lnTo>
                <a:lnTo>
                  <a:pt x="2166" y="747"/>
                </a:lnTo>
                <a:lnTo>
                  <a:pt x="2397" y="852"/>
                </a:lnTo>
                <a:lnTo>
                  <a:pt x="2613" y="960"/>
                </a:lnTo>
                <a:lnTo>
                  <a:pt x="2832" y="1095"/>
                </a:lnTo>
                <a:lnTo>
                  <a:pt x="3012" y="1212"/>
                </a:lnTo>
                <a:lnTo>
                  <a:pt x="3186" y="1347"/>
                </a:lnTo>
                <a:lnTo>
                  <a:pt x="3351" y="1497"/>
                </a:lnTo>
                <a:lnTo>
                  <a:pt x="3480" y="1629"/>
                </a:lnTo>
                <a:lnTo>
                  <a:pt x="3612" y="1785"/>
                </a:lnTo>
                <a:lnTo>
                  <a:pt x="3699" y="1901"/>
                </a:lnTo>
                <a:lnTo>
                  <a:pt x="5142" y="1901"/>
                </a:lnTo>
                <a:lnTo>
                  <a:pt x="5076" y="1827"/>
                </a:lnTo>
                <a:lnTo>
                  <a:pt x="4968" y="1707"/>
                </a:lnTo>
                <a:lnTo>
                  <a:pt x="4797" y="1539"/>
                </a:lnTo>
                <a:lnTo>
                  <a:pt x="4617" y="1383"/>
                </a:lnTo>
                <a:lnTo>
                  <a:pt x="4410" y="1221"/>
                </a:lnTo>
                <a:lnTo>
                  <a:pt x="4185" y="1071"/>
                </a:lnTo>
                <a:lnTo>
                  <a:pt x="3960" y="939"/>
                </a:lnTo>
                <a:lnTo>
                  <a:pt x="3708" y="801"/>
                </a:lnTo>
                <a:lnTo>
                  <a:pt x="3492" y="702"/>
                </a:lnTo>
                <a:lnTo>
                  <a:pt x="3231" y="588"/>
                </a:lnTo>
                <a:lnTo>
                  <a:pt x="2964" y="489"/>
                </a:lnTo>
                <a:lnTo>
                  <a:pt x="2718" y="405"/>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25" name="Freeform 5"/>
          <p:cNvSpPr/>
          <p:nvPr/>
        </p:nvSpPr>
        <p:spPr bwMode="white">
          <a:xfrm>
            <a:off x="0" y="3146425"/>
            <a:ext cx="9144000" cy="3690938"/>
          </a:xfrm>
          <a:custGeom>
            <a:avLst/>
            <a:gdLst>
              <a:gd name="T0" fmla="*/ 0 w 5760"/>
              <a:gd name="T1" fmla="*/ 0 h 2325"/>
              <a:gd name="T2" fmla="*/ 0 w 5760"/>
              <a:gd name="T3" fmla="*/ 339 h 2325"/>
              <a:gd name="T4" fmla="*/ 558 w 5760"/>
              <a:gd name="T5" fmla="*/ 357 h 2325"/>
              <a:gd name="T6" fmla="*/ 807 w 5760"/>
              <a:gd name="T7" fmla="*/ 375 h 2325"/>
              <a:gd name="T8" fmla="*/ 1056 w 5760"/>
              <a:gd name="T9" fmla="*/ 399 h 2325"/>
              <a:gd name="T10" fmla="*/ 1272 w 5760"/>
              <a:gd name="T11" fmla="*/ 426 h 2325"/>
              <a:gd name="T12" fmla="*/ 1539 w 5760"/>
              <a:gd name="T13" fmla="*/ 465 h 2325"/>
              <a:gd name="T14" fmla="*/ 1791 w 5760"/>
              <a:gd name="T15" fmla="*/ 510 h 2325"/>
              <a:gd name="T16" fmla="*/ 2076 w 5760"/>
              <a:gd name="T17" fmla="*/ 570 h 2325"/>
              <a:gd name="T18" fmla="*/ 2334 w 5760"/>
              <a:gd name="T19" fmla="*/ 630 h 2325"/>
              <a:gd name="T20" fmla="*/ 2544 w 5760"/>
              <a:gd name="T21" fmla="*/ 687 h 2325"/>
              <a:gd name="T22" fmla="*/ 2775 w 5760"/>
              <a:gd name="T23" fmla="*/ 759 h 2325"/>
              <a:gd name="T24" fmla="*/ 3003 w 5760"/>
              <a:gd name="T25" fmla="*/ 837 h 2325"/>
              <a:gd name="T26" fmla="*/ 3231 w 5760"/>
              <a:gd name="T27" fmla="*/ 924 h 2325"/>
              <a:gd name="T28" fmla="*/ 3438 w 5760"/>
              <a:gd name="T29" fmla="*/ 1005 h 2325"/>
              <a:gd name="T30" fmla="*/ 3663 w 5760"/>
              <a:gd name="T31" fmla="*/ 1110 h 2325"/>
              <a:gd name="T32" fmla="*/ 3903 w 5760"/>
              <a:gd name="T33" fmla="*/ 1233 h 2325"/>
              <a:gd name="T34" fmla="*/ 4149 w 5760"/>
              <a:gd name="T35" fmla="*/ 1374 h 2325"/>
              <a:gd name="T36" fmla="*/ 4353 w 5760"/>
              <a:gd name="T37" fmla="*/ 1506 h 2325"/>
              <a:gd name="T38" fmla="*/ 4491 w 5760"/>
              <a:gd name="T39" fmla="*/ 1602 h 2325"/>
              <a:gd name="T40" fmla="*/ 4668 w 5760"/>
              <a:gd name="T41" fmla="*/ 1740 h 2325"/>
              <a:gd name="T42" fmla="*/ 4824 w 5760"/>
              <a:gd name="T43" fmla="*/ 1875 h 2325"/>
              <a:gd name="T44" fmla="*/ 4968 w 5760"/>
              <a:gd name="T45" fmla="*/ 2016 h 2325"/>
              <a:gd name="T46" fmla="*/ 5100 w 5760"/>
              <a:gd name="T47" fmla="*/ 2154 h 2325"/>
              <a:gd name="T48" fmla="*/ 5238 w 5760"/>
              <a:gd name="T49" fmla="*/ 2324 h 2325"/>
              <a:gd name="T50" fmla="*/ 5759 w 5760"/>
              <a:gd name="T51" fmla="*/ 2324 h 2325"/>
              <a:gd name="T52" fmla="*/ 5759 w 5760"/>
              <a:gd name="T53" fmla="*/ 1245 h 2325"/>
              <a:gd name="T54" fmla="*/ 5580 w 5760"/>
              <a:gd name="T55" fmla="*/ 1119 h 2325"/>
              <a:gd name="T56" fmla="*/ 5400 w 5760"/>
              <a:gd name="T57" fmla="*/ 1020 h 2325"/>
              <a:gd name="T58" fmla="*/ 5205 w 5760"/>
              <a:gd name="T59" fmla="*/ 918 h 2325"/>
              <a:gd name="T60" fmla="*/ 5031 w 5760"/>
              <a:gd name="T61" fmla="*/ 837 h 2325"/>
              <a:gd name="T62" fmla="*/ 4866 w 5760"/>
              <a:gd name="T63" fmla="*/ 771 h 2325"/>
              <a:gd name="T64" fmla="*/ 4710 w 5760"/>
              <a:gd name="T65" fmla="*/ 711 h 2325"/>
              <a:gd name="T66" fmla="*/ 4545 w 5760"/>
              <a:gd name="T67" fmla="*/ 651 h 2325"/>
              <a:gd name="T68" fmla="*/ 4386 w 5760"/>
              <a:gd name="T69" fmla="*/ 600 h 2325"/>
              <a:gd name="T70" fmla="*/ 4248 w 5760"/>
              <a:gd name="T71" fmla="*/ 552 h 2325"/>
              <a:gd name="T72" fmla="*/ 3993 w 5760"/>
              <a:gd name="T73" fmla="*/ 483 h 2325"/>
              <a:gd name="T74" fmla="*/ 3777 w 5760"/>
              <a:gd name="T75" fmla="*/ 423 h 2325"/>
              <a:gd name="T76" fmla="*/ 3564 w 5760"/>
              <a:gd name="T77" fmla="*/ 375 h 2325"/>
              <a:gd name="T78" fmla="*/ 3282 w 5760"/>
              <a:gd name="T79" fmla="*/ 312 h 2325"/>
              <a:gd name="T80" fmla="*/ 3003 w 5760"/>
              <a:gd name="T81" fmla="*/ 261 h 2325"/>
              <a:gd name="T82" fmla="*/ 2733 w 5760"/>
              <a:gd name="T83" fmla="*/ 213 h 2325"/>
              <a:gd name="T84" fmla="*/ 2451 w 5760"/>
              <a:gd name="T85" fmla="*/ 171 h 2325"/>
              <a:gd name="T86" fmla="*/ 2211 w 5760"/>
              <a:gd name="T87" fmla="*/ 138 h 2325"/>
              <a:gd name="T88" fmla="*/ 1974 w 5760"/>
              <a:gd name="T89" fmla="*/ 108 h 2325"/>
              <a:gd name="T90" fmla="*/ 1665 w 5760"/>
              <a:gd name="T91" fmla="*/ 81 h 2325"/>
              <a:gd name="T92" fmla="*/ 1437 w 5760"/>
              <a:gd name="T93" fmla="*/ 60 h 2325"/>
              <a:gd name="T94" fmla="*/ 1125 w 5760"/>
              <a:gd name="T95" fmla="*/ 36 h 2325"/>
              <a:gd name="T96" fmla="*/ 828 w 5760"/>
              <a:gd name="T97" fmla="*/ 21 h 2325"/>
              <a:gd name="T98" fmla="*/ 558 w 5760"/>
              <a:gd name="T99" fmla="*/ 12 h 2325"/>
              <a:gd name="T100" fmla="*/ 282 w 5760"/>
              <a:gd name="T101" fmla="*/ 3 h 2325"/>
              <a:gd name="T102" fmla="*/ 0 w 5760"/>
              <a:gd name="T103" fmla="*/ 0 h 2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60" h="2325">
                <a:moveTo>
                  <a:pt x="0" y="0"/>
                </a:moveTo>
                <a:lnTo>
                  <a:pt x="0" y="339"/>
                </a:lnTo>
                <a:lnTo>
                  <a:pt x="558" y="357"/>
                </a:lnTo>
                <a:lnTo>
                  <a:pt x="807" y="375"/>
                </a:lnTo>
                <a:lnTo>
                  <a:pt x="1056" y="399"/>
                </a:lnTo>
                <a:lnTo>
                  <a:pt x="1272" y="426"/>
                </a:lnTo>
                <a:lnTo>
                  <a:pt x="1539" y="465"/>
                </a:lnTo>
                <a:lnTo>
                  <a:pt x="1791" y="510"/>
                </a:lnTo>
                <a:lnTo>
                  <a:pt x="2076" y="570"/>
                </a:lnTo>
                <a:lnTo>
                  <a:pt x="2334" y="630"/>
                </a:lnTo>
                <a:lnTo>
                  <a:pt x="2544" y="687"/>
                </a:lnTo>
                <a:lnTo>
                  <a:pt x="2775" y="759"/>
                </a:lnTo>
                <a:lnTo>
                  <a:pt x="3003" y="837"/>
                </a:lnTo>
                <a:lnTo>
                  <a:pt x="3231" y="924"/>
                </a:lnTo>
                <a:lnTo>
                  <a:pt x="3438" y="1005"/>
                </a:lnTo>
                <a:lnTo>
                  <a:pt x="3663" y="1110"/>
                </a:lnTo>
                <a:lnTo>
                  <a:pt x="3903" y="1233"/>
                </a:lnTo>
                <a:lnTo>
                  <a:pt x="4149" y="1374"/>
                </a:lnTo>
                <a:lnTo>
                  <a:pt x="4353" y="1506"/>
                </a:lnTo>
                <a:lnTo>
                  <a:pt x="4491" y="1602"/>
                </a:lnTo>
                <a:lnTo>
                  <a:pt x="4668" y="1740"/>
                </a:lnTo>
                <a:lnTo>
                  <a:pt x="4824" y="1875"/>
                </a:lnTo>
                <a:lnTo>
                  <a:pt x="4968" y="2016"/>
                </a:lnTo>
                <a:lnTo>
                  <a:pt x="5100" y="2154"/>
                </a:lnTo>
                <a:lnTo>
                  <a:pt x="5238" y="2324"/>
                </a:lnTo>
                <a:lnTo>
                  <a:pt x="5759" y="2324"/>
                </a:lnTo>
                <a:lnTo>
                  <a:pt x="5759" y="1245"/>
                </a:lnTo>
                <a:lnTo>
                  <a:pt x="5580" y="1119"/>
                </a:lnTo>
                <a:lnTo>
                  <a:pt x="5400" y="1020"/>
                </a:lnTo>
                <a:lnTo>
                  <a:pt x="5205" y="918"/>
                </a:lnTo>
                <a:lnTo>
                  <a:pt x="5031" y="837"/>
                </a:lnTo>
                <a:lnTo>
                  <a:pt x="4866" y="771"/>
                </a:lnTo>
                <a:lnTo>
                  <a:pt x="4710" y="711"/>
                </a:lnTo>
                <a:lnTo>
                  <a:pt x="4545" y="651"/>
                </a:lnTo>
                <a:lnTo>
                  <a:pt x="4386" y="600"/>
                </a:lnTo>
                <a:lnTo>
                  <a:pt x="4248" y="552"/>
                </a:lnTo>
                <a:lnTo>
                  <a:pt x="3993" y="483"/>
                </a:lnTo>
                <a:lnTo>
                  <a:pt x="3777" y="423"/>
                </a:lnTo>
                <a:lnTo>
                  <a:pt x="3564" y="375"/>
                </a:lnTo>
                <a:lnTo>
                  <a:pt x="3282" y="312"/>
                </a:lnTo>
                <a:lnTo>
                  <a:pt x="3003" y="261"/>
                </a:lnTo>
                <a:lnTo>
                  <a:pt x="2733" y="213"/>
                </a:lnTo>
                <a:lnTo>
                  <a:pt x="2451" y="171"/>
                </a:lnTo>
                <a:lnTo>
                  <a:pt x="2211" y="138"/>
                </a:lnTo>
                <a:lnTo>
                  <a:pt x="1974" y="108"/>
                </a:lnTo>
                <a:lnTo>
                  <a:pt x="1665" y="81"/>
                </a:lnTo>
                <a:lnTo>
                  <a:pt x="1437" y="60"/>
                </a:lnTo>
                <a:lnTo>
                  <a:pt x="1125" y="36"/>
                </a:lnTo>
                <a:lnTo>
                  <a:pt x="828" y="21"/>
                </a:lnTo>
                <a:lnTo>
                  <a:pt x="558" y="12"/>
                </a:lnTo>
                <a:lnTo>
                  <a:pt x="282" y="3"/>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26" name="Freeform 6"/>
          <p:cNvSpPr/>
          <p:nvPr/>
        </p:nvSpPr>
        <p:spPr bwMode="white">
          <a:xfrm>
            <a:off x="0" y="2460625"/>
            <a:ext cx="9144000" cy="2497138"/>
          </a:xfrm>
          <a:custGeom>
            <a:avLst/>
            <a:gdLst>
              <a:gd name="T0" fmla="*/ 0 w 5760"/>
              <a:gd name="T1" fmla="*/ 0 h 1573"/>
              <a:gd name="T2" fmla="*/ 0 w 5760"/>
              <a:gd name="T3" fmla="*/ 351 h 1573"/>
              <a:gd name="T4" fmla="*/ 282 w 5760"/>
              <a:gd name="T5" fmla="*/ 357 h 1573"/>
              <a:gd name="T6" fmla="*/ 627 w 5760"/>
              <a:gd name="T7" fmla="*/ 363 h 1573"/>
              <a:gd name="T8" fmla="*/ 960 w 5760"/>
              <a:gd name="T9" fmla="*/ 375 h 1573"/>
              <a:gd name="T10" fmla="*/ 1218 w 5760"/>
              <a:gd name="T11" fmla="*/ 393 h 1573"/>
              <a:gd name="T12" fmla="*/ 1470 w 5760"/>
              <a:gd name="T13" fmla="*/ 411 h 1573"/>
              <a:gd name="T14" fmla="*/ 1746 w 5760"/>
              <a:gd name="T15" fmla="*/ 435 h 1573"/>
              <a:gd name="T16" fmla="*/ 2022 w 5760"/>
              <a:gd name="T17" fmla="*/ 462 h 1573"/>
              <a:gd name="T18" fmla="*/ 2340 w 5760"/>
              <a:gd name="T19" fmla="*/ 504 h 1573"/>
              <a:gd name="T20" fmla="*/ 2664 w 5760"/>
              <a:gd name="T21" fmla="*/ 549 h 1573"/>
              <a:gd name="T22" fmla="*/ 2952 w 5760"/>
              <a:gd name="T23" fmla="*/ 597 h 1573"/>
              <a:gd name="T24" fmla="*/ 3225 w 5760"/>
              <a:gd name="T25" fmla="*/ 648 h 1573"/>
              <a:gd name="T26" fmla="*/ 3513 w 5760"/>
              <a:gd name="T27" fmla="*/ 708 h 1573"/>
              <a:gd name="T28" fmla="*/ 3693 w 5760"/>
              <a:gd name="T29" fmla="*/ 750 h 1573"/>
              <a:gd name="T30" fmla="*/ 3936 w 5760"/>
              <a:gd name="T31" fmla="*/ 810 h 1573"/>
              <a:gd name="T32" fmla="*/ 4095 w 5760"/>
              <a:gd name="T33" fmla="*/ 855 h 1573"/>
              <a:gd name="T34" fmla="*/ 4281 w 5760"/>
              <a:gd name="T35" fmla="*/ 909 h 1573"/>
              <a:gd name="T36" fmla="*/ 4503 w 5760"/>
              <a:gd name="T37" fmla="*/ 981 h 1573"/>
              <a:gd name="T38" fmla="*/ 4704 w 5760"/>
              <a:gd name="T39" fmla="*/ 1053 h 1573"/>
              <a:gd name="T40" fmla="*/ 4911 w 5760"/>
              <a:gd name="T41" fmla="*/ 1131 h 1573"/>
              <a:gd name="T42" fmla="*/ 5073 w 5760"/>
              <a:gd name="T43" fmla="*/ 1197 h 1573"/>
              <a:gd name="T44" fmla="*/ 5256 w 5760"/>
              <a:gd name="T45" fmla="*/ 1281 h 1573"/>
              <a:gd name="T46" fmla="*/ 5475 w 5760"/>
              <a:gd name="T47" fmla="*/ 1401 h 1573"/>
              <a:gd name="T48" fmla="*/ 5628 w 5760"/>
              <a:gd name="T49" fmla="*/ 1482 h 1573"/>
              <a:gd name="T50" fmla="*/ 5759 w 5760"/>
              <a:gd name="T51" fmla="*/ 1572 h 1573"/>
              <a:gd name="T52" fmla="*/ 5759 w 5760"/>
              <a:gd name="T53" fmla="*/ 633 h 1573"/>
              <a:gd name="T54" fmla="*/ 5493 w 5760"/>
              <a:gd name="T55" fmla="*/ 570 h 1573"/>
              <a:gd name="T56" fmla="*/ 5214 w 5760"/>
              <a:gd name="T57" fmla="*/ 501 h 1573"/>
              <a:gd name="T58" fmla="*/ 4950 w 5760"/>
              <a:gd name="T59" fmla="*/ 444 h 1573"/>
              <a:gd name="T60" fmla="*/ 4701 w 5760"/>
              <a:gd name="T61" fmla="*/ 396 h 1573"/>
              <a:gd name="T62" fmla="*/ 4425 w 5760"/>
              <a:gd name="T63" fmla="*/ 348 h 1573"/>
              <a:gd name="T64" fmla="*/ 4110 w 5760"/>
              <a:gd name="T65" fmla="*/ 294 h 1573"/>
              <a:gd name="T66" fmla="*/ 3813 w 5760"/>
              <a:gd name="T67" fmla="*/ 252 h 1573"/>
              <a:gd name="T68" fmla="*/ 3549 w 5760"/>
              <a:gd name="T69" fmla="*/ 213 h 1573"/>
              <a:gd name="T70" fmla="*/ 3261 w 5760"/>
              <a:gd name="T71" fmla="*/ 183 h 1573"/>
              <a:gd name="T72" fmla="*/ 3015 w 5760"/>
              <a:gd name="T73" fmla="*/ 153 h 1573"/>
              <a:gd name="T74" fmla="*/ 2757 w 5760"/>
              <a:gd name="T75" fmla="*/ 129 h 1573"/>
              <a:gd name="T76" fmla="*/ 2520 w 5760"/>
              <a:gd name="T77" fmla="*/ 105 h 1573"/>
              <a:gd name="T78" fmla="*/ 2301 w 5760"/>
              <a:gd name="T79" fmla="*/ 87 h 1573"/>
              <a:gd name="T80" fmla="*/ 2013 w 5760"/>
              <a:gd name="T81" fmla="*/ 66 h 1573"/>
              <a:gd name="T82" fmla="*/ 1731 w 5760"/>
              <a:gd name="T83" fmla="*/ 48 h 1573"/>
              <a:gd name="T84" fmla="*/ 1524 w 5760"/>
              <a:gd name="T85" fmla="*/ 39 h 1573"/>
              <a:gd name="T86" fmla="*/ 1260 w 5760"/>
              <a:gd name="T87" fmla="*/ 27 h 1573"/>
              <a:gd name="T88" fmla="*/ 966 w 5760"/>
              <a:gd name="T89" fmla="*/ 15 h 1573"/>
              <a:gd name="T90" fmla="*/ 714 w 5760"/>
              <a:gd name="T91" fmla="*/ 12 h 1573"/>
              <a:gd name="T92" fmla="*/ 510 w 5760"/>
              <a:gd name="T93" fmla="*/ 6 h 1573"/>
              <a:gd name="T94" fmla="*/ 243 w 5760"/>
              <a:gd name="T95" fmla="*/ 0 h 1573"/>
              <a:gd name="T96" fmla="*/ 0 w 5760"/>
              <a:gd name="T97" fmla="*/ 0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760" h="1573">
                <a:moveTo>
                  <a:pt x="0" y="0"/>
                </a:moveTo>
                <a:lnTo>
                  <a:pt x="0" y="351"/>
                </a:lnTo>
                <a:lnTo>
                  <a:pt x="282" y="357"/>
                </a:lnTo>
                <a:lnTo>
                  <a:pt x="627" y="363"/>
                </a:lnTo>
                <a:lnTo>
                  <a:pt x="960" y="375"/>
                </a:lnTo>
                <a:lnTo>
                  <a:pt x="1218" y="393"/>
                </a:lnTo>
                <a:lnTo>
                  <a:pt x="1470" y="411"/>
                </a:lnTo>
                <a:lnTo>
                  <a:pt x="1746" y="435"/>
                </a:lnTo>
                <a:lnTo>
                  <a:pt x="2022" y="462"/>
                </a:lnTo>
                <a:lnTo>
                  <a:pt x="2340" y="504"/>
                </a:lnTo>
                <a:lnTo>
                  <a:pt x="2664" y="549"/>
                </a:lnTo>
                <a:lnTo>
                  <a:pt x="2952" y="597"/>
                </a:lnTo>
                <a:lnTo>
                  <a:pt x="3225" y="648"/>
                </a:lnTo>
                <a:lnTo>
                  <a:pt x="3513" y="708"/>
                </a:lnTo>
                <a:lnTo>
                  <a:pt x="3693" y="750"/>
                </a:lnTo>
                <a:lnTo>
                  <a:pt x="3936" y="810"/>
                </a:lnTo>
                <a:lnTo>
                  <a:pt x="4095" y="855"/>
                </a:lnTo>
                <a:lnTo>
                  <a:pt x="4281" y="909"/>
                </a:lnTo>
                <a:lnTo>
                  <a:pt x="4503" y="981"/>
                </a:lnTo>
                <a:lnTo>
                  <a:pt x="4704" y="1053"/>
                </a:lnTo>
                <a:lnTo>
                  <a:pt x="4911" y="1131"/>
                </a:lnTo>
                <a:lnTo>
                  <a:pt x="5073" y="1197"/>
                </a:lnTo>
                <a:lnTo>
                  <a:pt x="5256" y="1281"/>
                </a:lnTo>
                <a:lnTo>
                  <a:pt x="5475" y="1401"/>
                </a:lnTo>
                <a:lnTo>
                  <a:pt x="5628" y="1482"/>
                </a:lnTo>
                <a:lnTo>
                  <a:pt x="5759" y="1572"/>
                </a:lnTo>
                <a:lnTo>
                  <a:pt x="5759" y="633"/>
                </a:lnTo>
                <a:lnTo>
                  <a:pt x="5493" y="570"/>
                </a:lnTo>
                <a:lnTo>
                  <a:pt x="5214" y="501"/>
                </a:lnTo>
                <a:lnTo>
                  <a:pt x="4950" y="444"/>
                </a:lnTo>
                <a:lnTo>
                  <a:pt x="4701" y="396"/>
                </a:lnTo>
                <a:lnTo>
                  <a:pt x="4425" y="348"/>
                </a:lnTo>
                <a:lnTo>
                  <a:pt x="4110" y="294"/>
                </a:lnTo>
                <a:lnTo>
                  <a:pt x="3813" y="252"/>
                </a:lnTo>
                <a:lnTo>
                  <a:pt x="3549" y="213"/>
                </a:lnTo>
                <a:lnTo>
                  <a:pt x="3261" y="183"/>
                </a:lnTo>
                <a:lnTo>
                  <a:pt x="3015" y="153"/>
                </a:lnTo>
                <a:lnTo>
                  <a:pt x="2757" y="129"/>
                </a:lnTo>
                <a:lnTo>
                  <a:pt x="2520" y="105"/>
                </a:lnTo>
                <a:lnTo>
                  <a:pt x="2301" y="87"/>
                </a:lnTo>
                <a:lnTo>
                  <a:pt x="2013" y="66"/>
                </a:lnTo>
                <a:lnTo>
                  <a:pt x="1731" y="48"/>
                </a:lnTo>
                <a:lnTo>
                  <a:pt x="1524" y="39"/>
                </a:lnTo>
                <a:lnTo>
                  <a:pt x="1260" y="27"/>
                </a:lnTo>
                <a:lnTo>
                  <a:pt x="966" y="15"/>
                </a:lnTo>
                <a:lnTo>
                  <a:pt x="714" y="12"/>
                </a:lnTo>
                <a:lnTo>
                  <a:pt x="510" y="6"/>
                </a:lnTo>
                <a:lnTo>
                  <a:pt x="243"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27" name="Freeform 7"/>
          <p:cNvSpPr/>
          <p:nvPr/>
        </p:nvSpPr>
        <p:spPr bwMode="white">
          <a:xfrm>
            <a:off x="0" y="1793875"/>
            <a:ext cx="9144000" cy="1539875"/>
          </a:xfrm>
          <a:custGeom>
            <a:avLst/>
            <a:gdLst>
              <a:gd name="T0" fmla="*/ 0 w 5760"/>
              <a:gd name="T1" fmla="*/ 0 h 970"/>
              <a:gd name="T2" fmla="*/ 0 w 5760"/>
              <a:gd name="T3" fmla="*/ 339 h 970"/>
              <a:gd name="T4" fmla="*/ 318 w 5760"/>
              <a:gd name="T5" fmla="*/ 342 h 970"/>
              <a:gd name="T6" fmla="*/ 591 w 5760"/>
              <a:gd name="T7" fmla="*/ 348 h 970"/>
              <a:gd name="T8" fmla="*/ 846 w 5760"/>
              <a:gd name="T9" fmla="*/ 354 h 970"/>
              <a:gd name="T10" fmla="*/ 1074 w 5760"/>
              <a:gd name="T11" fmla="*/ 360 h 970"/>
              <a:gd name="T12" fmla="*/ 1314 w 5760"/>
              <a:gd name="T13" fmla="*/ 366 h 970"/>
              <a:gd name="T14" fmla="*/ 1599 w 5760"/>
              <a:gd name="T15" fmla="*/ 381 h 970"/>
              <a:gd name="T16" fmla="*/ 1911 w 5760"/>
              <a:gd name="T17" fmla="*/ 399 h 970"/>
              <a:gd name="T18" fmla="*/ 2241 w 5760"/>
              <a:gd name="T19" fmla="*/ 420 h 970"/>
              <a:gd name="T20" fmla="*/ 2619 w 5760"/>
              <a:gd name="T21" fmla="*/ 453 h 970"/>
              <a:gd name="T22" fmla="*/ 2889 w 5760"/>
              <a:gd name="T23" fmla="*/ 477 h 970"/>
              <a:gd name="T24" fmla="*/ 3177 w 5760"/>
              <a:gd name="T25" fmla="*/ 507 h 970"/>
              <a:gd name="T26" fmla="*/ 3498 w 5760"/>
              <a:gd name="T27" fmla="*/ 543 h 970"/>
              <a:gd name="T28" fmla="*/ 3813 w 5760"/>
              <a:gd name="T29" fmla="*/ 585 h 970"/>
              <a:gd name="T30" fmla="*/ 4044 w 5760"/>
              <a:gd name="T31" fmla="*/ 618 h 970"/>
              <a:gd name="T32" fmla="*/ 4365 w 5760"/>
              <a:gd name="T33" fmla="*/ 669 h 970"/>
              <a:gd name="T34" fmla="*/ 4683 w 5760"/>
              <a:gd name="T35" fmla="*/ 726 h 970"/>
              <a:gd name="T36" fmla="*/ 4980 w 5760"/>
              <a:gd name="T37" fmla="*/ 786 h 970"/>
              <a:gd name="T38" fmla="*/ 5268 w 5760"/>
              <a:gd name="T39" fmla="*/ 846 h 970"/>
              <a:gd name="T40" fmla="*/ 5646 w 5760"/>
              <a:gd name="T41" fmla="*/ 942 h 970"/>
              <a:gd name="T42" fmla="*/ 5759 w 5760"/>
              <a:gd name="T43" fmla="*/ 969 h 970"/>
              <a:gd name="T44" fmla="*/ 5759 w 5760"/>
              <a:gd name="T45" fmla="*/ 0 h 970"/>
              <a:gd name="T46" fmla="*/ 0 w 5760"/>
              <a:gd name="T47" fmla="*/ 0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60" h="970">
                <a:moveTo>
                  <a:pt x="0" y="0"/>
                </a:moveTo>
                <a:lnTo>
                  <a:pt x="0" y="339"/>
                </a:lnTo>
                <a:lnTo>
                  <a:pt x="318" y="342"/>
                </a:lnTo>
                <a:lnTo>
                  <a:pt x="591" y="348"/>
                </a:lnTo>
                <a:lnTo>
                  <a:pt x="846" y="354"/>
                </a:lnTo>
                <a:lnTo>
                  <a:pt x="1074" y="360"/>
                </a:lnTo>
                <a:lnTo>
                  <a:pt x="1314" y="366"/>
                </a:lnTo>
                <a:lnTo>
                  <a:pt x="1599" y="381"/>
                </a:lnTo>
                <a:lnTo>
                  <a:pt x="1911" y="399"/>
                </a:lnTo>
                <a:lnTo>
                  <a:pt x="2241" y="420"/>
                </a:lnTo>
                <a:lnTo>
                  <a:pt x="2619" y="453"/>
                </a:lnTo>
                <a:lnTo>
                  <a:pt x="2889" y="477"/>
                </a:lnTo>
                <a:lnTo>
                  <a:pt x="3177" y="507"/>
                </a:lnTo>
                <a:lnTo>
                  <a:pt x="3498" y="543"/>
                </a:lnTo>
                <a:lnTo>
                  <a:pt x="3813" y="585"/>
                </a:lnTo>
                <a:lnTo>
                  <a:pt x="4044" y="618"/>
                </a:lnTo>
                <a:lnTo>
                  <a:pt x="4365" y="669"/>
                </a:lnTo>
                <a:lnTo>
                  <a:pt x="4683" y="726"/>
                </a:lnTo>
                <a:lnTo>
                  <a:pt x="4980" y="786"/>
                </a:lnTo>
                <a:lnTo>
                  <a:pt x="5268" y="846"/>
                </a:lnTo>
                <a:lnTo>
                  <a:pt x="5646" y="942"/>
                </a:lnTo>
                <a:lnTo>
                  <a:pt x="5759" y="969"/>
                </a:lnTo>
                <a:lnTo>
                  <a:pt x="5759"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28" name="Freeform 8"/>
          <p:cNvSpPr/>
          <p:nvPr/>
        </p:nvSpPr>
        <p:spPr bwMode="white">
          <a:xfrm>
            <a:off x="0" y="-20638"/>
            <a:ext cx="9144000" cy="1682751"/>
          </a:xfrm>
          <a:custGeom>
            <a:avLst/>
            <a:gdLst>
              <a:gd name="T0" fmla="*/ 0 w 5760"/>
              <a:gd name="T1" fmla="*/ 753 h 1060"/>
              <a:gd name="T2" fmla="*/ 0 w 5760"/>
              <a:gd name="T3" fmla="*/ 1059 h 1060"/>
              <a:gd name="T4" fmla="*/ 5759 w 5760"/>
              <a:gd name="T5" fmla="*/ 1059 h 1060"/>
              <a:gd name="T6" fmla="*/ 5759 w 5760"/>
              <a:gd name="T7" fmla="*/ 0 h 1060"/>
              <a:gd name="T8" fmla="*/ 5430 w 5760"/>
              <a:gd name="T9" fmla="*/ 0 h 1060"/>
              <a:gd name="T10" fmla="*/ 5298 w 5760"/>
              <a:gd name="T11" fmla="*/ 84 h 1060"/>
              <a:gd name="T12" fmla="*/ 5136 w 5760"/>
              <a:gd name="T13" fmla="*/ 159 h 1060"/>
              <a:gd name="T14" fmla="*/ 4968 w 5760"/>
              <a:gd name="T15" fmla="*/ 222 h 1060"/>
              <a:gd name="T16" fmla="*/ 4812 w 5760"/>
              <a:gd name="T17" fmla="*/ 267 h 1060"/>
              <a:gd name="T18" fmla="*/ 4626 w 5760"/>
              <a:gd name="T19" fmla="*/ 324 h 1060"/>
              <a:gd name="T20" fmla="*/ 4440 w 5760"/>
              <a:gd name="T21" fmla="*/ 366 h 1060"/>
              <a:gd name="T22" fmla="*/ 4230 w 5760"/>
              <a:gd name="T23" fmla="*/ 414 h 1060"/>
              <a:gd name="T24" fmla="*/ 3939 w 5760"/>
              <a:gd name="T25" fmla="*/ 468 h 1060"/>
              <a:gd name="T26" fmla="*/ 3711 w 5760"/>
              <a:gd name="T27" fmla="*/ 504 h 1060"/>
              <a:gd name="T28" fmla="*/ 3441 w 5760"/>
              <a:gd name="T29" fmla="*/ 543 h 1060"/>
              <a:gd name="T30" fmla="*/ 3189 w 5760"/>
              <a:gd name="T31" fmla="*/ 579 h 1060"/>
              <a:gd name="T32" fmla="*/ 2925 w 5760"/>
              <a:gd name="T33" fmla="*/ 606 h 1060"/>
              <a:gd name="T34" fmla="*/ 2679 w 5760"/>
              <a:gd name="T35" fmla="*/ 633 h 1060"/>
              <a:gd name="T36" fmla="*/ 2418 w 5760"/>
              <a:gd name="T37" fmla="*/ 654 h 1060"/>
              <a:gd name="T38" fmla="*/ 2142 w 5760"/>
              <a:gd name="T39" fmla="*/ 675 h 1060"/>
              <a:gd name="T40" fmla="*/ 1896 w 5760"/>
              <a:gd name="T41" fmla="*/ 693 h 1060"/>
              <a:gd name="T42" fmla="*/ 1647 w 5760"/>
              <a:gd name="T43" fmla="*/ 708 h 1060"/>
              <a:gd name="T44" fmla="*/ 1404 w 5760"/>
              <a:gd name="T45" fmla="*/ 720 h 1060"/>
              <a:gd name="T46" fmla="*/ 1170 w 5760"/>
              <a:gd name="T47" fmla="*/ 732 h 1060"/>
              <a:gd name="T48" fmla="*/ 906 w 5760"/>
              <a:gd name="T49" fmla="*/ 738 h 1060"/>
              <a:gd name="T50" fmla="*/ 534 w 5760"/>
              <a:gd name="T51" fmla="*/ 747 h 1060"/>
              <a:gd name="T52" fmla="*/ 201 w 5760"/>
              <a:gd name="T53" fmla="*/ 753 h 1060"/>
              <a:gd name="T54" fmla="*/ 0 w 5760"/>
              <a:gd name="T55" fmla="*/ 753 h 1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60" h="1060">
                <a:moveTo>
                  <a:pt x="0" y="753"/>
                </a:moveTo>
                <a:lnTo>
                  <a:pt x="0" y="1059"/>
                </a:lnTo>
                <a:lnTo>
                  <a:pt x="5759" y="1059"/>
                </a:lnTo>
                <a:lnTo>
                  <a:pt x="5759" y="0"/>
                </a:lnTo>
                <a:lnTo>
                  <a:pt x="5430" y="0"/>
                </a:lnTo>
                <a:lnTo>
                  <a:pt x="5298" y="84"/>
                </a:lnTo>
                <a:lnTo>
                  <a:pt x="5136" y="159"/>
                </a:lnTo>
                <a:lnTo>
                  <a:pt x="4968" y="222"/>
                </a:lnTo>
                <a:lnTo>
                  <a:pt x="4812" y="267"/>
                </a:lnTo>
                <a:lnTo>
                  <a:pt x="4626" y="324"/>
                </a:lnTo>
                <a:lnTo>
                  <a:pt x="4440" y="366"/>
                </a:lnTo>
                <a:lnTo>
                  <a:pt x="4230" y="414"/>
                </a:lnTo>
                <a:lnTo>
                  <a:pt x="3939" y="468"/>
                </a:lnTo>
                <a:lnTo>
                  <a:pt x="3711" y="504"/>
                </a:lnTo>
                <a:lnTo>
                  <a:pt x="3441" y="543"/>
                </a:lnTo>
                <a:lnTo>
                  <a:pt x="3189" y="579"/>
                </a:lnTo>
                <a:lnTo>
                  <a:pt x="2925" y="606"/>
                </a:lnTo>
                <a:lnTo>
                  <a:pt x="2679" y="633"/>
                </a:lnTo>
                <a:lnTo>
                  <a:pt x="2418" y="654"/>
                </a:lnTo>
                <a:lnTo>
                  <a:pt x="2142" y="675"/>
                </a:lnTo>
                <a:lnTo>
                  <a:pt x="1896" y="693"/>
                </a:lnTo>
                <a:lnTo>
                  <a:pt x="1647" y="708"/>
                </a:lnTo>
                <a:lnTo>
                  <a:pt x="1404" y="720"/>
                </a:lnTo>
                <a:lnTo>
                  <a:pt x="1170" y="732"/>
                </a:lnTo>
                <a:lnTo>
                  <a:pt x="906" y="738"/>
                </a:lnTo>
                <a:lnTo>
                  <a:pt x="534" y="747"/>
                </a:lnTo>
                <a:lnTo>
                  <a:pt x="201" y="753"/>
                </a:lnTo>
                <a:lnTo>
                  <a:pt x="0" y="753"/>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29" name="Freeform 9"/>
          <p:cNvSpPr/>
          <p:nvPr/>
        </p:nvSpPr>
        <p:spPr bwMode="white">
          <a:xfrm>
            <a:off x="0" y="-20638"/>
            <a:ext cx="8388350" cy="1068388"/>
          </a:xfrm>
          <a:custGeom>
            <a:avLst/>
            <a:gdLst>
              <a:gd name="T0" fmla="*/ 0 w 5284"/>
              <a:gd name="T1" fmla="*/ 366 h 673"/>
              <a:gd name="T2" fmla="*/ 0 w 5284"/>
              <a:gd name="T3" fmla="*/ 672 h 673"/>
              <a:gd name="T4" fmla="*/ 303 w 5284"/>
              <a:gd name="T5" fmla="*/ 672 h 673"/>
              <a:gd name="T6" fmla="*/ 723 w 5284"/>
              <a:gd name="T7" fmla="*/ 663 h 673"/>
              <a:gd name="T8" fmla="*/ 1020 w 5284"/>
              <a:gd name="T9" fmla="*/ 654 h 673"/>
              <a:gd name="T10" fmla="*/ 1302 w 5284"/>
              <a:gd name="T11" fmla="*/ 642 h 673"/>
              <a:gd name="T12" fmla="*/ 1554 w 5284"/>
              <a:gd name="T13" fmla="*/ 630 h 673"/>
              <a:gd name="T14" fmla="*/ 1779 w 5284"/>
              <a:gd name="T15" fmla="*/ 615 h 673"/>
              <a:gd name="T16" fmla="*/ 1962 w 5284"/>
              <a:gd name="T17" fmla="*/ 606 h 673"/>
              <a:gd name="T18" fmla="*/ 2193 w 5284"/>
              <a:gd name="T19" fmla="*/ 588 h 673"/>
              <a:gd name="T20" fmla="*/ 2448 w 5284"/>
              <a:gd name="T21" fmla="*/ 570 h 673"/>
              <a:gd name="T22" fmla="*/ 2700 w 5284"/>
              <a:gd name="T23" fmla="*/ 546 h 673"/>
              <a:gd name="T24" fmla="*/ 2904 w 5284"/>
              <a:gd name="T25" fmla="*/ 528 h 673"/>
              <a:gd name="T26" fmla="*/ 3138 w 5284"/>
              <a:gd name="T27" fmla="*/ 498 h 673"/>
              <a:gd name="T28" fmla="*/ 3324 w 5284"/>
              <a:gd name="T29" fmla="*/ 474 h 673"/>
              <a:gd name="T30" fmla="*/ 3534 w 5284"/>
              <a:gd name="T31" fmla="*/ 447 h 673"/>
              <a:gd name="T32" fmla="*/ 3735 w 5284"/>
              <a:gd name="T33" fmla="*/ 420 h 673"/>
              <a:gd name="T34" fmla="*/ 3933 w 5284"/>
              <a:gd name="T35" fmla="*/ 384 h 673"/>
              <a:gd name="T36" fmla="*/ 4116 w 5284"/>
              <a:gd name="T37" fmla="*/ 351 h 673"/>
              <a:gd name="T38" fmla="*/ 4266 w 5284"/>
              <a:gd name="T39" fmla="*/ 318 h 673"/>
              <a:gd name="T40" fmla="*/ 4446 w 5284"/>
              <a:gd name="T41" fmla="*/ 279 h 673"/>
              <a:gd name="T42" fmla="*/ 4620 w 5284"/>
              <a:gd name="T43" fmla="*/ 237 h 673"/>
              <a:gd name="T44" fmla="*/ 4779 w 5284"/>
              <a:gd name="T45" fmla="*/ 192 h 673"/>
              <a:gd name="T46" fmla="*/ 4920 w 5284"/>
              <a:gd name="T47" fmla="*/ 147 h 673"/>
              <a:gd name="T48" fmla="*/ 5085 w 5284"/>
              <a:gd name="T49" fmla="*/ 90 h 673"/>
              <a:gd name="T50" fmla="*/ 5193 w 5284"/>
              <a:gd name="T51" fmla="*/ 42 h 673"/>
              <a:gd name="T52" fmla="*/ 5283 w 5284"/>
              <a:gd name="T53" fmla="*/ 0 h 673"/>
              <a:gd name="T54" fmla="*/ 3201 w 5284"/>
              <a:gd name="T55" fmla="*/ 0 h 673"/>
              <a:gd name="T56" fmla="*/ 2982 w 5284"/>
              <a:gd name="T57" fmla="*/ 57 h 673"/>
              <a:gd name="T58" fmla="*/ 2775 w 5284"/>
              <a:gd name="T59" fmla="*/ 108 h 673"/>
              <a:gd name="T60" fmla="*/ 2562 w 5284"/>
              <a:gd name="T61" fmla="*/ 150 h 673"/>
              <a:gd name="T62" fmla="*/ 2397 w 5284"/>
              <a:gd name="T63" fmla="*/ 183 h 673"/>
              <a:gd name="T64" fmla="*/ 2205 w 5284"/>
              <a:gd name="T65" fmla="*/ 213 h 673"/>
              <a:gd name="T66" fmla="*/ 2001 w 5284"/>
              <a:gd name="T67" fmla="*/ 243 h 673"/>
              <a:gd name="T68" fmla="*/ 1776 w 5284"/>
              <a:gd name="T69" fmla="*/ 273 h 673"/>
              <a:gd name="T70" fmla="*/ 1536 w 5284"/>
              <a:gd name="T71" fmla="*/ 297 h 673"/>
              <a:gd name="T72" fmla="*/ 1344 w 5284"/>
              <a:gd name="T73" fmla="*/ 312 h 673"/>
              <a:gd name="T74" fmla="*/ 1134 w 5284"/>
              <a:gd name="T75" fmla="*/ 330 h 673"/>
              <a:gd name="T76" fmla="*/ 921 w 5284"/>
              <a:gd name="T77" fmla="*/ 342 h 673"/>
              <a:gd name="T78" fmla="*/ 696 w 5284"/>
              <a:gd name="T79" fmla="*/ 354 h 673"/>
              <a:gd name="T80" fmla="*/ 501 w 5284"/>
              <a:gd name="T81" fmla="*/ 360 h 673"/>
              <a:gd name="T82" fmla="*/ 279 w 5284"/>
              <a:gd name="T83" fmla="*/ 366 h 673"/>
              <a:gd name="T84" fmla="*/ 99 w 5284"/>
              <a:gd name="T85" fmla="*/ 369 h 673"/>
              <a:gd name="T86" fmla="*/ 0 w 5284"/>
              <a:gd name="T87" fmla="*/ 366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84" h="673">
                <a:moveTo>
                  <a:pt x="0" y="366"/>
                </a:moveTo>
                <a:lnTo>
                  <a:pt x="0" y="672"/>
                </a:lnTo>
                <a:lnTo>
                  <a:pt x="303" y="672"/>
                </a:lnTo>
                <a:lnTo>
                  <a:pt x="723" y="663"/>
                </a:lnTo>
                <a:lnTo>
                  <a:pt x="1020" y="654"/>
                </a:lnTo>
                <a:lnTo>
                  <a:pt x="1302" y="642"/>
                </a:lnTo>
                <a:lnTo>
                  <a:pt x="1554" y="630"/>
                </a:lnTo>
                <a:lnTo>
                  <a:pt x="1779" y="615"/>
                </a:lnTo>
                <a:lnTo>
                  <a:pt x="1962" y="606"/>
                </a:lnTo>
                <a:lnTo>
                  <a:pt x="2193" y="588"/>
                </a:lnTo>
                <a:lnTo>
                  <a:pt x="2448" y="570"/>
                </a:lnTo>
                <a:lnTo>
                  <a:pt x="2700" y="546"/>
                </a:lnTo>
                <a:lnTo>
                  <a:pt x="2904" y="528"/>
                </a:lnTo>
                <a:lnTo>
                  <a:pt x="3138" y="498"/>
                </a:lnTo>
                <a:lnTo>
                  <a:pt x="3324" y="474"/>
                </a:lnTo>
                <a:lnTo>
                  <a:pt x="3534" y="447"/>
                </a:lnTo>
                <a:lnTo>
                  <a:pt x="3735" y="420"/>
                </a:lnTo>
                <a:lnTo>
                  <a:pt x="3933" y="384"/>
                </a:lnTo>
                <a:lnTo>
                  <a:pt x="4116" y="351"/>
                </a:lnTo>
                <a:lnTo>
                  <a:pt x="4266" y="318"/>
                </a:lnTo>
                <a:lnTo>
                  <a:pt x="4446" y="279"/>
                </a:lnTo>
                <a:lnTo>
                  <a:pt x="4620" y="237"/>
                </a:lnTo>
                <a:lnTo>
                  <a:pt x="4779" y="192"/>
                </a:lnTo>
                <a:lnTo>
                  <a:pt x="4920" y="147"/>
                </a:lnTo>
                <a:lnTo>
                  <a:pt x="5085" y="90"/>
                </a:lnTo>
                <a:lnTo>
                  <a:pt x="5193" y="42"/>
                </a:lnTo>
                <a:lnTo>
                  <a:pt x="5283" y="0"/>
                </a:lnTo>
                <a:lnTo>
                  <a:pt x="3201" y="0"/>
                </a:lnTo>
                <a:lnTo>
                  <a:pt x="2982" y="57"/>
                </a:lnTo>
                <a:lnTo>
                  <a:pt x="2775" y="108"/>
                </a:lnTo>
                <a:lnTo>
                  <a:pt x="2562" y="150"/>
                </a:lnTo>
                <a:lnTo>
                  <a:pt x="2397" y="183"/>
                </a:lnTo>
                <a:lnTo>
                  <a:pt x="2205" y="213"/>
                </a:lnTo>
                <a:lnTo>
                  <a:pt x="2001" y="243"/>
                </a:lnTo>
                <a:lnTo>
                  <a:pt x="1776" y="273"/>
                </a:lnTo>
                <a:lnTo>
                  <a:pt x="1536" y="297"/>
                </a:lnTo>
                <a:lnTo>
                  <a:pt x="1344" y="312"/>
                </a:lnTo>
                <a:lnTo>
                  <a:pt x="1134" y="330"/>
                </a:lnTo>
                <a:lnTo>
                  <a:pt x="921" y="342"/>
                </a:lnTo>
                <a:lnTo>
                  <a:pt x="696" y="354"/>
                </a:lnTo>
                <a:lnTo>
                  <a:pt x="501" y="360"/>
                </a:lnTo>
                <a:lnTo>
                  <a:pt x="279" y="366"/>
                </a:lnTo>
                <a:lnTo>
                  <a:pt x="99" y="369"/>
                </a:lnTo>
                <a:lnTo>
                  <a:pt x="0" y="366"/>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30" name="Freeform 10"/>
          <p:cNvSpPr/>
          <p:nvPr/>
        </p:nvSpPr>
        <p:spPr bwMode="white">
          <a:xfrm>
            <a:off x="0" y="-20638"/>
            <a:ext cx="4578350" cy="454026"/>
          </a:xfrm>
          <a:custGeom>
            <a:avLst/>
            <a:gdLst>
              <a:gd name="T0" fmla="*/ 0 w 2884"/>
              <a:gd name="T1" fmla="*/ 0 h 286"/>
              <a:gd name="T2" fmla="*/ 0 w 2884"/>
              <a:gd name="T3" fmla="*/ 285 h 286"/>
              <a:gd name="T4" fmla="*/ 192 w 2884"/>
              <a:gd name="T5" fmla="*/ 285 h 286"/>
              <a:gd name="T6" fmla="*/ 384 w 2884"/>
              <a:gd name="T7" fmla="*/ 282 h 286"/>
              <a:gd name="T8" fmla="*/ 579 w 2884"/>
              <a:gd name="T9" fmla="*/ 276 h 286"/>
              <a:gd name="T10" fmla="*/ 789 w 2884"/>
              <a:gd name="T11" fmla="*/ 267 h 286"/>
              <a:gd name="T12" fmla="*/ 999 w 2884"/>
              <a:gd name="T13" fmla="*/ 258 h 286"/>
              <a:gd name="T14" fmla="*/ 1161 w 2884"/>
              <a:gd name="T15" fmla="*/ 246 h 286"/>
              <a:gd name="T16" fmla="*/ 1302 w 2884"/>
              <a:gd name="T17" fmla="*/ 234 h 286"/>
              <a:gd name="T18" fmla="*/ 1458 w 2884"/>
              <a:gd name="T19" fmla="*/ 222 h 286"/>
              <a:gd name="T20" fmla="*/ 1665 w 2884"/>
              <a:gd name="T21" fmla="*/ 201 h 286"/>
              <a:gd name="T22" fmla="*/ 1992 w 2884"/>
              <a:gd name="T23" fmla="*/ 159 h 286"/>
              <a:gd name="T24" fmla="*/ 2301 w 2884"/>
              <a:gd name="T25" fmla="*/ 117 h 286"/>
              <a:gd name="T26" fmla="*/ 2604 w 2884"/>
              <a:gd name="T27" fmla="*/ 60 h 286"/>
              <a:gd name="T28" fmla="*/ 2883 w 2884"/>
              <a:gd name="T29" fmla="*/ 0 h 286"/>
              <a:gd name="T30" fmla="*/ 0 w 2884"/>
              <a:gd name="T31"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4" h="286">
                <a:moveTo>
                  <a:pt x="0" y="0"/>
                </a:moveTo>
                <a:lnTo>
                  <a:pt x="0" y="285"/>
                </a:lnTo>
                <a:lnTo>
                  <a:pt x="192" y="285"/>
                </a:lnTo>
                <a:lnTo>
                  <a:pt x="384" y="282"/>
                </a:lnTo>
                <a:lnTo>
                  <a:pt x="579" y="276"/>
                </a:lnTo>
                <a:lnTo>
                  <a:pt x="789" y="267"/>
                </a:lnTo>
                <a:lnTo>
                  <a:pt x="999" y="258"/>
                </a:lnTo>
                <a:lnTo>
                  <a:pt x="1161" y="246"/>
                </a:lnTo>
                <a:lnTo>
                  <a:pt x="1302" y="234"/>
                </a:lnTo>
                <a:lnTo>
                  <a:pt x="1458" y="222"/>
                </a:lnTo>
                <a:lnTo>
                  <a:pt x="1665" y="201"/>
                </a:lnTo>
                <a:lnTo>
                  <a:pt x="1992" y="159"/>
                </a:lnTo>
                <a:lnTo>
                  <a:pt x="2301" y="117"/>
                </a:lnTo>
                <a:lnTo>
                  <a:pt x="2604" y="60"/>
                </a:lnTo>
                <a:lnTo>
                  <a:pt x="2883"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31" name="Rectangle 11"/>
          <p:cNvSpPr>
            <a:spLocks noGrp="1" noChangeArrowheads="1"/>
          </p:cNvSpPr>
          <p:nvPr>
            <p:ph type="title"/>
          </p:nvPr>
        </p:nvSpPr>
        <p:spPr bwMode="auto">
          <a:xfrm>
            <a:off x="685800" y="609600"/>
            <a:ext cx="7772400" cy="1143000"/>
          </a:xfrm>
          <a:prstGeom prst="rect">
            <a:avLst/>
          </a:prstGeom>
          <a:noFill/>
          <a:ln>
            <a:noFill/>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48632" name="Rectangle 12"/>
          <p:cNvSpPr>
            <a:spLocks noGrp="1" noChangeArrowheads="1"/>
          </p:cNvSpPr>
          <p:nvPr>
            <p:ph type="body" idx="1"/>
          </p:nvPr>
        </p:nvSpPr>
        <p:spPr bwMode="auto">
          <a:xfrm>
            <a:off x="685800" y="2286000"/>
            <a:ext cx="7772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33" name="Rectangle 14"/>
          <p:cNvSpPr>
            <a:spLocks noGrp="1" noChangeArrowheads="1"/>
          </p:cNvSpPr>
          <p:nvPr>
            <p:ph type="ftr" sz="quarter" idx="3"/>
          </p:nvPr>
        </p:nvSpPr>
        <p:spPr bwMode="auto">
          <a:xfrm>
            <a:off x="3200400" y="6248400"/>
            <a:ext cx="35052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600" b="0">
                <a:solidFill>
                  <a:srgbClr val="CCECFF"/>
                </a:solidFill>
              </a:defRPr>
            </a:lvl1pPr>
          </a:lstStyle>
          <a:p>
            <a:pPr eaLnBrk="0" fontAlgn="base" hangingPunct="0">
              <a:spcBef>
                <a:spcPct val="0"/>
              </a:spcBef>
              <a:spcAft>
                <a:spcPct val="0"/>
              </a:spcAft>
            </a:pPr>
            <a:r>
              <a:rPr lang="en-US" sz="2000" b="1" smtClean="0">
                <a:solidFill>
                  <a:srgbClr val="3399FF"/>
                </a:solidFill>
                <a:latin typeface="Arial Black" pitchFamily="34" charset="0"/>
              </a:rPr>
              <a:t>ERE</a:t>
            </a:r>
            <a:r>
              <a:rPr lang="en-US" b="1" smtClean="0">
                <a:solidFill>
                  <a:srgbClr val="FFFFFF"/>
                </a:solidFill>
              </a:rPr>
              <a:t> </a:t>
            </a:r>
            <a:r>
              <a:rPr lang="en-US" smtClean="0">
                <a:latin typeface="Arial Black" pitchFamily="34" charset="0"/>
              </a:rPr>
              <a:t>HİDROELEKTRİK </a:t>
            </a:r>
          </a:p>
          <a:p>
            <a:pPr eaLnBrk="0" fontAlgn="base" hangingPunct="0">
              <a:spcBef>
                <a:spcPct val="0"/>
              </a:spcBef>
              <a:spcAft>
                <a:spcPct val="0"/>
              </a:spcAft>
            </a:pPr>
            <a:r>
              <a:rPr lang="en-US" smtClean="0">
                <a:latin typeface="Arial Black" pitchFamily="34" charset="0"/>
              </a:rPr>
              <a:t>ÜRETİM ve TİCARET A.Ş</a:t>
            </a:r>
            <a:r>
              <a:rPr lang="en-US" b="1" smtClean="0">
                <a:latin typeface="Arial" pitchFamily="34" charset="0"/>
              </a:rPr>
              <a:t>.</a:t>
            </a:r>
          </a:p>
        </p:txBody>
      </p:sp>
      <p:sp>
        <p:nvSpPr>
          <p:cNvPr id="1048634" name="Rectangle 15"/>
          <p:cNvSpPr>
            <a:spLocks noGrp="1" noChangeArrowheads="1"/>
          </p:cNvSpPr>
          <p:nvPr>
            <p:ph type="sldNum" sz="quarter" idx="4"/>
          </p:nvPr>
        </p:nvSpPr>
        <p:spPr bwMode="auto">
          <a:xfrm>
            <a:off x="685800" y="64008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mn-lt"/>
              </a:defRPr>
            </a:lvl1pPr>
          </a:lstStyle>
          <a:p>
            <a:pPr eaLnBrk="0" fontAlgn="base" hangingPunct="0">
              <a:spcBef>
                <a:spcPct val="0"/>
              </a:spcBef>
              <a:spcAft>
                <a:spcPct val="0"/>
              </a:spcAft>
            </a:pPr>
            <a:r>
              <a:rPr lang="en-US" b="1" smtClean="0">
                <a:solidFill>
                  <a:srgbClr val="FFFFFF"/>
                </a:solidFill>
              </a:rPr>
              <a:t>http://www.ere.com.tr</a:t>
            </a:r>
            <a:endParaRPr lang="en-US" smtClean="0">
              <a:solidFill>
                <a:srgbClr val="FFFFFF"/>
              </a:solidFill>
            </a:endParaRPr>
          </a:p>
        </p:txBody>
      </p:sp>
    </p:spTree>
  </p:cSld>
  <p:clrMap bg1="dk2" tx1="lt1" bg2="dk1"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Lst>
  <p:transition>
    <p:zoom/>
  </p:transition>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24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b="1">
          <a:solidFill>
            <a:schemeClr val="tx1"/>
          </a:solidFill>
          <a:latin typeface="+mn-lt"/>
        </a:defRPr>
      </a:lvl2pPr>
      <a:lvl3pPr marL="1143000" indent="-228600" algn="l" rtl="0" eaLnBrk="0" fontAlgn="base" hangingPunct="0">
        <a:spcBef>
          <a:spcPct val="20000"/>
        </a:spcBef>
        <a:spcAft>
          <a:spcPct val="0"/>
        </a:spcAft>
        <a:buChar char="•"/>
        <a:defRPr sz="2400" b="1">
          <a:solidFill>
            <a:schemeClr val="tx1"/>
          </a:solidFill>
          <a:latin typeface="+mn-lt"/>
        </a:defRPr>
      </a:lvl3pPr>
      <a:lvl4pPr marL="1600200" indent="-228600" algn="l" rtl="0" eaLnBrk="0" fontAlgn="base" hangingPunct="0">
        <a:spcBef>
          <a:spcPct val="20000"/>
        </a:spcBef>
        <a:spcAft>
          <a:spcPct val="0"/>
        </a:spcAft>
        <a:buChar char="–"/>
        <a:defRPr sz="2400" b="1">
          <a:solidFill>
            <a:schemeClr val="tx1"/>
          </a:solidFill>
          <a:latin typeface="+mn-lt"/>
        </a:defRPr>
      </a:lvl4pPr>
      <a:lvl5pPr marL="2057400" indent="-228600" algn="l" rtl="0" eaLnBrk="0" fontAlgn="base" hangingPunct="0">
        <a:spcBef>
          <a:spcPct val="20000"/>
        </a:spcBef>
        <a:spcAft>
          <a:spcPct val="0"/>
        </a:spcAft>
        <a:buChar char="»"/>
        <a:defRPr sz="2400" b="1">
          <a:solidFill>
            <a:schemeClr val="tx1"/>
          </a:solidFill>
          <a:latin typeface="+mn-lt"/>
        </a:defRPr>
      </a:lvl5pPr>
      <a:lvl6pPr marL="2514600" indent="-228600" algn="l" rtl="0" eaLnBrk="0" fontAlgn="base" hangingPunct="0">
        <a:spcBef>
          <a:spcPct val="20000"/>
        </a:spcBef>
        <a:spcAft>
          <a:spcPct val="0"/>
        </a:spcAft>
        <a:buChar char="»"/>
        <a:defRPr sz="2400" b="1">
          <a:solidFill>
            <a:schemeClr val="tx1"/>
          </a:solidFill>
          <a:latin typeface="+mn-lt"/>
        </a:defRPr>
      </a:lvl6pPr>
      <a:lvl7pPr marL="2971800" indent="-228600" algn="l" rtl="0" eaLnBrk="0" fontAlgn="base" hangingPunct="0">
        <a:spcBef>
          <a:spcPct val="20000"/>
        </a:spcBef>
        <a:spcAft>
          <a:spcPct val="0"/>
        </a:spcAft>
        <a:buChar char="»"/>
        <a:defRPr sz="2400" b="1">
          <a:solidFill>
            <a:schemeClr val="tx1"/>
          </a:solidFill>
          <a:latin typeface="+mn-lt"/>
        </a:defRPr>
      </a:lvl7pPr>
      <a:lvl8pPr marL="3429000" indent="-228600" algn="l" rtl="0" eaLnBrk="0" fontAlgn="base" hangingPunct="0">
        <a:spcBef>
          <a:spcPct val="20000"/>
        </a:spcBef>
        <a:spcAft>
          <a:spcPct val="0"/>
        </a:spcAft>
        <a:buChar char="»"/>
        <a:defRPr sz="2400" b="1">
          <a:solidFill>
            <a:schemeClr val="tx1"/>
          </a:solidFill>
          <a:latin typeface="+mn-lt"/>
        </a:defRPr>
      </a:lvl8pPr>
      <a:lvl9pPr marL="3886200" indent="-228600" algn="l" rtl="0" eaLnBrk="0" fontAlgn="base" hangingPunct="0">
        <a:spcBef>
          <a:spcPct val="20000"/>
        </a:spcBef>
        <a:spcAft>
          <a:spcPct val="0"/>
        </a:spcAft>
        <a:buChar char="»"/>
        <a:defRPr sz="2400" b="1">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100000">
              <a:schemeClr val="bg1"/>
            </a:gs>
          </a:gsLst>
          <a:lin ang="0" scaled="1"/>
        </a:gradFill>
        <a:effectLst/>
      </p:bgPr>
    </p:bg>
    <p:spTree>
      <p:nvGrpSpPr>
        <p:cNvPr id="1" name=""/>
        <p:cNvGrpSpPr/>
        <p:nvPr/>
      </p:nvGrpSpPr>
      <p:grpSpPr>
        <a:xfrm>
          <a:off x="0" y="0"/>
          <a:ext cx="0" cy="0"/>
          <a:chOff x="0" y="0"/>
          <a:chExt cx="0" cy="0"/>
        </a:xfrm>
      </p:grpSpPr>
      <p:sp>
        <p:nvSpPr>
          <p:cNvPr id="1048644" name="Rectangle 2"/>
          <p:cNvSpPr>
            <a:spLocks noChangeArrowheads="1"/>
          </p:cNvSpPr>
          <p:nvPr/>
        </p:nvSpPr>
        <p:spPr bwMode="invGray">
          <a:xfrm>
            <a:off x="8809038" y="0"/>
            <a:ext cx="334962" cy="6858000"/>
          </a:xfrm>
          <a:prstGeom prst="rect">
            <a:avLst/>
          </a:prstGeom>
          <a:gradFill rotWithShape="0">
            <a:gsLst>
              <a:gs pos="0">
                <a:schemeClr val="accent2"/>
              </a:gs>
              <a:gs pos="50000">
                <a:schemeClr val="hlink"/>
              </a:gs>
              <a:gs pos="100000">
                <a:schemeClr val="accent2"/>
              </a:gs>
            </a:gsLst>
            <a:lin ang="0" scaled="1"/>
          </a:gradFill>
          <a:ln>
            <a:noFill/>
          </a:ln>
        </p:spPr>
        <p:txBody>
          <a:bodyPr wrap="none" anchor="ct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45" name="Freeform 3"/>
          <p:cNvSpPr/>
          <p:nvPr/>
        </p:nvSpPr>
        <p:spPr bwMode="white">
          <a:xfrm>
            <a:off x="-9525" y="4489450"/>
            <a:ext cx="5754688" cy="2368550"/>
          </a:xfrm>
          <a:custGeom>
            <a:avLst/>
            <a:gdLst>
              <a:gd name="T0" fmla="*/ 0 w 3625"/>
              <a:gd name="T1" fmla="*/ 1491 h 1492"/>
              <a:gd name="T2" fmla="*/ 0 w 3625"/>
              <a:gd name="T3" fmla="*/ 0 h 1492"/>
              <a:gd name="T4" fmla="*/ 171 w 3625"/>
              <a:gd name="T5" fmla="*/ 3 h 1492"/>
              <a:gd name="T6" fmla="*/ 355 w 3625"/>
              <a:gd name="T7" fmla="*/ 9 h 1492"/>
              <a:gd name="T8" fmla="*/ 499 w 3625"/>
              <a:gd name="T9" fmla="*/ 21 h 1492"/>
              <a:gd name="T10" fmla="*/ 650 w 3625"/>
              <a:gd name="T11" fmla="*/ 36 h 1492"/>
              <a:gd name="T12" fmla="*/ 809 w 3625"/>
              <a:gd name="T13" fmla="*/ 54 h 1492"/>
              <a:gd name="T14" fmla="*/ 957 w 3625"/>
              <a:gd name="T15" fmla="*/ 78 h 1492"/>
              <a:gd name="T16" fmla="*/ 1119 w 3625"/>
              <a:gd name="T17" fmla="*/ 105 h 1492"/>
              <a:gd name="T18" fmla="*/ 1261 w 3625"/>
              <a:gd name="T19" fmla="*/ 133 h 1492"/>
              <a:gd name="T20" fmla="*/ 1441 w 3625"/>
              <a:gd name="T21" fmla="*/ 175 h 1492"/>
              <a:gd name="T22" fmla="*/ 1598 w 3625"/>
              <a:gd name="T23" fmla="*/ 217 h 1492"/>
              <a:gd name="T24" fmla="*/ 1763 w 3625"/>
              <a:gd name="T25" fmla="*/ 269 h 1492"/>
              <a:gd name="T26" fmla="*/ 1887 w 3625"/>
              <a:gd name="T27" fmla="*/ 308 h 1492"/>
              <a:gd name="T28" fmla="*/ 2085 w 3625"/>
              <a:gd name="T29" fmla="*/ 384 h 1492"/>
              <a:gd name="T30" fmla="*/ 2230 w 3625"/>
              <a:gd name="T31" fmla="*/ 444 h 1492"/>
              <a:gd name="T32" fmla="*/ 2456 w 3625"/>
              <a:gd name="T33" fmla="*/ 547 h 1492"/>
              <a:gd name="T34" fmla="*/ 2666 w 3625"/>
              <a:gd name="T35" fmla="*/ 662 h 1492"/>
              <a:gd name="T36" fmla="*/ 2859 w 3625"/>
              <a:gd name="T37" fmla="*/ 786 h 1492"/>
              <a:gd name="T38" fmla="*/ 3046 w 3625"/>
              <a:gd name="T39" fmla="*/ 920 h 1492"/>
              <a:gd name="T40" fmla="*/ 3193 w 3625"/>
              <a:gd name="T41" fmla="*/ 1038 h 1492"/>
              <a:gd name="T42" fmla="*/ 3332 w 3625"/>
              <a:gd name="T43" fmla="*/ 1168 h 1492"/>
              <a:gd name="T44" fmla="*/ 3440 w 3625"/>
              <a:gd name="T45" fmla="*/ 1280 h 1492"/>
              <a:gd name="T46" fmla="*/ 3524 w 3625"/>
              <a:gd name="T47" fmla="*/ 1380 h 1492"/>
              <a:gd name="T48" fmla="*/ 3624 w 3625"/>
              <a:gd name="T49" fmla="*/ 1491 h 1492"/>
              <a:gd name="T50" fmla="*/ 3608 w 3625"/>
              <a:gd name="T51" fmla="*/ 1491 h 1492"/>
              <a:gd name="T52" fmla="*/ 0 w 3625"/>
              <a:gd name="T53" fmla="*/ 1491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25" h="1492">
                <a:moveTo>
                  <a:pt x="0" y="1491"/>
                </a:moveTo>
                <a:lnTo>
                  <a:pt x="0" y="0"/>
                </a:lnTo>
                <a:lnTo>
                  <a:pt x="171" y="3"/>
                </a:lnTo>
                <a:lnTo>
                  <a:pt x="355" y="9"/>
                </a:lnTo>
                <a:lnTo>
                  <a:pt x="499" y="21"/>
                </a:lnTo>
                <a:lnTo>
                  <a:pt x="650" y="36"/>
                </a:lnTo>
                <a:lnTo>
                  <a:pt x="809" y="54"/>
                </a:lnTo>
                <a:lnTo>
                  <a:pt x="957" y="78"/>
                </a:lnTo>
                <a:lnTo>
                  <a:pt x="1119" y="105"/>
                </a:lnTo>
                <a:lnTo>
                  <a:pt x="1261" y="133"/>
                </a:lnTo>
                <a:lnTo>
                  <a:pt x="1441" y="175"/>
                </a:lnTo>
                <a:lnTo>
                  <a:pt x="1598" y="217"/>
                </a:lnTo>
                <a:lnTo>
                  <a:pt x="1763" y="269"/>
                </a:lnTo>
                <a:lnTo>
                  <a:pt x="1887" y="308"/>
                </a:lnTo>
                <a:lnTo>
                  <a:pt x="2085" y="384"/>
                </a:lnTo>
                <a:lnTo>
                  <a:pt x="2230" y="444"/>
                </a:lnTo>
                <a:lnTo>
                  <a:pt x="2456" y="547"/>
                </a:lnTo>
                <a:lnTo>
                  <a:pt x="2666" y="662"/>
                </a:lnTo>
                <a:lnTo>
                  <a:pt x="2859" y="786"/>
                </a:lnTo>
                <a:lnTo>
                  <a:pt x="3046" y="920"/>
                </a:lnTo>
                <a:lnTo>
                  <a:pt x="3193" y="1038"/>
                </a:lnTo>
                <a:lnTo>
                  <a:pt x="3332" y="1168"/>
                </a:lnTo>
                <a:lnTo>
                  <a:pt x="3440" y="1280"/>
                </a:lnTo>
                <a:lnTo>
                  <a:pt x="3524" y="1380"/>
                </a:lnTo>
                <a:lnTo>
                  <a:pt x="3624" y="1491"/>
                </a:lnTo>
                <a:lnTo>
                  <a:pt x="3608" y="1491"/>
                </a:lnTo>
                <a:lnTo>
                  <a:pt x="0" y="1491"/>
                </a:lnTo>
              </a:path>
            </a:pathLst>
          </a:custGeom>
          <a:gradFill rotWithShape="0">
            <a:gsLst>
              <a:gs pos="0">
                <a:schemeClr val="bg2"/>
              </a:gs>
              <a:gs pos="100000">
                <a:schemeClr val="bg1"/>
              </a:gs>
            </a:gsLst>
            <a:lin ang="5400000" scaled="1"/>
          </a:gradFill>
          <a:ln>
            <a:noFill/>
          </a:ln>
          <a:effectLst/>
        </p:spPr>
        <p:txBody>
          <a:bodyPr wrap="none" anchor="ct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46" name="Freeform 4"/>
          <p:cNvSpPr/>
          <p:nvPr/>
        </p:nvSpPr>
        <p:spPr bwMode="white">
          <a:xfrm>
            <a:off x="0" y="3838575"/>
            <a:ext cx="8164513" cy="3019425"/>
          </a:xfrm>
          <a:custGeom>
            <a:avLst/>
            <a:gdLst>
              <a:gd name="T0" fmla="*/ 2718 w 5143"/>
              <a:gd name="T1" fmla="*/ 405 h 1902"/>
              <a:gd name="T2" fmla="*/ 2466 w 5143"/>
              <a:gd name="T3" fmla="*/ 333 h 1902"/>
              <a:gd name="T4" fmla="*/ 2202 w 5143"/>
              <a:gd name="T5" fmla="*/ 261 h 1902"/>
              <a:gd name="T6" fmla="*/ 1929 w 5143"/>
              <a:gd name="T7" fmla="*/ 198 h 1902"/>
              <a:gd name="T8" fmla="*/ 1695 w 5143"/>
              <a:gd name="T9" fmla="*/ 153 h 1902"/>
              <a:gd name="T10" fmla="*/ 1434 w 5143"/>
              <a:gd name="T11" fmla="*/ 111 h 1902"/>
              <a:gd name="T12" fmla="*/ 1188 w 5143"/>
              <a:gd name="T13" fmla="*/ 75 h 1902"/>
              <a:gd name="T14" fmla="*/ 957 w 5143"/>
              <a:gd name="T15" fmla="*/ 48 h 1902"/>
              <a:gd name="T16" fmla="*/ 747 w 5143"/>
              <a:gd name="T17" fmla="*/ 30 h 1902"/>
              <a:gd name="T18" fmla="*/ 501 w 5143"/>
              <a:gd name="T19" fmla="*/ 15 h 1902"/>
              <a:gd name="T20" fmla="*/ 246 w 5143"/>
              <a:gd name="T21" fmla="*/ 3 h 1902"/>
              <a:gd name="T22" fmla="*/ 0 w 5143"/>
              <a:gd name="T23" fmla="*/ 0 h 1902"/>
              <a:gd name="T24" fmla="*/ 0 w 5143"/>
              <a:gd name="T25" fmla="*/ 275 h 1902"/>
              <a:gd name="T26" fmla="*/ 0 w 5143"/>
              <a:gd name="T27" fmla="*/ 345 h 1902"/>
              <a:gd name="T28" fmla="*/ 0 w 5143"/>
              <a:gd name="T29" fmla="*/ 275 h 1902"/>
              <a:gd name="T30" fmla="*/ 0 w 5143"/>
              <a:gd name="T31" fmla="*/ 342 h 1902"/>
              <a:gd name="T32" fmla="*/ 339 w 5143"/>
              <a:gd name="T33" fmla="*/ 351 h 1902"/>
              <a:gd name="T34" fmla="*/ 606 w 5143"/>
              <a:gd name="T35" fmla="*/ 372 h 1902"/>
              <a:gd name="T36" fmla="*/ 852 w 5143"/>
              <a:gd name="T37" fmla="*/ 399 h 1902"/>
              <a:gd name="T38" fmla="*/ 1068 w 5143"/>
              <a:gd name="T39" fmla="*/ 435 h 1902"/>
              <a:gd name="T40" fmla="*/ 1275 w 5143"/>
              <a:gd name="T41" fmla="*/ 474 h 1902"/>
              <a:gd name="T42" fmla="*/ 1545 w 5143"/>
              <a:gd name="T43" fmla="*/ 540 h 1902"/>
              <a:gd name="T44" fmla="*/ 1761 w 5143"/>
              <a:gd name="T45" fmla="*/ 603 h 1902"/>
              <a:gd name="T46" fmla="*/ 1971 w 5143"/>
              <a:gd name="T47" fmla="*/ 678 h 1902"/>
              <a:gd name="T48" fmla="*/ 2166 w 5143"/>
              <a:gd name="T49" fmla="*/ 747 h 1902"/>
              <a:gd name="T50" fmla="*/ 2397 w 5143"/>
              <a:gd name="T51" fmla="*/ 852 h 1902"/>
              <a:gd name="T52" fmla="*/ 2613 w 5143"/>
              <a:gd name="T53" fmla="*/ 960 h 1902"/>
              <a:gd name="T54" fmla="*/ 2832 w 5143"/>
              <a:gd name="T55" fmla="*/ 1095 h 1902"/>
              <a:gd name="T56" fmla="*/ 3012 w 5143"/>
              <a:gd name="T57" fmla="*/ 1212 h 1902"/>
              <a:gd name="T58" fmla="*/ 3186 w 5143"/>
              <a:gd name="T59" fmla="*/ 1347 h 1902"/>
              <a:gd name="T60" fmla="*/ 3351 w 5143"/>
              <a:gd name="T61" fmla="*/ 1497 h 1902"/>
              <a:gd name="T62" fmla="*/ 3480 w 5143"/>
              <a:gd name="T63" fmla="*/ 1629 h 1902"/>
              <a:gd name="T64" fmla="*/ 3612 w 5143"/>
              <a:gd name="T65" fmla="*/ 1785 h 1902"/>
              <a:gd name="T66" fmla="*/ 3699 w 5143"/>
              <a:gd name="T67" fmla="*/ 1901 h 1902"/>
              <a:gd name="T68" fmla="*/ 5142 w 5143"/>
              <a:gd name="T69" fmla="*/ 1901 h 1902"/>
              <a:gd name="T70" fmla="*/ 5076 w 5143"/>
              <a:gd name="T71" fmla="*/ 1827 h 1902"/>
              <a:gd name="T72" fmla="*/ 4968 w 5143"/>
              <a:gd name="T73" fmla="*/ 1707 h 1902"/>
              <a:gd name="T74" fmla="*/ 4797 w 5143"/>
              <a:gd name="T75" fmla="*/ 1539 h 1902"/>
              <a:gd name="T76" fmla="*/ 4617 w 5143"/>
              <a:gd name="T77" fmla="*/ 1383 h 1902"/>
              <a:gd name="T78" fmla="*/ 4410 w 5143"/>
              <a:gd name="T79" fmla="*/ 1221 h 1902"/>
              <a:gd name="T80" fmla="*/ 4185 w 5143"/>
              <a:gd name="T81" fmla="*/ 1071 h 1902"/>
              <a:gd name="T82" fmla="*/ 3960 w 5143"/>
              <a:gd name="T83" fmla="*/ 939 h 1902"/>
              <a:gd name="T84" fmla="*/ 3708 w 5143"/>
              <a:gd name="T85" fmla="*/ 801 h 1902"/>
              <a:gd name="T86" fmla="*/ 3492 w 5143"/>
              <a:gd name="T87" fmla="*/ 702 h 1902"/>
              <a:gd name="T88" fmla="*/ 3231 w 5143"/>
              <a:gd name="T89" fmla="*/ 588 h 1902"/>
              <a:gd name="T90" fmla="*/ 2964 w 5143"/>
              <a:gd name="T91" fmla="*/ 489 h 1902"/>
              <a:gd name="T92" fmla="*/ 2718 w 5143"/>
              <a:gd name="T93" fmla="*/ 405 h 1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143" h="1902">
                <a:moveTo>
                  <a:pt x="2718" y="405"/>
                </a:moveTo>
                <a:lnTo>
                  <a:pt x="2466" y="333"/>
                </a:lnTo>
                <a:lnTo>
                  <a:pt x="2202" y="261"/>
                </a:lnTo>
                <a:lnTo>
                  <a:pt x="1929" y="198"/>
                </a:lnTo>
                <a:lnTo>
                  <a:pt x="1695" y="153"/>
                </a:lnTo>
                <a:lnTo>
                  <a:pt x="1434" y="111"/>
                </a:lnTo>
                <a:lnTo>
                  <a:pt x="1188" y="75"/>
                </a:lnTo>
                <a:lnTo>
                  <a:pt x="957" y="48"/>
                </a:lnTo>
                <a:lnTo>
                  <a:pt x="747" y="30"/>
                </a:lnTo>
                <a:lnTo>
                  <a:pt x="501" y="15"/>
                </a:lnTo>
                <a:lnTo>
                  <a:pt x="246" y="3"/>
                </a:lnTo>
                <a:lnTo>
                  <a:pt x="0" y="0"/>
                </a:lnTo>
                <a:lnTo>
                  <a:pt x="0" y="275"/>
                </a:lnTo>
                <a:lnTo>
                  <a:pt x="0" y="345"/>
                </a:lnTo>
                <a:lnTo>
                  <a:pt x="0" y="275"/>
                </a:lnTo>
                <a:lnTo>
                  <a:pt x="0" y="342"/>
                </a:lnTo>
                <a:lnTo>
                  <a:pt x="339" y="351"/>
                </a:lnTo>
                <a:lnTo>
                  <a:pt x="606" y="372"/>
                </a:lnTo>
                <a:lnTo>
                  <a:pt x="852" y="399"/>
                </a:lnTo>
                <a:lnTo>
                  <a:pt x="1068" y="435"/>
                </a:lnTo>
                <a:lnTo>
                  <a:pt x="1275" y="474"/>
                </a:lnTo>
                <a:lnTo>
                  <a:pt x="1545" y="540"/>
                </a:lnTo>
                <a:lnTo>
                  <a:pt x="1761" y="603"/>
                </a:lnTo>
                <a:lnTo>
                  <a:pt x="1971" y="678"/>
                </a:lnTo>
                <a:lnTo>
                  <a:pt x="2166" y="747"/>
                </a:lnTo>
                <a:lnTo>
                  <a:pt x="2397" y="852"/>
                </a:lnTo>
                <a:lnTo>
                  <a:pt x="2613" y="960"/>
                </a:lnTo>
                <a:lnTo>
                  <a:pt x="2832" y="1095"/>
                </a:lnTo>
                <a:lnTo>
                  <a:pt x="3012" y="1212"/>
                </a:lnTo>
                <a:lnTo>
                  <a:pt x="3186" y="1347"/>
                </a:lnTo>
                <a:lnTo>
                  <a:pt x="3351" y="1497"/>
                </a:lnTo>
                <a:lnTo>
                  <a:pt x="3480" y="1629"/>
                </a:lnTo>
                <a:lnTo>
                  <a:pt x="3612" y="1785"/>
                </a:lnTo>
                <a:lnTo>
                  <a:pt x="3699" y="1901"/>
                </a:lnTo>
                <a:lnTo>
                  <a:pt x="5142" y="1901"/>
                </a:lnTo>
                <a:lnTo>
                  <a:pt x="5076" y="1827"/>
                </a:lnTo>
                <a:lnTo>
                  <a:pt x="4968" y="1707"/>
                </a:lnTo>
                <a:lnTo>
                  <a:pt x="4797" y="1539"/>
                </a:lnTo>
                <a:lnTo>
                  <a:pt x="4617" y="1383"/>
                </a:lnTo>
                <a:lnTo>
                  <a:pt x="4410" y="1221"/>
                </a:lnTo>
                <a:lnTo>
                  <a:pt x="4185" y="1071"/>
                </a:lnTo>
                <a:lnTo>
                  <a:pt x="3960" y="939"/>
                </a:lnTo>
                <a:lnTo>
                  <a:pt x="3708" y="801"/>
                </a:lnTo>
                <a:lnTo>
                  <a:pt x="3492" y="702"/>
                </a:lnTo>
                <a:lnTo>
                  <a:pt x="3231" y="588"/>
                </a:lnTo>
                <a:lnTo>
                  <a:pt x="2964" y="489"/>
                </a:lnTo>
                <a:lnTo>
                  <a:pt x="2718" y="405"/>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47" name="Freeform 5"/>
          <p:cNvSpPr/>
          <p:nvPr/>
        </p:nvSpPr>
        <p:spPr bwMode="white">
          <a:xfrm>
            <a:off x="0" y="3146425"/>
            <a:ext cx="9144000" cy="3690938"/>
          </a:xfrm>
          <a:custGeom>
            <a:avLst/>
            <a:gdLst>
              <a:gd name="T0" fmla="*/ 0 w 5760"/>
              <a:gd name="T1" fmla="*/ 0 h 2325"/>
              <a:gd name="T2" fmla="*/ 0 w 5760"/>
              <a:gd name="T3" fmla="*/ 339 h 2325"/>
              <a:gd name="T4" fmla="*/ 558 w 5760"/>
              <a:gd name="T5" fmla="*/ 357 h 2325"/>
              <a:gd name="T6" fmla="*/ 807 w 5760"/>
              <a:gd name="T7" fmla="*/ 375 h 2325"/>
              <a:gd name="T8" fmla="*/ 1056 w 5760"/>
              <a:gd name="T9" fmla="*/ 399 h 2325"/>
              <a:gd name="T10" fmla="*/ 1272 w 5760"/>
              <a:gd name="T11" fmla="*/ 426 h 2325"/>
              <a:gd name="T12" fmla="*/ 1539 w 5760"/>
              <a:gd name="T13" fmla="*/ 465 h 2325"/>
              <a:gd name="T14" fmla="*/ 1791 w 5760"/>
              <a:gd name="T15" fmla="*/ 510 h 2325"/>
              <a:gd name="T16" fmla="*/ 2076 w 5760"/>
              <a:gd name="T17" fmla="*/ 570 h 2325"/>
              <a:gd name="T18" fmla="*/ 2334 w 5760"/>
              <a:gd name="T19" fmla="*/ 630 h 2325"/>
              <a:gd name="T20" fmla="*/ 2544 w 5760"/>
              <a:gd name="T21" fmla="*/ 687 h 2325"/>
              <a:gd name="T22" fmla="*/ 2775 w 5760"/>
              <a:gd name="T23" fmla="*/ 759 h 2325"/>
              <a:gd name="T24" fmla="*/ 3003 w 5760"/>
              <a:gd name="T25" fmla="*/ 837 h 2325"/>
              <a:gd name="T26" fmla="*/ 3231 w 5760"/>
              <a:gd name="T27" fmla="*/ 924 h 2325"/>
              <a:gd name="T28" fmla="*/ 3438 w 5760"/>
              <a:gd name="T29" fmla="*/ 1005 h 2325"/>
              <a:gd name="T30" fmla="*/ 3663 w 5760"/>
              <a:gd name="T31" fmla="*/ 1110 h 2325"/>
              <a:gd name="T32" fmla="*/ 3903 w 5760"/>
              <a:gd name="T33" fmla="*/ 1233 h 2325"/>
              <a:gd name="T34" fmla="*/ 4149 w 5760"/>
              <a:gd name="T35" fmla="*/ 1374 h 2325"/>
              <a:gd name="T36" fmla="*/ 4353 w 5760"/>
              <a:gd name="T37" fmla="*/ 1506 h 2325"/>
              <a:gd name="T38" fmla="*/ 4491 w 5760"/>
              <a:gd name="T39" fmla="*/ 1602 h 2325"/>
              <a:gd name="T40" fmla="*/ 4668 w 5760"/>
              <a:gd name="T41" fmla="*/ 1740 h 2325"/>
              <a:gd name="T42" fmla="*/ 4824 w 5760"/>
              <a:gd name="T43" fmla="*/ 1875 h 2325"/>
              <a:gd name="T44" fmla="*/ 4968 w 5760"/>
              <a:gd name="T45" fmla="*/ 2016 h 2325"/>
              <a:gd name="T46" fmla="*/ 5100 w 5760"/>
              <a:gd name="T47" fmla="*/ 2154 h 2325"/>
              <a:gd name="T48" fmla="*/ 5238 w 5760"/>
              <a:gd name="T49" fmla="*/ 2324 h 2325"/>
              <a:gd name="T50" fmla="*/ 5759 w 5760"/>
              <a:gd name="T51" fmla="*/ 2324 h 2325"/>
              <a:gd name="T52" fmla="*/ 5759 w 5760"/>
              <a:gd name="T53" fmla="*/ 1245 h 2325"/>
              <a:gd name="T54" fmla="*/ 5580 w 5760"/>
              <a:gd name="T55" fmla="*/ 1119 h 2325"/>
              <a:gd name="T56" fmla="*/ 5400 w 5760"/>
              <a:gd name="T57" fmla="*/ 1020 h 2325"/>
              <a:gd name="T58" fmla="*/ 5205 w 5760"/>
              <a:gd name="T59" fmla="*/ 918 h 2325"/>
              <a:gd name="T60" fmla="*/ 5031 w 5760"/>
              <a:gd name="T61" fmla="*/ 837 h 2325"/>
              <a:gd name="T62" fmla="*/ 4866 w 5760"/>
              <a:gd name="T63" fmla="*/ 771 h 2325"/>
              <a:gd name="T64" fmla="*/ 4710 w 5760"/>
              <a:gd name="T65" fmla="*/ 711 h 2325"/>
              <a:gd name="T66" fmla="*/ 4545 w 5760"/>
              <a:gd name="T67" fmla="*/ 651 h 2325"/>
              <a:gd name="T68" fmla="*/ 4386 w 5760"/>
              <a:gd name="T69" fmla="*/ 600 h 2325"/>
              <a:gd name="T70" fmla="*/ 4248 w 5760"/>
              <a:gd name="T71" fmla="*/ 552 h 2325"/>
              <a:gd name="T72" fmla="*/ 3993 w 5760"/>
              <a:gd name="T73" fmla="*/ 483 h 2325"/>
              <a:gd name="T74" fmla="*/ 3777 w 5760"/>
              <a:gd name="T75" fmla="*/ 423 h 2325"/>
              <a:gd name="T76" fmla="*/ 3564 w 5760"/>
              <a:gd name="T77" fmla="*/ 375 h 2325"/>
              <a:gd name="T78" fmla="*/ 3282 w 5760"/>
              <a:gd name="T79" fmla="*/ 312 h 2325"/>
              <a:gd name="T80" fmla="*/ 3003 w 5760"/>
              <a:gd name="T81" fmla="*/ 261 h 2325"/>
              <a:gd name="T82" fmla="*/ 2733 w 5760"/>
              <a:gd name="T83" fmla="*/ 213 h 2325"/>
              <a:gd name="T84" fmla="*/ 2451 w 5760"/>
              <a:gd name="T85" fmla="*/ 171 h 2325"/>
              <a:gd name="T86" fmla="*/ 2211 w 5760"/>
              <a:gd name="T87" fmla="*/ 138 h 2325"/>
              <a:gd name="T88" fmla="*/ 1974 w 5760"/>
              <a:gd name="T89" fmla="*/ 108 h 2325"/>
              <a:gd name="T90" fmla="*/ 1665 w 5760"/>
              <a:gd name="T91" fmla="*/ 81 h 2325"/>
              <a:gd name="T92" fmla="*/ 1437 w 5760"/>
              <a:gd name="T93" fmla="*/ 60 h 2325"/>
              <a:gd name="T94" fmla="*/ 1125 w 5760"/>
              <a:gd name="T95" fmla="*/ 36 h 2325"/>
              <a:gd name="T96" fmla="*/ 828 w 5760"/>
              <a:gd name="T97" fmla="*/ 21 h 2325"/>
              <a:gd name="T98" fmla="*/ 558 w 5760"/>
              <a:gd name="T99" fmla="*/ 12 h 2325"/>
              <a:gd name="T100" fmla="*/ 282 w 5760"/>
              <a:gd name="T101" fmla="*/ 3 h 2325"/>
              <a:gd name="T102" fmla="*/ 0 w 5760"/>
              <a:gd name="T103" fmla="*/ 0 h 2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60" h="2325">
                <a:moveTo>
                  <a:pt x="0" y="0"/>
                </a:moveTo>
                <a:lnTo>
                  <a:pt x="0" y="339"/>
                </a:lnTo>
                <a:lnTo>
                  <a:pt x="558" y="357"/>
                </a:lnTo>
                <a:lnTo>
                  <a:pt x="807" y="375"/>
                </a:lnTo>
                <a:lnTo>
                  <a:pt x="1056" y="399"/>
                </a:lnTo>
                <a:lnTo>
                  <a:pt x="1272" y="426"/>
                </a:lnTo>
                <a:lnTo>
                  <a:pt x="1539" y="465"/>
                </a:lnTo>
                <a:lnTo>
                  <a:pt x="1791" y="510"/>
                </a:lnTo>
                <a:lnTo>
                  <a:pt x="2076" y="570"/>
                </a:lnTo>
                <a:lnTo>
                  <a:pt x="2334" y="630"/>
                </a:lnTo>
                <a:lnTo>
                  <a:pt x="2544" y="687"/>
                </a:lnTo>
                <a:lnTo>
                  <a:pt x="2775" y="759"/>
                </a:lnTo>
                <a:lnTo>
                  <a:pt x="3003" y="837"/>
                </a:lnTo>
                <a:lnTo>
                  <a:pt x="3231" y="924"/>
                </a:lnTo>
                <a:lnTo>
                  <a:pt x="3438" y="1005"/>
                </a:lnTo>
                <a:lnTo>
                  <a:pt x="3663" y="1110"/>
                </a:lnTo>
                <a:lnTo>
                  <a:pt x="3903" y="1233"/>
                </a:lnTo>
                <a:lnTo>
                  <a:pt x="4149" y="1374"/>
                </a:lnTo>
                <a:lnTo>
                  <a:pt x="4353" y="1506"/>
                </a:lnTo>
                <a:lnTo>
                  <a:pt x="4491" y="1602"/>
                </a:lnTo>
                <a:lnTo>
                  <a:pt x="4668" y="1740"/>
                </a:lnTo>
                <a:lnTo>
                  <a:pt x="4824" y="1875"/>
                </a:lnTo>
                <a:lnTo>
                  <a:pt x="4968" y="2016"/>
                </a:lnTo>
                <a:lnTo>
                  <a:pt x="5100" y="2154"/>
                </a:lnTo>
                <a:lnTo>
                  <a:pt x="5238" y="2324"/>
                </a:lnTo>
                <a:lnTo>
                  <a:pt x="5759" y="2324"/>
                </a:lnTo>
                <a:lnTo>
                  <a:pt x="5759" y="1245"/>
                </a:lnTo>
                <a:lnTo>
                  <a:pt x="5580" y="1119"/>
                </a:lnTo>
                <a:lnTo>
                  <a:pt x="5400" y="1020"/>
                </a:lnTo>
                <a:lnTo>
                  <a:pt x="5205" y="918"/>
                </a:lnTo>
                <a:lnTo>
                  <a:pt x="5031" y="837"/>
                </a:lnTo>
                <a:lnTo>
                  <a:pt x="4866" y="771"/>
                </a:lnTo>
                <a:lnTo>
                  <a:pt x="4710" y="711"/>
                </a:lnTo>
                <a:lnTo>
                  <a:pt x="4545" y="651"/>
                </a:lnTo>
                <a:lnTo>
                  <a:pt x="4386" y="600"/>
                </a:lnTo>
                <a:lnTo>
                  <a:pt x="4248" y="552"/>
                </a:lnTo>
                <a:lnTo>
                  <a:pt x="3993" y="483"/>
                </a:lnTo>
                <a:lnTo>
                  <a:pt x="3777" y="423"/>
                </a:lnTo>
                <a:lnTo>
                  <a:pt x="3564" y="375"/>
                </a:lnTo>
                <a:lnTo>
                  <a:pt x="3282" y="312"/>
                </a:lnTo>
                <a:lnTo>
                  <a:pt x="3003" y="261"/>
                </a:lnTo>
                <a:lnTo>
                  <a:pt x="2733" y="213"/>
                </a:lnTo>
                <a:lnTo>
                  <a:pt x="2451" y="171"/>
                </a:lnTo>
                <a:lnTo>
                  <a:pt x="2211" y="138"/>
                </a:lnTo>
                <a:lnTo>
                  <a:pt x="1974" y="108"/>
                </a:lnTo>
                <a:lnTo>
                  <a:pt x="1665" y="81"/>
                </a:lnTo>
                <a:lnTo>
                  <a:pt x="1437" y="60"/>
                </a:lnTo>
                <a:lnTo>
                  <a:pt x="1125" y="36"/>
                </a:lnTo>
                <a:lnTo>
                  <a:pt x="828" y="21"/>
                </a:lnTo>
                <a:lnTo>
                  <a:pt x="558" y="12"/>
                </a:lnTo>
                <a:lnTo>
                  <a:pt x="282" y="3"/>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48" name="Freeform 6"/>
          <p:cNvSpPr/>
          <p:nvPr/>
        </p:nvSpPr>
        <p:spPr bwMode="white">
          <a:xfrm>
            <a:off x="0" y="2460625"/>
            <a:ext cx="9144000" cy="2497138"/>
          </a:xfrm>
          <a:custGeom>
            <a:avLst/>
            <a:gdLst>
              <a:gd name="T0" fmla="*/ 0 w 5760"/>
              <a:gd name="T1" fmla="*/ 0 h 1573"/>
              <a:gd name="T2" fmla="*/ 0 w 5760"/>
              <a:gd name="T3" fmla="*/ 351 h 1573"/>
              <a:gd name="T4" fmla="*/ 282 w 5760"/>
              <a:gd name="T5" fmla="*/ 357 h 1573"/>
              <a:gd name="T6" fmla="*/ 627 w 5760"/>
              <a:gd name="T7" fmla="*/ 363 h 1573"/>
              <a:gd name="T8" fmla="*/ 960 w 5760"/>
              <a:gd name="T9" fmla="*/ 375 h 1573"/>
              <a:gd name="T10" fmla="*/ 1218 w 5760"/>
              <a:gd name="T11" fmla="*/ 393 h 1573"/>
              <a:gd name="T12" fmla="*/ 1470 w 5760"/>
              <a:gd name="T13" fmla="*/ 411 h 1573"/>
              <a:gd name="T14" fmla="*/ 1746 w 5760"/>
              <a:gd name="T15" fmla="*/ 435 h 1573"/>
              <a:gd name="T16" fmla="*/ 2022 w 5760"/>
              <a:gd name="T17" fmla="*/ 462 h 1573"/>
              <a:gd name="T18" fmla="*/ 2340 w 5760"/>
              <a:gd name="T19" fmla="*/ 504 h 1573"/>
              <a:gd name="T20" fmla="*/ 2664 w 5760"/>
              <a:gd name="T21" fmla="*/ 549 h 1573"/>
              <a:gd name="T22" fmla="*/ 2952 w 5760"/>
              <a:gd name="T23" fmla="*/ 597 h 1573"/>
              <a:gd name="T24" fmla="*/ 3225 w 5760"/>
              <a:gd name="T25" fmla="*/ 648 h 1573"/>
              <a:gd name="T26" fmla="*/ 3513 w 5760"/>
              <a:gd name="T27" fmla="*/ 708 h 1573"/>
              <a:gd name="T28" fmla="*/ 3693 w 5760"/>
              <a:gd name="T29" fmla="*/ 750 h 1573"/>
              <a:gd name="T30" fmla="*/ 3936 w 5760"/>
              <a:gd name="T31" fmla="*/ 810 h 1573"/>
              <a:gd name="T32" fmla="*/ 4095 w 5760"/>
              <a:gd name="T33" fmla="*/ 855 h 1573"/>
              <a:gd name="T34" fmla="*/ 4281 w 5760"/>
              <a:gd name="T35" fmla="*/ 909 h 1573"/>
              <a:gd name="T36" fmla="*/ 4503 w 5760"/>
              <a:gd name="T37" fmla="*/ 981 h 1573"/>
              <a:gd name="T38" fmla="*/ 4704 w 5760"/>
              <a:gd name="T39" fmla="*/ 1053 h 1573"/>
              <a:gd name="T40" fmla="*/ 4911 w 5760"/>
              <a:gd name="T41" fmla="*/ 1131 h 1573"/>
              <a:gd name="T42" fmla="*/ 5073 w 5760"/>
              <a:gd name="T43" fmla="*/ 1197 h 1573"/>
              <a:gd name="T44" fmla="*/ 5256 w 5760"/>
              <a:gd name="T45" fmla="*/ 1281 h 1573"/>
              <a:gd name="T46" fmla="*/ 5475 w 5760"/>
              <a:gd name="T47" fmla="*/ 1401 h 1573"/>
              <a:gd name="T48" fmla="*/ 5628 w 5760"/>
              <a:gd name="T49" fmla="*/ 1482 h 1573"/>
              <a:gd name="T50" fmla="*/ 5759 w 5760"/>
              <a:gd name="T51" fmla="*/ 1572 h 1573"/>
              <a:gd name="T52" fmla="*/ 5759 w 5760"/>
              <a:gd name="T53" fmla="*/ 633 h 1573"/>
              <a:gd name="T54" fmla="*/ 5493 w 5760"/>
              <a:gd name="T55" fmla="*/ 570 h 1573"/>
              <a:gd name="T56" fmla="*/ 5214 w 5760"/>
              <a:gd name="T57" fmla="*/ 501 h 1573"/>
              <a:gd name="T58" fmla="*/ 4950 w 5760"/>
              <a:gd name="T59" fmla="*/ 444 h 1573"/>
              <a:gd name="T60" fmla="*/ 4701 w 5760"/>
              <a:gd name="T61" fmla="*/ 396 h 1573"/>
              <a:gd name="T62" fmla="*/ 4425 w 5760"/>
              <a:gd name="T63" fmla="*/ 348 h 1573"/>
              <a:gd name="T64" fmla="*/ 4110 w 5760"/>
              <a:gd name="T65" fmla="*/ 294 h 1573"/>
              <a:gd name="T66" fmla="*/ 3813 w 5760"/>
              <a:gd name="T67" fmla="*/ 252 h 1573"/>
              <a:gd name="T68" fmla="*/ 3549 w 5760"/>
              <a:gd name="T69" fmla="*/ 213 h 1573"/>
              <a:gd name="T70" fmla="*/ 3261 w 5760"/>
              <a:gd name="T71" fmla="*/ 183 h 1573"/>
              <a:gd name="T72" fmla="*/ 3015 w 5760"/>
              <a:gd name="T73" fmla="*/ 153 h 1573"/>
              <a:gd name="T74" fmla="*/ 2757 w 5760"/>
              <a:gd name="T75" fmla="*/ 129 h 1573"/>
              <a:gd name="T76" fmla="*/ 2520 w 5760"/>
              <a:gd name="T77" fmla="*/ 105 h 1573"/>
              <a:gd name="T78" fmla="*/ 2301 w 5760"/>
              <a:gd name="T79" fmla="*/ 87 h 1573"/>
              <a:gd name="T80" fmla="*/ 2013 w 5760"/>
              <a:gd name="T81" fmla="*/ 66 h 1573"/>
              <a:gd name="T82" fmla="*/ 1731 w 5760"/>
              <a:gd name="T83" fmla="*/ 48 h 1573"/>
              <a:gd name="T84" fmla="*/ 1524 w 5760"/>
              <a:gd name="T85" fmla="*/ 39 h 1573"/>
              <a:gd name="T86" fmla="*/ 1260 w 5760"/>
              <a:gd name="T87" fmla="*/ 27 h 1573"/>
              <a:gd name="T88" fmla="*/ 966 w 5760"/>
              <a:gd name="T89" fmla="*/ 15 h 1573"/>
              <a:gd name="T90" fmla="*/ 714 w 5760"/>
              <a:gd name="T91" fmla="*/ 12 h 1573"/>
              <a:gd name="T92" fmla="*/ 510 w 5760"/>
              <a:gd name="T93" fmla="*/ 6 h 1573"/>
              <a:gd name="T94" fmla="*/ 243 w 5760"/>
              <a:gd name="T95" fmla="*/ 0 h 1573"/>
              <a:gd name="T96" fmla="*/ 0 w 5760"/>
              <a:gd name="T97" fmla="*/ 0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760" h="1573">
                <a:moveTo>
                  <a:pt x="0" y="0"/>
                </a:moveTo>
                <a:lnTo>
                  <a:pt x="0" y="351"/>
                </a:lnTo>
                <a:lnTo>
                  <a:pt x="282" y="357"/>
                </a:lnTo>
                <a:lnTo>
                  <a:pt x="627" y="363"/>
                </a:lnTo>
                <a:lnTo>
                  <a:pt x="960" y="375"/>
                </a:lnTo>
                <a:lnTo>
                  <a:pt x="1218" y="393"/>
                </a:lnTo>
                <a:lnTo>
                  <a:pt x="1470" y="411"/>
                </a:lnTo>
                <a:lnTo>
                  <a:pt x="1746" y="435"/>
                </a:lnTo>
                <a:lnTo>
                  <a:pt x="2022" y="462"/>
                </a:lnTo>
                <a:lnTo>
                  <a:pt x="2340" y="504"/>
                </a:lnTo>
                <a:lnTo>
                  <a:pt x="2664" y="549"/>
                </a:lnTo>
                <a:lnTo>
                  <a:pt x="2952" y="597"/>
                </a:lnTo>
                <a:lnTo>
                  <a:pt x="3225" y="648"/>
                </a:lnTo>
                <a:lnTo>
                  <a:pt x="3513" y="708"/>
                </a:lnTo>
                <a:lnTo>
                  <a:pt x="3693" y="750"/>
                </a:lnTo>
                <a:lnTo>
                  <a:pt x="3936" y="810"/>
                </a:lnTo>
                <a:lnTo>
                  <a:pt x="4095" y="855"/>
                </a:lnTo>
                <a:lnTo>
                  <a:pt x="4281" y="909"/>
                </a:lnTo>
                <a:lnTo>
                  <a:pt x="4503" y="981"/>
                </a:lnTo>
                <a:lnTo>
                  <a:pt x="4704" y="1053"/>
                </a:lnTo>
                <a:lnTo>
                  <a:pt x="4911" y="1131"/>
                </a:lnTo>
                <a:lnTo>
                  <a:pt x="5073" y="1197"/>
                </a:lnTo>
                <a:lnTo>
                  <a:pt x="5256" y="1281"/>
                </a:lnTo>
                <a:lnTo>
                  <a:pt x="5475" y="1401"/>
                </a:lnTo>
                <a:lnTo>
                  <a:pt x="5628" y="1482"/>
                </a:lnTo>
                <a:lnTo>
                  <a:pt x="5759" y="1572"/>
                </a:lnTo>
                <a:lnTo>
                  <a:pt x="5759" y="633"/>
                </a:lnTo>
                <a:lnTo>
                  <a:pt x="5493" y="570"/>
                </a:lnTo>
                <a:lnTo>
                  <a:pt x="5214" y="501"/>
                </a:lnTo>
                <a:lnTo>
                  <a:pt x="4950" y="444"/>
                </a:lnTo>
                <a:lnTo>
                  <a:pt x="4701" y="396"/>
                </a:lnTo>
                <a:lnTo>
                  <a:pt x="4425" y="348"/>
                </a:lnTo>
                <a:lnTo>
                  <a:pt x="4110" y="294"/>
                </a:lnTo>
                <a:lnTo>
                  <a:pt x="3813" y="252"/>
                </a:lnTo>
                <a:lnTo>
                  <a:pt x="3549" y="213"/>
                </a:lnTo>
                <a:lnTo>
                  <a:pt x="3261" y="183"/>
                </a:lnTo>
                <a:lnTo>
                  <a:pt x="3015" y="153"/>
                </a:lnTo>
                <a:lnTo>
                  <a:pt x="2757" y="129"/>
                </a:lnTo>
                <a:lnTo>
                  <a:pt x="2520" y="105"/>
                </a:lnTo>
                <a:lnTo>
                  <a:pt x="2301" y="87"/>
                </a:lnTo>
                <a:lnTo>
                  <a:pt x="2013" y="66"/>
                </a:lnTo>
                <a:lnTo>
                  <a:pt x="1731" y="48"/>
                </a:lnTo>
                <a:lnTo>
                  <a:pt x="1524" y="39"/>
                </a:lnTo>
                <a:lnTo>
                  <a:pt x="1260" y="27"/>
                </a:lnTo>
                <a:lnTo>
                  <a:pt x="966" y="15"/>
                </a:lnTo>
                <a:lnTo>
                  <a:pt x="714" y="12"/>
                </a:lnTo>
                <a:lnTo>
                  <a:pt x="510" y="6"/>
                </a:lnTo>
                <a:lnTo>
                  <a:pt x="243"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49" name="Freeform 7"/>
          <p:cNvSpPr/>
          <p:nvPr/>
        </p:nvSpPr>
        <p:spPr bwMode="white">
          <a:xfrm>
            <a:off x="0" y="1793875"/>
            <a:ext cx="9144000" cy="1539875"/>
          </a:xfrm>
          <a:custGeom>
            <a:avLst/>
            <a:gdLst>
              <a:gd name="T0" fmla="*/ 0 w 5760"/>
              <a:gd name="T1" fmla="*/ 0 h 970"/>
              <a:gd name="T2" fmla="*/ 0 w 5760"/>
              <a:gd name="T3" fmla="*/ 339 h 970"/>
              <a:gd name="T4" fmla="*/ 318 w 5760"/>
              <a:gd name="T5" fmla="*/ 342 h 970"/>
              <a:gd name="T6" fmla="*/ 591 w 5760"/>
              <a:gd name="T7" fmla="*/ 348 h 970"/>
              <a:gd name="T8" fmla="*/ 846 w 5760"/>
              <a:gd name="T9" fmla="*/ 354 h 970"/>
              <a:gd name="T10" fmla="*/ 1074 w 5760"/>
              <a:gd name="T11" fmla="*/ 360 h 970"/>
              <a:gd name="T12" fmla="*/ 1314 w 5760"/>
              <a:gd name="T13" fmla="*/ 366 h 970"/>
              <a:gd name="T14" fmla="*/ 1599 w 5760"/>
              <a:gd name="T15" fmla="*/ 381 h 970"/>
              <a:gd name="T16" fmla="*/ 1911 w 5760"/>
              <a:gd name="T17" fmla="*/ 399 h 970"/>
              <a:gd name="T18" fmla="*/ 2241 w 5760"/>
              <a:gd name="T19" fmla="*/ 420 h 970"/>
              <a:gd name="T20" fmla="*/ 2619 w 5760"/>
              <a:gd name="T21" fmla="*/ 453 h 970"/>
              <a:gd name="T22" fmla="*/ 2889 w 5760"/>
              <a:gd name="T23" fmla="*/ 477 h 970"/>
              <a:gd name="T24" fmla="*/ 3177 w 5760"/>
              <a:gd name="T25" fmla="*/ 507 h 970"/>
              <a:gd name="T26" fmla="*/ 3498 w 5760"/>
              <a:gd name="T27" fmla="*/ 543 h 970"/>
              <a:gd name="T28" fmla="*/ 3813 w 5760"/>
              <a:gd name="T29" fmla="*/ 585 h 970"/>
              <a:gd name="T30" fmla="*/ 4044 w 5760"/>
              <a:gd name="T31" fmla="*/ 618 h 970"/>
              <a:gd name="T32" fmla="*/ 4365 w 5760"/>
              <a:gd name="T33" fmla="*/ 669 h 970"/>
              <a:gd name="T34" fmla="*/ 4683 w 5760"/>
              <a:gd name="T35" fmla="*/ 726 h 970"/>
              <a:gd name="T36" fmla="*/ 4980 w 5760"/>
              <a:gd name="T37" fmla="*/ 786 h 970"/>
              <a:gd name="T38" fmla="*/ 5268 w 5760"/>
              <a:gd name="T39" fmla="*/ 846 h 970"/>
              <a:gd name="T40" fmla="*/ 5646 w 5760"/>
              <a:gd name="T41" fmla="*/ 942 h 970"/>
              <a:gd name="T42" fmla="*/ 5759 w 5760"/>
              <a:gd name="T43" fmla="*/ 969 h 970"/>
              <a:gd name="T44" fmla="*/ 5759 w 5760"/>
              <a:gd name="T45" fmla="*/ 0 h 970"/>
              <a:gd name="T46" fmla="*/ 0 w 5760"/>
              <a:gd name="T47" fmla="*/ 0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60" h="970">
                <a:moveTo>
                  <a:pt x="0" y="0"/>
                </a:moveTo>
                <a:lnTo>
                  <a:pt x="0" y="339"/>
                </a:lnTo>
                <a:lnTo>
                  <a:pt x="318" y="342"/>
                </a:lnTo>
                <a:lnTo>
                  <a:pt x="591" y="348"/>
                </a:lnTo>
                <a:lnTo>
                  <a:pt x="846" y="354"/>
                </a:lnTo>
                <a:lnTo>
                  <a:pt x="1074" y="360"/>
                </a:lnTo>
                <a:lnTo>
                  <a:pt x="1314" y="366"/>
                </a:lnTo>
                <a:lnTo>
                  <a:pt x="1599" y="381"/>
                </a:lnTo>
                <a:lnTo>
                  <a:pt x="1911" y="399"/>
                </a:lnTo>
                <a:lnTo>
                  <a:pt x="2241" y="420"/>
                </a:lnTo>
                <a:lnTo>
                  <a:pt x="2619" y="453"/>
                </a:lnTo>
                <a:lnTo>
                  <a:pt x="2889" y="477"/>
                </a:lnTo>
                <a:lnTo>
                  <a:pt x="3177" y="507"/>
                </a:lnTo>
                <a:lnTo>
                  <a:pt x="3498" y="543"/>
                </a:lnTo>
                <a:lnTo>
                  <a:pt x="3813" y="585"/>
                </a:lnTo>
                <a:lnTo>
                  <a:pt x="4044" y="618"/>
                </a:lnTo>
                <a:lnTo>
                  <a:pt x="4365" y="669"/>
                </a:lnTo>
                <a:lnTo>
                  <a:pt x="4683" y="726"/>
                </a:lnTo>
                <a:lnTo>
                  <a:pt x="4980" y="786"/>
                </a:lnTo>
                <a:lnTo>
                  <a:pt x="5268" y="846"/>
                </a:lnTo>
                <a:lnTo>
                  <a:pt x="5646" y="942"/>
                </a:lnTo>
                <a:lnTo>
                  <a:pt x="5759" y="969"/>
                </a:lnTo>
                <a:lnTo>
                  <a:pt x="5759"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50" name="Freeform 8"/>
          <p:cNvSpPr/>
          <p:nvPr/>
        </p:nvSpPr>
        <p:spPr bwMode="white">
          <a:xfrm>
            <a:off x="0" y="-20638"/>
            <a:ext cx="9144000" cy="1682751"/>
          </a:xfrm>
          <a:custGeom>
            <a:avLst/>
            <a:gdLst>
              <a:gd name="T0" fmla="*/ 0 w 5760"/>
              <a:gd name="T1" fmla="*/ 753 h 1060"/>
              <a:gd name="T2" fmla="*/ 0 w 5760"/>
              <a:gd name="T3" fmla="*/ 1059 h 1060"/>
              <a:gd name="T4" fmla="*/ 5759 w 5760"/>
              <a:gd name="T5" fmla="*/ 1059 h 1060"/>
              <a:gd name="T6" fmla="*/ 5759 w 5760"/>
              <a:gd name="T7" fmla="*/ 0 h 1060"/>
              <a:gd name="T8" fmla="*/ 5430 w 5760"/>
              <a:gd name="T9" fmla="*/ 0 h 1060"/>
              <a:gd name="T10" fmla="*/ 5298 w 5760"/>
              <a:gd name="T11" fmla="*/ 84 h 1060"/>
              <a:gd name="T12" fmla="*/ 5136 w 5760"/>
              <a:gd name="T13" fmla="*/ 159 h 1060"/>
              <a:gd name="T14" fmla="*/ 4968 w 5760"/>
              <a:gd name="T15" fmla="*/ 222 h 1060"/>
              <a:gd name="T16" fmla="*/ 4812 w 5760"/>
              <a:gd name="T17" fmla="*/ 267 h 1060"/>
              <a:gd name="T18" fmla="*/ 4626 w 5760"/>
              <a:gd name="T19" fmla="*/ 324 h 1060"/>
              <a:gd name="T20" fmla="*/ 4440 w 5760"/>
              <a:gd name="T21" fmla="*/ 366 h 1060"/>
              <a:gd name="T22" fmla="*/ 4230 w 5760"/>
              <a:gd name="T23" fmla="*/ 414 h 1060"/>
              <a:gd name="T24" fmla="*/ 3939 w 5760"/>
              <a:gd name="T25" fmla="*/ 468 h 1060"/>
              <a:gd name="T26" fmla="*/ 3711 w 5760"/>
              <a:gd name="T27" fmla="*/ 504 h 1060"/>
              <a:gd name="T28" fmla="*/ 3441 w 5760"/>
              <a:gd name="T29" fmla="*/ 543 h 1060"/>
              <a:gd name="T30" fmla="*/ 3189 w 5760"/>
              <a:gd name="T31" fmla="*/ 579 h 1060"/>
              <a:gd name="T32" fmla="*/ 2925 w 5760"/>
              <a:gd name="T33" fmla="*/ 606 h 1060"/>
              <a:gd name="T34" fmla="*/ 2679 w 5760"/>
              <a:gd name="T35" fmla="*/ 633 h 1060"/>
              <a:gd name="T36" fmla="*/ 2418 w 5760"/>
              <a:gd name="T37" fmla="*/ 654 h 1060"/>
              <a:gd name="T38" fmla="*/ 2142 w 5760"/>
              <a:gd name="T39" fmla="*/ 675 h 1060"/>
              <a:gd name="T40" fmla="*/ 1896 w 5760"/>
              <a:gd name="T41" fmla="*/ 693 h 1060"/>
              <a:gd name="T42" fmla="*/ 1647 w 5760"/>
              <a:gd name="T43" fmla="*/ 708 h 1060"/>
              <a:gd name="T44" fmla="*/ 1404 w 5760"/>
              <a:gd name="T45" fmla="*/ 720 h 1060"/>
              <a:gd name="T46" fmla="*/ 1170 w 5760"/>
              <a:gd name="T47" fmla="*/ 732 h 1060"/>
              <a:gd name="T48" fmla="*/ 906 w 5760"/>
              <a:gd name="T49" fmla="*/ 738 h 1060"/>
              <a:gd name="T50" fmla="*/ 534 w 5760"/>
              <a:gd name="T51" fmla="*/ 747 h 1060"/>
              <a:gd name="T52" fmla="*/ 201 w 5760"/>
              <a:gd name="T53" fmla="*/ 753 h 1060"/>
              <a:gd name="T54" fmla="*/ 0 w 5760"/>
              <a:gd name="T55" fmla="*/ 753 h 1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60" h="1060">
                <a:moveTo>
                  <a:pt x="0" y="753"/>
                </a:moveTo>
                <a:lnTo>
                  <a:pt x="0" y="1059"/>
                </a:lnTo>
                <a:lnTo>
                  <a:pt x="5759" y="1059"/>
                </a:lnTo>
                <a:lnTo>
                  <a:pt x="5759" y="0"/>
                </a:lnTo>
                <a:lnTo>
                  <a:pt x="5430" y="0"/>
                </a:lnTo>
                <a:lnTo>
                  <a:pt x="5298" y="84"/>
                </a:lnTo>
                <a:lnTo>
                  <a:pt x="5136" y="159"/>
                </a:lnTo>
                <a:lnTo>
                  <a:pt x="4968" y="222"/>
                </a:lnTo>
                <a:lnTo>
                  <a:pt x="4812" y="267"/>
                </a:lnTo>
                <a:lnTo>
                  <a:pt x="4626" y="324"/>
                </a:lnTo>
                <a:lnTo>
                  <a:pt x="4440" y="366"/>
                </a:lnTo>
                <a:lnTo>
                  <a:pt x="4230" y="414"/>
                </a:lnTo>
                <a:lnTo>
                  <a:pt x="3939" y="468"/>
                </a:lnTo>
                <a:lnTo>
                  <a:pt x="3711" y="504"/>
                </a:lnTo>
                <a:lnTo>
                  <a:pt x="3441" y="543"/>
                </a:lnTo>
                <a:lnTo>
                  <a:pt x="3189" y="579"/>
                </a:lnTo>
                <a:lnTo>
                  <a:pt x="2925" y="606"/>
                </a:lnTo>
                <a:lnTo>
                  <a:pt x="2679" y="633"/>
                </a:lnTo>
                <a:lnTo>
                  <a:pt x="2418" y="654"/>
                </a:lnTo>
                <a:lnTo>
                  <a:pt x="2142" y="675"/>
                </a:lnTo>
                <a:lnTo>
                  <a:pt x="1896" y="693"/>
                </a:lnTo>
                <a:lnTo>
                  <a:pt x="1647" y="708"/>
                </a:lnTo>
                <a:lnTo>
                  <a:pt x="1404" y="720"/>
                </a:lnTo>
                <a:lnTo>
                  <a:pt x="1170" y="732"/>
                </a:lnTo>
                <a:lnTo>
                  <a:pt x="906" y="738"/>
                </a:lnTo>
                <a:lnTo>
                  <a:pt x="534" y="747"/>
                </a:lnTo>
                <a:lnTo>
                  <a:pt x="201" y="753"/>
                </a:lnTo>
                <a:lnTo>
                  <a:pt x="0" y="753"/>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51" name="Freeform 9"/>
          <p:cNvSpPr/>
          <p:nvPr/>
        </p:nvSpPr>
        <p:spPr bwMode="white">
          <a:xfrm>
            <a:off x="0" y="-20638"/>
            <a:ext cx="8388350" cy="1068388"/>
          </a:xfrm>
          <a:custGeom>
            <a:avLst/>
            <a:gdLst>
              <a:gd name="T0" fmla="*/ 0 w 5284"/>
              <a:gd name="T1" fmla="*/ 366 h 673"/>
              <a:gd name="T2" fmla="*/ 0 w 5284"/>
              <a:gd name="T3" fmla="*/ 672 h 673"/>
              <a:gd name="T4" fmla="*/ 303 w 5284"/>
              <a:gd name="T5" fmla="*/ 672 h 673"/>
              <a:gd name="T6" fmla="*/ 723 w 5284"/>
              <a:gd name="T7" fmla="*/ 663 h 673"/>
              <a:gd name="T8" fmla="*/ 1020 w 5284"/>
              <a:gd name="T9" fmla="*/ 654 h 673"/>
              <a:gd name="T10" fmla="*/ 1302 w 5284"/>
              <a:gd name="T11" fmla="*/ 642 h 673"/>
              <a:gd name="T12" fmla="*/ 1554 w 5284"/>
              <a:gd name="T13" fmla="*/ 630 h 673"/>
              <a:gd name="T14" fmla="*/ 1779 w 5284"/>
              <a:gd name="T15" fmla="*/ 615 h 673"/>
              <a:gd name="T16" fmla="*/ 1962 w 5284"/>
              <a:gd name="T17" fmla="*/ 606 h 673"/>
              <a:gd name="T18" fmla="*/ 2193 w 5284"/>
              <a:gd name="T19" fmla="*/ 588 h 673"/>
              <a:gd name="T20" fmla="*/ 2448 w 5284"/>
              <a:gd name="T21" fmla="*/ 570 h 673"/>
              <a:gd name="T22" fmla="*/ 2700 w 5284"/>
              <a:gd name="T23" fmla="*/ 546 h 673"/>
              <a:gd name="T24" fmla="*/ 2904 w 5284"/>
              <a:gd name="T25" fmla="*/ 528 h 673"/>
              <a:gd name="T26" fmla="*/ 3138 w 5284"/>
              <a:gd name="T27" fmla="*/ 498 h 673"/>
              <a:gd name="T28" fmla="*/ 3324 w 5284"/>
              <a:gd name="T29" fmla="*/ 474 h 673"/>
              <a:gd name="T30" fmla="*/ 3534 w 5284"/>
              <a:gd name="T31" fmla="*/ 447 h 673"/>
              <a:gd name="T32" fmla="*/ 3735 w 5284"/>
              <a:gd name="T33" fmla="*/ 420 h 673"/>
              <a:gd name="T34" fmla="*/ 3933 w 5284"/>
              <a:gd name="T35" fmla="*/ 384 h 673"/>
              <a:gd name="T36" fmla="*/ 4116 w 5284"/>
              <a:gd name="T37" fmla="*/ 351 h 673"/>
              <a:gd name="T38" fmla="*/ 4266 w 5284"/>
              <a:gd name="T39" fmla="*/ 318 h 673"/>
              <a:gd name="T40" fmla="*/ 4446 w 5284"/>
              <a:gd name="T41" fmla="*/ 279 h 673"/>
              <a:gd name="T42" fmla="*/ 4620 w 5284"/>
              <a:gd name="T43" fmla="*/ 237 h 673"/>
              <a:gd name="T44" fmla="*/ 4779 w 5284"/>
              <a:gd name="T45" fmla="*/ 192 h 673"/>
              <a:gd name="T46" fmla="*/ 4920 w 5284"/>
              <a:gd name="T47" fmla="*/ 147 h 673"/>
              <a:gd name="T48" fmla="*/ 5085 w 5284"/>
              <a:gd name="T49" fmla="*/ 90 h 673"/>
              <a:gd name="T50" fmla="*/ 5193 w 5284"/>
              <a:gd name="T51" fmla="*/ 42 h 673"/>
              <a:gd name="T52" fmla="*/ 5283 w 5284"/>
              <a:gd name="T53" fmla="*/ 0 h 673"/>
              <a:gd name="T54" fmla="*/ 3201 w 5284"/>
              <a:gd name="T55" fmla="*/ 0 h 673"/>
              <a:gd name="T56" fmla="*/ 2982 w 5284"/>
              <a:gd name="T57" fmla="*/ 57 h 673"/>
              <a:gd name="T58" fmla="*/ 2775 w 5284"/>
              <a:gd name="T59" fmla="*/ 108 h 673"/>
              <a:gd name="T60" fmla="*/ 2562 w 5284"/>
              <a:gd name="T61" fmla="*/ 150 h 673"/>
              <a:gd name="T62" fmla="*/ 2397 w 5284"/>
              <a:gd name="T63" fmla="*/ 183 h 673"/>
              <a:gd name="T64" fmla="*/ 2205 w 5284"/>
              <a:gd name="T65" fmla="*/ 213 h 673"/>
              <a:gd name="T66" fmla="*/ 2001 w 5284"/>
              <a:gd name="T67" fmla="*/ 243 h 673"/>
              <a:gd name="T68" fmla="*/ 1776 w 5284"/>
              <a:gd name="T69" fmla="*/ 273 h 673"/>
              <a:gd name="T70" fmla="*/ 1536 w 5284"/>
              <a:gd name="T71" fmla="*/ 297 h 673"/>
              <a:gd name="T72" fmla="*/ 1344 w 5284"/>
              <a:gd name="T73" fmla="*/ 312 h 673"/>
              <a:gd name="T74" fmla="*/ 1134 w 5284"/>
              <a:gd name="T75" fmla="*/ 330 h 673"/>
              <a:gd name="T76" fmla="*/ 921 w 5284"/>
              <a:gd name="T77" fmla="*/ 342 h 673"/>
              <a:gd name="T78" fmla="*/ 696 w 5284"/>
              <a:gd name="T79" fmla="*/ 354 h 673"/>
              <a:gd name="T80" fmla="*/ 501 w 5284"/>
              <a:gd name="T81" fmla="*/ 360 h 673"/>
              <a:gd name="T82" fmla="*/ 279 w 5284"/>
              <a:gd name="T83" fmla="*/ 366 h 673"/>
              <a:gd name="T84" fmla="*/ 99 w 5284"/>
              <a:gd name="T85" fmla="*/ 369 h 673"/>
              <a:gd name="T86" fmla="*/ 0 w 5284"/>
              <a:gd name="T87" fmla="*/ 366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84" h="673">
                <a:moveTo>
                  <a:pt x="0" y="366"/>
                </a:moveTo>
                <a:lnTo>
                  <a:pt x="0" y="672"/>
                </a:lnTo>
                <a:lnTo>
                  <a:pt x="303" y="672"/>
                </a:lnTo>
                <a:lnTo>
                  <a:pt x="723" y="663"/>
                </a:lnTo>
                <a:lnTo>
                  <a:pt x="1020" y="654"/>
                </a:lnTo>
                <a:lnTo>
                  <a:pt x="1302" y="642"/>
                </a:lnTo>
                <a:lnTo>
                  <a:pt x="1554" y="630"/>
                </a:lnTo>
                <a:lnTo>
                  <a:pt x="1779" y="615"/>
                </a:lnTo>
                <a:lnTo>
                  <a:pt x="1962" y="606"/>
                </a:lnTo>
                <a:lnTo>
                  <a:pt x="2193" y="588"/>
                </a:lnTo>
                <a:lnTo>
                  <a:pt x="2448" y="570"/>
                </a:lnTo>
                <a:lnTo>
                  <a:pt x="2700" y="546"/>
                </a:lnTo>
                <a:lnTo>
                  <a:pt x="2904" y="528"/>
                </a:lnTo>
                <a:lnTo>
                  <a:pt x="3138" y="498"/>
                </a:lnTo>
                <a:lnTo>
                  <a:pt x="3324" y="474"/>
                </a:lnTo>
                <a:lnTo>
                  <a:pt x="3534" y="447"/>
                </a:lnTo>
                <a:lnTo>
                  <a:pt x="3735" y="420"/>
                </a:lnTo>
                <a:lnTo>
                  <a:pt x="3933" y="384"/>
                </a:lnTo>
                <a:lnTo>
                  <a:pt x="4116" y="351"/>
                </a:lnTo>
                <a:lnTo>
                  <a:pt x="4266" y="318"/>
                </a:lnTo>
                <a:lnTo>
                  <a:pt x="4446" y="279"/>
                </a:lnTo>
                <a:lnTo>
                  <a:pt x="4620" y="237"/>
                </a:lnTo>
                <a:lnTo>
                  <a:pt x="4779" y="192"/>
                </a:lnTo>
                <a:lnTo>
                  <a:pt x="4920" y="147"/>
                </a:lnTo>
                <a:lnTo>
                  <a:pt x="5085" y="90"/>
                </a:lnTo>
                <a:lnTo>
                  <a:pt x="5193" y="42"/>
                </a:lnTo>
                <a:lnTo>
                  <a:pt x="5283" y="0"/>
                </a:lnTo>
                <a:lnTo>
                  <a:pt x="3201" y="0"/>
                </a:lnTo>
                <a:lnTo>
                  <a:pt x="2982" y="57"/>
                </a:lnTo>
                <a:lnTo>
                  <a:pt x="2775" y="108"/>
                </a:lnTo>
                <a:lnTo>
                  <a:pt x="2562" y="150"/>
                </a:lnTo>
                <a:lnTo>
                  <a:pt x="2397" y="183"/>
                </a:lnTo>
                <a:lnTo>
                  <a:pt x="2205" y="213"/>
                </a:lnTo>
                <a:lnTo>
                  <a:pt x="2001" y="243"/>
                </a:lnTo>
                <a:lnTo>
                  <a:pt x="1776" y="273"/>
                </a:lnTo>
                <a:lnTo>
                  <a:pt x="1536" y="297"/>
                </a:lnTo>
                <a:lnTo>
                  <a:pt x="1344" y="312"/>
                </a:lnTo>
                <a:lnTo>
                  <a:pt x="1134" y="330"/>
                </a:lnTo>
                <a:lnTo>
                  <a:pt x="921" y="342"/>
                </a:lnTo>
                <a:lnTo>
                  <a:pt x="696" y="354"/>
                </a:lnTo>
                <a:lnTo>
                  <a:pt x="501" y="360"/>
                </a:lnTo>
                <a:lnTo>
                  <a:pt x="279" y="366"/>
                </a:lnTo>
                <a:lnTo>
                  <a:pt x="99" y="369"/>
                </a:lnTo>
                <a:lnTo>
                  <a:pt x="0" y="366"/>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52" name="Freeform 10"/>
          <p:cNvSpPr/>
          <p:nvPr/>
        </p:nvSpPr>
        <p:spPr bwMode="white">
          <a:xfrm>
            <a:off x="0" y="-20638"/>
            <a:ext cx="4578350" cy="454026"/>
          </a:xfrm>
          <a:custGeom>
            <a:avLst/>
            <a:gdLst>
              <a:gd name="T0" fmla="*/ 0 w 2884"/>
              <a:gd name="T1" fmla="*/ 0 h 286"/>
              <a:gd name="T2" fmla="*/ 0 w 2884"/>
              <a:gd name="T3" fmla="*/ 285 h 286"/>
              <a:gd name="T4" fmla="*/ 192 w 2884"/>
              <a:gd name="T5" fmla="*/ 285 h 286"/>
              <a:gd name="T6" fmla="*/ 384 w 2884"/>
              <a:gd name="T7" fmla="*/ 282 h 286"/>
              <a:gd name="T8" fmla="*/ 579 w 2884"/>
              <a:gd name="T9" fmla="*/ 276 h 286"/>
              <a:gd name="T10" fmla="*/ 789 w 2884"/>
              <a:gd name="T11" fmla="*/ 267 h 286"/>
              <a:gd name="T12" fmla="*/ 999 w 2884"/>
              <a:gd name="T13" fmla="*/ 258 h 286"/>
              <a:gd name="T14" fmla="*/ 1161 w 2884"/>
              <a:gd name="T15" fmla="*/ 246 h 286"/>
              <a:gd name="T16" fmla="*/ 1302 w 2884"/>
              <a:gd name="T17" fmla="*/ 234 h 286"/>
              <a:gd name="T18" fmla="*/ 1458 w 2884"/>
              <a:gd name="T19" fmla="*/ 222 h 286"/>
              <a:gd name="T20" fmla="*/ 1665 w 2884"/>
              <a:gd name="T21" fmla="*/ 201 h 286"/>
              <a:gd name="T22" fmla="*/ 1992 w 2884"/>
              <a:gd name="T23" fmla="*/ 159 h 286"/>
              <a:gd name="T24" fmla="*/ 2301 w 2884"/>
              <a:gd name="T25" fmla="*/ 117 h 286"/>
              <a:gd name="T26" fmla="*/ 2604 w 2884"/>
              <a:gd name="T27" fmla="*/ 60 h 286"/>
              <a:gd name="T28" fmla="*/ 2883 w 2884"/>
              <a:gd name="T29" fmla="*/ 0 h 286"/>
              <a:gd name="T30" fmla="*/ 0 w 2884"/>
              <a:gd name="T31"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4" h="286">
                <a:moveTo>
                  <a:pt x="0" y="0"/>
                </a:moveTo>
                <a:lnTo>
                  <a:pt x="0" y="285"/>
                </a:lnTo>
                <a:lnTo>
                  <a:pt x="192" y="285"/>
                </a:lnTo>
                <a:lnTo>
                  <a:pt x="384" y="282"/>
                </a:lnTo>
                <a:lnTo>
                  <a:pt x="579" y="276"/>
                </a:lnTo>
                <a:lnTo>
                  <a:pt x="789" y="267"/>
                </a:lnTo>
                <a:lnTo>
                  <a:pt x="999" y="258"/>
                </a:lnTo>
                <a:lnTo>
                  <a:pt x="1161" y="246"/>
                </a:lnTo>
                <a:lnTo>
                  <a:pt x="1302" y="234"/>
                </a:lnTo>
                <a:lnTo>
                  <a:pt x="1458" y="222"/>
                </a:lnTo>
                <a:lnTo>
                  <a:pt x="1665" y="201"/>
                </a:lnTo>
                <a:lnTo>
                  <a:pt x="1992" y="159"/>
                </a:lnTo>
                <a:lnTo>
                  <a:pt x="2301" y="117"/>
                </a:lnTo>
                <a:lnTo>
                  <a:pt x="2604" y="60"/>
                </a:lnTo>
                <a:lnTo>
                  <a:pt x="2883"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53" name="Rectangle 11"/>
          <p:cNvSpPr>
            <a:spLocks noGrp="1" noChangeArrowheads="1"/>
          </p:cNvSpPr>
          <p:nvPr>
            <p:ph type="title"/>
          </p:nvPr>
        </p:nvSpPr>
        <p:spPr bwMode="auto">
          <a:xfrm>
            <a:off x="685800" y="609600"/>
            <a:ext cx="7772400" cy="1143000"/>
          </a:xfrm>
          <a:prstGeom prst="rect">
            <a:avLst/>
          </a:prstGeom>
          <a:noFill/>
          <a:ln>
            <a:noFill/>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48654" name="Rectangle 12"/>
          <p:cNvSpPr>
            <a:spLocks noGrp="1" noChangeArrowheads="1"/>
          </p:cNvSpPr>
          <p:nvPr>
            <p:ph type="body" idx="1"/>
          </p:nvPr>
        </p:nvSpPr>
        <p:spPr bwMode="auto">
          <a:xfrm>
            <a:off x="685800" y="2286000"/>
            <a:ext cx="7772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55" name="Rectangle 14"/>
          <p:cNvSpPr>
            <a:spLocks noGrp="1" noChangeArrowheads="1"/>
          </p:cNvSpPr>
          <p:nvPr>
            <p:ph type="ftr" sz="quarter" idx="3"/>
          </p:nvPr>
        </p:nvSpPr>
        <p:spPr bwMode="auto">
          <a:xfrm>
            <a:off x="3200400" y="6248400"/>
            <a:ext cx="35052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600" b="0">
                <a:solidFill>
                  <a:srgbClr val="CCECFF"/>
                </a:solidFill>
              </a:defRPr>
            </a:lvl1pPr>
          </a:lstStyle>
          <a:p>
            <a:pPr eaLnBrk="0" fontAlgn="base" hangingPunct="0">
              <a:spcBef>
                <a:spcPct val="0"/>
              </a:spcBef>
              <a:spcAft>
                <a:spcPct val="0"/>
              </a:spcAft>
            </a:pPr>
            <a:r>
              <a:rPr lang="en-US" sz="2000" b="1" smtClean="0">
                <a:solidFill>
                  <a:srgbClr val="3399FF"/>
                </a:solidFill>
                <a:latin typeface="Arial Black" pitchFamily="34" charset="0"/>
              </a:rPr>
              <a:t>ERE</a:t>
            </a:r>
            <a:r>
              <a:rPr lang="en-US" b="1" smtClean="0">
                <a:solidFill>
                  <a:srgbClr val="FFFFFF"/>
                </a:solidFill>
              </a:rPr>
              <a:t> </a:t>
            </a:r>
            <a:r>
              <a:rPr lang="en-US" smtClean="0">
                <a:latin typeface="Arial Black" pitchFamily="34" charset="0"/>
              </a:rPr>
              <a:t>HİDROELEKTRİK </a:t>
            </a:r>
          </a:p>
          <a:p>
            <a:pPr eaLnBrk="0" fontAlgn="base" hangingPunct="0">
              <a:spcBef>
                <a:spcPct val="0"/>
              </a:spcBef>
              <a:spcAft>
                <a:spcPct val="0"/>
              </a:spcAft>
            </a:pPr>
            <a:r>
              <a:rPr lang="en-US" smtClean="0">
                <a:latin typeface="Arial Black" pitchFamily="34" charset="0"/>
              </a:rPr>
              <a:t>ÜRETİM ve TİCARET A.Ş</a:t>
            </a:r>
            <a:r>
              <a:rPr lang="en-US" b="1" smtClean="0">
                <a:latin typeface="Arial" pitchFamily="34" charset="0"/>
              </a:rPr>
              <a:t>.</a:t>
            </a:r>
          </a:p>
        </p:txBody>
      </p:sp>
      <p:sp>
        <p:nvSpPr>
          <p:cNvPr id="1048656" name="Rectangle 15"/>
          <p:cNvSpPr>
            <a:spLocks noGrp="1" noChangeArrowheads="1"/>
          </p:cNvSpPr>
          <p:nvPr>
            <p:ph type="sldNum" sz="quarter" idx="4"/>
          </p:nvPr>
        </p:nvSpPr>
        <p:spPr bwMode="auto">
          <a:xfrm>
            <a:off x="685800" y="64008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mn-lt"/>
              </a:defRPr>
            </a:lvl1pPr>
          </a:lstStyle>
          <a:p>
            <a:pPr eaLnBrk="0" fontAlgn="base" hangingPunct="0">
              <a:spcBef>
                <a:spcPct val="0"/>
              </a:spcBef>
              <a:spcAft>
                <a:spcPct val="0"/>
              </a:spcAft>
            </a:pPr>
            <a:r>
              <a:rPr lang="en-US" b="1" smtClean="0">
                <a:solidFill>
                  <a:srgbClr val="FFFFFF"/>
                </a:solidFill>
              </a:rPr>
              <a:t>http://www.ere.com.tr</a:t>
            </a:r>
            <a:endParaRPr lang="en-US" smtClean="0">
              <a:solidFill>
                <a:srgbClr val="FFFFFF"/>
              </a:solidFill>
            </a:endParaRPr>
          </a:p>
        </p:txBody>
      </p:sp>
    </p:spTree>
  </p:cSld>
  <p:clrMap bg1="dk2" tx1="lt1" bg2="dk1" tx2="lt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Lst>
  <p:transition>
    <p:zoom/>
  </p:transition>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24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b="1">
          <a:solidFill>
            <a:schemeClr val="tx1"/>
          </a:solidFill>
          <a:latin typeface="+mn-lt"/>
        </a:defRPr>
      </a:lvl2pPr>
      <a:lvl3pPr marL="1143000" indent="-228600" algn="l" rtl="0" eaLnBrk="0" fontAlgn="base" hangingPunct="0">
        <a:spcBef>
          <a:spcPct val="20000"/>
        </a:spcBef>
        <a:spcAft>
          <a:spcPct val="0"/>
        </a:spcAft>
        <a:buChar char="•"/>
        <a:defRPr sz="2400" b="1">
          <a:solidFill>
            <a:schemeClr val="tx1"/>
          </a:solidFill>
          <a:latin typeface="+mn-lt"/>
        </a:defRPr>
      </a:lvl3pPr>
      <a:lvl4pPr marL="1600200" indent="-228600" algn="l" rtl="0" eaLnBrk="0" fontAlgn="base" hangingPunct="0">
        <a:spcBef>
          <a:spcPct val="20000"/>
        </a:spcBef>
        <a:spcAft>
          <a:spcPct val="0"/>
        </a:spcAft>
        <a:buChar char="–"/>
        <a:defRPr sz="2400" b="1">
          <a:solidFill>
            <a:schemeClr val="tx1"/>
          </a:solidFill>
          <a:latin typeface="+mn-lt"/>
        </a:defRPr>
      </a:lvl4pPr>
      <a:lvl5pPr marL="2057400" indent="-228600" algn="l" rtl="0" eaLnBrk="0" fontAlgn="base" hangingPunct="0">
        <a:spcBef>
          <a:spcPct val="20000"/>
        </a:spcBef>
        <a:spcAft>
          <a:spcPct val="0"/>
        </a:spcAft>
        <a:buChar char="»"/>
        <a:defRPr sz="2400" b="1">
          <a:solidFill>
            <a:schemeClr val="tx1"/>
          </a:solidFill>
          <a:latin typeface="+mn-lt"/>
        </a:defRPr>
      </a:lvl5pPr>
      <a:lvl6pPr marL="2514600" indent="-228600" algn="l" rtl="0" eaLnBrk="0" fontAlgn="base" hangingPunct="0">
        <a:spcBef>
          <a:spcPct val="20000"/>
        </a:spcBef>
        <a:spcAft>
          <a:spcPct val="0"/>
        </a:spcAft>
        <a:buChar char="»"/>
        <a:defRPr sz="2400" b="1">
          <a:solidFill>
            <a:schemeClr val="tx1"/>
          </a:solidFill>
          <a:latin typeface="+mn-lt"/>
        </a:defRPr>
      </a:lvl6pPr>
      <a:lvl7pPr marL="2971800" indent="-228600" algn="l" rtl="0" eaLnBrk="0" fontAlgn="base" hangingPunct="0">
        <a:spcBef>
          <a:spcPct val="20000"/>
        </a:spcBef>
        <a:spcAft>
          <a:spcPct val="0"/>
        </a:spcAft>
        <a:buChar char="»"/>
        <a:defRPr sz="2400" b="1">
          <a:solidFill>
            <a:schemeClr val="tx1"/>
          </a:solidFill>
          <a:latin typeface="+mn-lt"/>
        </a:defRPr>
      </a:lvl7pPr>
      <a:lvl8pPr marL="3429000" indent="-228600" algn="l" rtl="0" eaLnBrk="0" fontAlgn="base" hangingPunct="0">
        <a:spcBef>
          <a:spcPct val="20000"/>
        </a:spcBef>
        <a:spcAft>
          <a:spcPct val="0"/>
        </a:spcAft>
        <a:buChar char="»"/>
        <a:defRPr sz="2400" b="1">
          <a:solidFill>
            <a:schemeClr val="tx1"/>
          </a:solidFill>
          <a:latin typeface="+mn-lt"/>
        </a:defRPr>
      </a:lvl8pPr>
      <a:lvl9pPr marL="3886200" indent="-228600" algn="l" rtl="0" eaLnBrk="0" fontAlgn="base" hangingPunct="0">
        <a:spcBef>
          <a:spcPct val="20000"/>
        </a:spcBef>
        <a:spcAft>
          <a:spcPct val="0"/>
        </a:spcAft>
        <a:buChar char="»"/>
        <a:defRPr sz="2400" b="1">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100000">
              <a:schemeClr val="bg1"/>
            </a:gs>
          </a:gsLst>
          <a:lin ang="0" scaled="1"/>
        </a:gradFill>
        <a:effectLst/>
      </p:bgPr>
    </p:bg>
    <p:spTree>
      <p:nvGrpSpPr>
        <p:cNvPr id="1" name=""/>
        <p:cNvGrpSpPr/>
        <p:nvPr/>
      </p:nvGrpSpPr>
      <p:grpSpPr>
        <a:xfrm>
          <a:off x="0" y="0"/>
          <a:ext cx="0" cy="0"/>
          <a:chOff x="0" y="0"/>
          <a:chExt cx="0" cy="0"/>
        </a:xfrm>
      </p:grpSpPr>
      <p:sp>
        <p:nvSpPr>
          <p:cNvPr id="1048666" name="Rectangle 2"/>
          <p:cNvSpPr>
            <a:spLocks noChangeArrowheads="1"/>
          </p:cNvSpPr>
          <p:nvPr/>
        </p:nvSpPr>
        <p:spPr bwMode="invGray">
          <a:xfrm>
            <a:off x="8809038" y="0"/>
            <a:ext cx="334962" cy="6858000"/>
          </a:xfrm>
          <a:prstGeom prst="rect">
            <a:avLst/>
          </a:prstGeom>
          <a:gradFill rotWithShape="0">
            <a:gsLst>
              <a:gs pos="0">
                <a:schemeClr val="accent2"/>
              </a:gs>
              <a:gs pos="50000">
                <a:schemeClr val="hlink"/>
              </a:gs>
              <a:gs pos="100000">
                <a:schemeClr val="accent2"/>
              </a:gs>
            </a:gsLst>
            <a:lin ang="0" scaled="1"/>
          </a:gradFill>
          <a:ln>
            <a:noFill/>
          </a:ln>
        </p:spPr>
        <p:txBody>
          <a:bodyPr wrap="none" anchor="ct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67" name="Freeform 3"/>
          <p:cNvSpPr/>
          <p:nvPr/>
        </p:nvSpPr>
        <p:spPr bwMode="white">
          <a:xfrm>
            <a:off x="-9525" y="4489450"/>
            <a:ext cx="5754688" cy="2368550"/>
          </a:xfrm>
          <a:custGeom>
            <a:avLst/>
            <a:gdLst>
              <a:gd name="T0" fmla="*/ 0 w 3625"/>
              <a:gd name="T1" fmla="*/ 1491 h 1492"/>
              <a:gd name="T2" fmla="*/ 0 w 3625"/>
              <a:gd name="T3" fmla="*/ 0 h 1492"/>
              <a:gd name="T4" fmla="*/ 171 w 3625"/>
              <a:gd name="T5" fmla="*/ 3 h 1492"/>
              <a:gd name="T6" fmla="*/ 355 w 3625"/>
              <a:gd name="T7" fmla="*/ 9 h 1492"/>
              <a:gd name="T8" fmla="*/ 499 w 3625"/>
              <a:gd name="T9" fmla="*/ 21 h 1492"/>
              <a:gd name="T10" fmla="*/ 650 w 3625"/>
              <a:gd name="T11" fmla="*/ 36 h 1492"/>
              <a:gd name="T12" fmla="*/ 809 w 3625"/>
              <a:gd name="T13" fmla="*/ 54 h 1492"/>
              <a:gd name="T14" fmla="*/ 957 w 3625"/>
              <a:gd name="T15" fmla="*/ 78 h 1492"/>
              <a:gd name="T16" fmla="*/ 1119 w 3625"/>
              <a:gd name="T17" fmla="*/ 105 h 1492"/>
              <a:gd name="T18" fmla="*/ 1261 w 3625"/>
              <a:gd name="T19" fmla="*/ 133 h 1492"/>
              <a:gd name="T20" fmla="*/ 1441 w 3625"/>
              <a:gd name="T21" fmla="*/ 175 h 1492"/>
              <a:gd name="T22" fmla="*/ 1598 w 3625"/>
              <a:gd name="T23" fmla="*/ 217 h 1492"/>
              <a:gd name="T24" fmla="*/ 1763 w 3625"/>
              <a:gd name="T25" fmla="*/ 269 h 1492"/>
              <a:gd name="T26" fmla="*/ 1887 w 3625"/>
              <a:gd name="T27" fmla="*/ 308 h 1492"/>
              <a:gd name="T28" fmla="*/ 2085 w 3625"/>
              <a:gd name="T29" fmla="*/ 384 h 1492"/>
              <a:gd name="T30" fmla="*/ 2230 w 3625"/>
              <a:gd name="T31" fmla="*/ 444 h 1492"/>
              <a:gd name="T32" fmla="*/ 2456 w 3625"/>
              <a:gd name="T33" fmla="*/ 547 h 1492"/>
              <a:gd name="T34" fmla="*/ 2666 w 3625"/>
              <a:gd name="T35" fmla="*/ 662 h 1492"/>
              <a:gd name="T36" fmla="*/ 2859 w 3625"/>
              <a:gd name="T37" fmla="*/ 786 h 1492"/>
              <a:gd name="T38" fmla="*/ 3046 w 3625"/>
              <a:gd name="T39" fmla="*/ 920 h 1492"/>
              <a:gd name="T40" fmla="*/ 3193 w 3625"/>
              <a:gd name="T41" fmla="*/ 1038 h 1492"/>
              <a:gd name="T42" fmla="*/ 3332 w 3625"/>
              <a:gd name="T43" fmla="*/ 1168 h 1492"/>
              <a:gd name="T44" fmla="*/ 3440 w 3625"/>
              <a:gd name="T45" fmla="*/ 1280 h 1492"/>
              <a:gd name="T46" fmla="*/ 3524 w 3625"/>
              <a:gd name="T47" fmla="*/ 1380 h 1492"/>
              <a:gd name="T48" fmla="*/ 3624 w 3625"/>
              <a:gd name="T49" fmla="*/ 1491 h 1492"/>
              <a:gd name="T50" fmla="*/ 3608 w 3625"/>
              <a:gd name="T51" fmla="*/ 1491 h 1492"/>
              <a:gd name="T52" fmla="*/ 0 w 3625"/>
              <a:gd name="T53" fmla="*/ 1491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25" h="1492">
                <a:moveTo>
                  <a:pt x="0" y="1491"/>
                </a:moveTo>
                <a:lnTo>
                  <a:pt x="0" y="0"/>
                </a:lnTo>
                <a:lnTo>
                  <a:pt x="171" y="3"/>
                </a:lnTo>
                <a:lnTo>
                  <a:pt x="355" y="9"/>
                </a:lnTo>
                <a:lnTo>
                  <a:pt x="499" y="21"/>
                </a:lnTo>
                <a:lnTo>
                  <a:pt x="650" y="36"/>
                </a:lnTo>
                <a:lnTo>
                  <a:pt x="809" y="54"/>
                </a:lnTo>
                <a:lnTo>
                  <a:pt x="957" y="78"/>
                </a:lnTo>
                <a:lnTo>
                  <a:pt x="1119" y="105"/>
                </a:lnTo>
                <a:lnTo>
                  <a:pt x="1261" y="133"/>
                </a:lnTo>
                <a:lnTo>
                  <a:pt x="1441" y="175"/>
                </a:lnTo>
                <a:lnTo>
                  <a:pt x="1598" y="217"/>
                </a:lnTo>
                <a:lnTo>
                  <a:pt x="1763" y="269"/>
                </a:lnTo>
                <a:lnTo>
                  <a:pt x="1887" y="308"/>
                </a:lnTo>
                <a:lnTo>
                  <a:pt x="2085" y="384"/>
                </a:lnTo>
                <a:lnTo>
                  <a:pt x="2230" y="444"/>
                </a:lnTo>
                <a:lnTo>
                  <a:pt x="2456" y="547"/>
                </a:lnTo>
                <a:lnTo>
                  <a:pt x="2666" y="662"/>
                </a:lnTo>
                <a:lnTo>
                  <a:pt x="2859" y="786"/>
                </a:lnTo>
                <a:lnTo>
                  <a:pt x="3046" y="920"/>
                </a:lnTo>
                <a:lnTo>
                  <a:pt x="3193" y="1038"/>
                </a:lnTo>
                <a:lnTo>
                  <a:pt x="3332" y="1168"/>
                </a:lnTo>
                <a:lnTo>
                  <a:pt x="3440" y="1280"/>
                </a:lnTo>
                <a:lnTo>
                  <a:pt x="3524" y="1380"/>
                </a:lnTo>
                <a:lnTo>
                  <a:pt x="3624" y="1491"/>
                </a:lnTo>
                <a:lnTo>
                  <a:pt x="3608" y="1491"/>
                </a:lnTo>
                <a:lnTo>
                  <a:pt x="0" y="1491"/>
                </a:lnTo>
              </a:path>
            </a:pathLst>
          </a:custGeom>
          <a:gradFill rotWithShape="0">
            <a:gsLst>
              <a:gs pos="0">
                <a:schemeClr val="bg2"/>
              </a:gs>
              <a:gs pos="100000">
                <a:schemeClr val="bg1"/>
              </a:gs>
            </a:gsLst>
            <a:lin ang="5400000" scaled="1"/>
          </a:gradFill>
          <a:ln>
            <a:noFill/>
          </a:ln>
          <a:effectLst/>
        </p:spPr>
        <p:txBody>
          <a:bodyPr wrap="none" anchor="ct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68" name="Freeform 4"/>
          <p:cNvSpPr/>
          <p:nvPr/>
        </p:nvSpPr>
        <p:spPr bwMode="white">
          <a:xfrm>
            <a:off x="0" y="3838575"/>
            <a:ext cx="8164513" cy="3019425"/>
          </a:xfrm>
          <a:custGeom>
            <a:avLst/>
            <a:gdLst>
              <a:gd name="T0" fmla="*/ 2718 w 5143"/>
              <a:gd name="T1" fmla="*/ 405 h 1902"/>
              <a:gd name="T2" fmla="*/ 2466 w 5143"/>
              <a:gd name="T3" fmla="*/ 333 h 1902"/>
              <a:gd name="T4" fmla="*/ 2202 w 5143"/>
              <a:gd name="T5" fmla="*/ 261 h 1902"/>
              <a:gd name="T6" fmla="*/ 1929 w 5143"/>
              <a:gd name="T7" fmla="*/ 198 h 1902"/>
              <a:gd name="T8" fmla="*/ 1695 w 5143"/>
              <a:gd name="T9" fmla="*/ 153 h 1902"/>
              <a:gd name="T10" fmla="*/ 1434 w 5143"/>
              <a:gd name="T11" fmla="*/ 111 h 1902"/>
              <a:gd name="T12" fmla="*/ 1188 w 5143"/>
              <a:gd name="T13" fmla="*/ 75 h 1902"/>
              <a:gd name="T14" fmla="*/ 957 w 5143"/>
              <a:gd name="T15" fmla="*/ 48 h 1902"/>
              <a:gd name="T16" fmla="*/ 747 w 5143"/>
              <a:gd name="T17" fmla="*/ 30 h 1902"/>
              <a:gd name="T18" fmla="*/ 501 w 5143"/>
              <a:gd name="T19" fmla="*/ 15 h 1902"/>
              <a:gd name="T20" fmla="*/ 246 w 5143"/>
              <a:gd name="T21" fmla="*/ 3 h 1902"/>
              <a:gd name="T22" fmla="*/ 0 w 5143"/>
              <a:gd name="T23" fmla="*/ 0 h 1902"/>
              <a:gd name="T24" fmla="*/ 0 w 5143"/>
              <a:gd name="T25" fmla="*/ 275 h 1902"/>
              <a:gd name="T26" fmla="*/ 0 w 5143"/>
              <a:gd name="T27" fmla="*/ 345 h 1902"/>
              <a:gd name="T28" fmla="*/ 0 w 5143"/>
              <a:gd name="T29" fmla="*/ 275 h 1902"/>
              <a:gd name="T30" fmla="*/ 0 w 5143"/>
              <a:gd name="T31" fmla="*/ 342 h 1902"/>
              <a:gd name="T32" fmla="*/ 339 w 5143"/>
              <a:gd name="T33" fmla="*/ 351 h 1902"/>
              <a:gd name="T34" fmla="*/ 606 w 5143"/>
              <a:gd name="T35" fmla="*/ 372 h 1902"/>
              <a:gd name="T36" fmla="*/ 852 w 5143"/>
              <a:gd name="T37" fmla="*/ 399 h 1902"/>
              <a:gd name="T38" fmla="*/ 1068 w 5143"/>
              <a:gd name="T39" fmla="*/ 435 h 1902"/>
              <a:gd name="T40" fmla="*/ 1275 w 5143"/>
              <a:gd name="T41" fmla="*/ 474 h 1902"/>
              <a:gd name="T42" fmla="*/ 1545 w 5143"/>
              <a:gd name="T43" fmla="*/ 540 h 1902"/>
              <a:gd name="T44" fmla="*/ 1761 w 5143"/>
              <a:gd name="T45" fmla="*/ 603 h 1902"/>
              <a:gd name="T46" fmla="*/ 1971 w 5143"/>
              <a:gd name="T47" fmla="*/ 678 h 1902"/>
              <a:gd name="T48" fmla="*/ 2166 w 5143"/>
              <a:gd name="T49" fmla="*/ 747 h 1902"/>
              <a:gd name="T50" fmla="*/ 2397 w 5143"/>
              <a:gd name="T51" fmla="*/ 852 h 1902"/>
              <a:gd name="T52" fmla="*/ 2613 w 5143"/>
              <a:gd name="T53" fmla="*/ 960 h 1902"/>
              <a:gd name="T54" fmla="*/ 2832 w 5143"/>
              <a:gd name="T55" fmla="*/ 1095 h 1902"/>
              <a:gd name="T56" fmla="*/ 3012 w 5143"/>
              <a:gd name="T57" fmla="*/ 1212 h 1902"/>
              <a:gd name="T58" fmla="*/ 3186 w 5143"/>
              <a:gd name="T59" fmla="*/ 1347 h 1902"/>
              <a:gd name="T60" fmla="*/ 3351 w 5143"/>
              <a:gd name="T61" fmla="*/ 1497 h 1902"/>
              <a:gd name="T62" fmla="*/ 3480 w 5143"/>
              <a:gd name="T63" fmla="*/ 1629 h 1902"/>
              <a:gd name="T64" fmla="*/ 3612 w 5143"/>
              <a:gd name="T65" fmla="*/ 1785 h 1902"/>
              <a:gd name="T66" fmla="*/ 3699 w 5143"/>
              <a:gd name="T67" fmla="*/ 1901 h 1902"/>
              <a:gd name="T68" fmla="*/ 5142 w 5143"/>
              <a:gd name="T69" fmla="*/ 1901 h 1902"/>
              <a:gd name="T70" fmla="*/ 5076 w 5143"/>
              <a:gd name="T71" fmla="*/ 1827 h 1902"/>
              <a:gd name="T72" fmla="*/ 4968 w 5143"/>
              <a:gd name="T73" fmla="*/ 1707 h 1902"/>
              <a:gd name="T74" fmla="*/ 4797 w 5143"/>
              <a:gd name="T75" fmla="*/ 1539 h 1902"/>
              <a:gd name="T76" fmla="*/ 4617 w 5143"/>
              <a:gd name="T77" fmla="*/ 1383 h 1902"/>
              <a:gd name="T78" fmla="*/ 4410 w 5143"/>
              <a:gd name="T79" fmla="*/ 1221 h 1902"/>
              <a:gd name="T80" fmla="*/ 4185 w 5143"/>
              <a:gd name="T81" fmla="*/ 1071 h 1902"/>
              <a:gd name="T82" fmla="*/ 3960 w 5143"/>
              <a:gd name="T83" fmla="*/ 939 h 1902"/>
              <a:gd name="T84" fmla="*/ 3708 w 5143"/>
              <a:gd name="T85" fmla="*/ 801 h 1902"/>
              <a:gd name="T86" fmla="*/ 3492 w 5143"/>
              <a:gd name="T87" fmla="*/ 702 h 1902"/>
              <a:gd name="T88" fmla="*/ 3231 w 5143"/>
              <a:gd name="T89" fmla="*/ 588 h 1902"/>
              <a:gd name="T90" fmla="*/ 2964 w 5143"/>
              <a:gd name="T91" fmla="*/ 489 h 1902"/>
              <a:gd name="T92" fmla="*/ 2718 w 5143"/>
              <a:gd name="T93" fmla="*/ 405 h 1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143" h="1902">
                <a:moveTo>
                  <a:pt x="2718" y="405"/>
                </a:moveTo>
                <a:lnTo>
                  <a:pt x="2466" y="333"/>
                </a:lnTo>
                <a:lnTo>
                  <a:pt x="2202" y="261"/>
                </a:lnTo>
                <a:lnTo>
                  <a:pt x="1929" y="198"/>
                </a:lnTo>
                <a:lnTo>
                  <a:pt x="1695" y="153"/>
                </a:lnTo>
                <a:lnTo>
                  <a:pt x="1434" y="111"/>
                </a:lnTo>
                <a:lnTo>
                  <a:pt x="1188" y="75"/>
                </a:lnTo>
                <a:lnTo>
                  <a:pt x="957" y="48"/>
                </a:lnTo>
                <a:lnTo>
                  <a:pt x="747" y="30"/>
                </a:lnTo>
                <a:lnTo>
                  <a:pt x="501" y="15"/>
                </a:lnTo>
                <a:lnTo>
                  <a:pt x="246" y="3"/>
                </a:lnTo>
                <a:lnTo>
                  <a:pt x="0" y="0"/>
                </a:lnTo>
                <a:lnTo>
                  <a:pt x="0" y="275"/>
                </a:lnTo>
                <a:lnTo>
                  <a:pt x="0" y="345"/>
                </a:lnTo>
                <a:lnTo>
                  <a:pt x="0" y="275"/>
                </a:lnTo>
                <a:lnTo>
                  <a:pt x="0" y="342"/>
                </a:lnTo>
                <a:lnTo>
                  <a:pt x="339" y="351"/>
                </a:lnTo>
                <a:lnTo>
                  <a:pt x="606" y="372"/>
                </a:lnTo>
                <a:lnTo>
                  <a:pt x="852" y="399"/>
                </a:lnTo>
                <a:lnTo>
                  <a:pt x="1068" y="435"/>
                </a:lnTo>
                <a:lnTo>
                  <a:pt x="1275" y="474"/>
                </a:lnTo>
                <a:lnTo>
                  <a:pt x="1545" y="540"/>
                </a:lnTo>
                <a:lnTo>
                  <a:pt x="1761" y="603"/>
                </a:lnTo>
                <a:lnTo>
                  <a:pt x="1971" y="678"/>
                </a:lnTo>
                <a:lnTo>
                  <a:pt x="2166" y="747"/>
                </a:lnTo>
                <a:lnTo>
                  <a:pt x="2397" y="852"/>
                </a:lnTo>
                <a:lnTo>
                  <a:pt x="2613" y="960"/>
                </a:lnTo>
                <a:lnTo>
                  <a:pt x="2832" y="1095"/>
                </a:lnTo>
                <a:lnTo>
                  <a:pt x="3012" y="1212"/>
                </a:lnTo>
                <a:lnTo>
                  <a:pt x="3186" y="1347"/>
                </a:lnTo>
                <a:lnTo>
                  <a:pt x="3351" y="1497"/>
                </a:lnTo>
                <a:lnTo>
                  <a:pt x="3480" y="1629"/>
                </a:lnTo>
                <a:lnTo>
                  <a:pt x="3612" y="1785"/>
                </a:lnTo>
                <a:lnTo>
                  <a:pt x="3699" y="1901"/>
                </a:lnTo>
                <a:lnTo>
                  <a:pt x="5142" y="1901"/>
                </a:lnTo>
                <a:lnTo>
                  <a:pt x="5076" y="1827"/>
                </a:lnTo>
                <a:lnTo>
                  <a:pt x="4968" y="1707"/>
                </a:lnTo>
                <a:lnTo>
                  <a:pt x="4797" y="1539"/>
                </a:lnTo>
                <a:lnTo>
                  <a:pt x="4617" y="1383"/>
                </a:lnTo>
                <a:lnTo>
                  <a:pt x="4410" y="1221"/>
                </a:lnTo>
                <a:lnTo>
                  <a:pt x="4185" y="1071"/>
                </a:lnTo>
                <a:lnTo>
                  <a:pt x="3960" y="939"/>
                </a:lnTo>
                <a:lnTo>
                  <a:pt x="3708" y="801"/>
                </a:lnTo>
                <a:lnTo>
                  <a:pt x="3492" y="702"/>
                </a:lnTo>
                <a:lnTo>
                  <a:pt x="3231" y="588"/>
                </a:lnTo>
                <a:lnTo>
                  <a:pt x="2964" y="489"/>
                </a:lnTo>
                <a:lnTo>
                  <a:pt x="2718" y="405"/>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69" name="Freeform 5"/>
          <p:cNvSpPr/>
          <p:nvPr/>
        </p:nvSpPr>
        <p:spPr bwMode="white">
          <a:xfrm>
            <a:off x="0" y="3146425"/>
            <a:ext cx="9144000" cy="3690938"/>
          </a:xfrm>
          <a:custGeom>
            <a:avLst/>
            <a:gdLst>
              <a:gd name="T0" fmla="*/ 0 w 5760"/>
              <a:gd name="T1" fmla="*/ 0 h 2325"/>
              <a:gd name="T2" fmla="*/ 0 w 5760"/>
              <a:gd name="T3" fmla="*/ 339 h 2325"/>
              <a:gd name="T4" fmla="*/ 558 w 5760"/>
              <a:gd name="T5" fmla="*/ 357 h 2325"/>
              <a:gd name="T6" fmla="*/ 807 w 5760"/>
              <a:gd name="T7" fmla="*/ 375 h 2325"/>
              <a:gd name="T8" fmla="*/ 1056 w 5760"/>
              <a:gd name="T9" fmla="*/ 399 h 2325"/>
              <a:gd name="T10" fmla="*/ 1272 w 5760"/>
              <a:gd name="T11" fmla="*/ 426 h 2325"/>
              <a:gd name="T12" fmla="*/ 1539 w 5760"/>
              <a:gd name="T13" fmla="*/ 465 h 2325"/>
              <a:gd name="T14" fmla="*/ 1791 w 5760"/>
              <a:gd name="T15" fmla="*/ 510 h 2325"/>
              <a:gd name="T16" fmla="*/ 2076 w 5760"/>
              <a:gd name="T17" fmla="*/ 570 h 2325"/>
              <a:gd name="T18" fmla="*/ 2334 w 5760"/>
              <a:gd name="T19" fmla="*/ 630 h 2325"/>
              <a:gd name="T20" fmla="*/ 2544 w 5760"/>
              <a:gd name="T21" fmla="*/ 687 h 2325"/>
              <a:gd name="T22" fmla="*/ 2775 w 5760"/>
              <a:gd name="T23" fmla="*/ 759 h 2325"/>
              <a:gd name="T24" fmla="*/ 3003 w 5760"/>
              <a:gd name="T25" fmla="*/ 837 h 2325"/>
              <a:gd name="T26" fmla="*/ 3231 w 5760"/>
              <a:gd name="T27" fmla="*/ 924 h 2325"/>
              <a:gd name="T28" fmla="*/ 3438 w 5760"/>
              <a:gd name="T29" fmla="*/ 1005 h 2325"/>
              <a:gd name="T30" fmla="*/ 3663 w 5760"/>
              <a:gd name="T31" fmla="*/ 1110 h 2325"/>
              <a:gd name="T32" fmla="*/ 3903 w 5760"/>
              <a:gd name="T33" fmla="*/ 1233 h 2325"/>
              <a:gd name="T34" fmla="*/ 4149 w 5760"/>
              <a:gd name="T35" fmla="*/ 1374 h 2325"/>
              <a:gd name="T36" fmla="*/ 4353 w 5760"/>
              <a:gd name="T37" fmla="*/ 1506 h 2325"/>
              <a:gd name="T38" fmla="*/ 4491 w 5760"/>
              <a:gd name="T39" fmla="*/ 1602 h 2325"/>
              <a:gd name="T40" fmla="*/ 4668 w 5760"/>
              <a:gd name="T41" fmla="*/ 1740 h 2325"/>
              <a:gd name="T42" fmla="*/ 4824 w 5760"/>
              <a:gd name="T43" fmla="*/ 1875 h 2325"/>
              <a:gd name="T44" fmla="*/ 4968 w 5760"/>
              <a:gd name="T45" fmla="*/ 2016 h 2325"/>
              <a:gd name="T46" fmla="*/ 5100 w 5760"/>
              <a:gd name="T47" fmla="*/ 2154 h 2325"/>
              <a:gd name="T48" fmla="*/ 5238 w 5760"/>
              <a:gd name="T49" fmla="*/ 2324 h 2325"/>
              <a:gd name="T50" fmla="*/ 5759 w 5760"/>
              <a:gd name="T51" fmla="*/ 2324 h 2325"/>
              <a:gd name="T52" fmla="*/ 5759 w 5760"/>
              <a:gd name="T53" fmla="*/ 1245 h 2325"/>
              <a:gd name="T54" fmla="*/ 5580 w 5760"/>
              <a:gd name="T55" fmla="*/ 1119 h 2325"/>
              <a:gd name="T56" fmla="*/ 5400 w 5760"/>
              <a:gd name="T57" fmla="*/ 1020 h 2325"/>
              <a:gd name="T58" fmla="*/ 5205 w 5760"/>
              <a:gd name="T59" fmla="*/ 918 h 2325"/>
              <a:gd name="T60" fmla="*/ 5031 w 5760"/>
              <a:gd name="T61" fmla="*/ 837 h 2325"/>
              <a:gd name="T62" fmla="*/ 4866 w 5760"/>
              <a:gd name="T63" fmla="*/ 771 h 2325"/>
              <a:gd name="T64" fmla="*/ 4710 w 5760"/>
              <a:gd name="T65" fmla="*/ 711 h 2325"/>
              <a:gd name="T66" fmla="*/ 4545 w 5760"/>
              <a:gd name="T67" fmla="*/ 651 h 2325"/>
              <a:gd name="T68" fmla="*/ 4386 w 5760"/>
              <a:gd name="T69" fmla="*/ 600 h 2325"/>
              <a:gd name="T70" fmla="*/ 4248 w 5760"/>
              <a:gd name="T71" fmla="*/ 552 h 2325"/>
              <a:gd name="T72" fmla="*/ 3993 w 5760"/>
              <a:gd name="T73" fmla="*/ 483 h 2325"/>
              <a:gd name="T74" fmla="*/ 3777 w 5760"/>
              <a:gd name="T75" fmla="*/ 423 h 2325"/>
              <a:gd name="T76" fmla="*/ 3564 w 5760"/>
              <a:gd name="T77" fmla="*/ 375 h 2325"/>
              <a:gd name="T78" fmla="*/ 3282 w 5760"/>
              <a:gd name="T79" fmla="*/ 312 h 2325"/>
              <a:gd name="T80" fmla="*/ 3003 w 5760"/>
              <a:gd name="T81" fmla="*/ 261 h 2325"/>
              <a:gd name="T82" fmla="*/ 2733 w 5760"/>
              <a:gd name="T83" fmla="*/ 213 h 2325"/>
              <a:gd name="T84" fmla="*/ 2451 w 5760"/>
              <a:gd name="T85" fmla="*/ 171 h 2325"/>
              <a:gd name="T86" fmla="*/ 2211 w 5760"/>
              <a:gd name="T87" fmla="*/ 138 h 2325"/>
              <a:gd name="T88" fmla="*/ 1974 w 5760"/>
              <a:gd name="T89" fmla="*/ 108 h 2325"/>
              <a:gd name="T90" fmla="*/ 1665 w 5760"/>
              <a:gd name="T91" fmla="*/ 81 h 2325"/>
              <a:gd name="T92" fmla="*/ 1437 w 5760"/>
              <a:gd name="T93" fmla="*/ 60 h 2325"/>
              <a:gd name="T94" fmla="*/ 1125 w 5760"/>
              <a:gd name="T95" fmla="*/ 36 h 2325"/>
              <a:gd name="T96" fmla="*/ 828 w 5760"/>
              <a:gd name="T97" fmla="*/ 21 h 2325"/>
              <a:gd name="T98" fmla="*/ 558 w 5760"/>
              <a:gd name="T99" fmla="*/ 12 h 2325"/>
              <a:gd name="T100" fmla="*/ 282 w 5760"/>
              <a:gd name="T101" fmla="*/ 3 h 2325"/>
              <a:gd name="T102" fmla="*/ 0 w 5760"/>
              <a:gd name="T103" fmla="*/ 0 h 2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60" h="2325">
                <a:moveTo>
                  <a:pt x="0" y="0"/>
                </a:moveTo>
                <a:lnTo>
                  <a:pt x="0" y="339"/>
                </a:lnTo>
                <a:lnTo>
                  <a:pt x="558" y="357"/>
                </a:lnTo>
                <a:lnTo>
                  <a:pt x="807" y="375"/>
                </a:lnTo>
                <a:lnTo>
                  <a:pt x="1056" y="399"/>
                </a:lnTo>
                <a:lnTo>
                  <a:pt x="1272" y="426"/>
                </a:lnTo>
                <a:lnTo>
                  <a:pt x="1539" y="465"/>
                </a:lnTo>
                <a:lnTo>
                  <a:pt x="1791" y="510"/>
                </a:lnTo>
                <a:lnTo>
                  <a:pt x="2076" y="570"/>
                </a:lnTo>
                <a:lnTo>
                  <a:pt x="2334" y="630"/>
                </a:lnTo>
                <a:lnTo>
                  <a:pt x="2544" y="687"/>
                </a:lnTo>
                <a:lnTo>
                  <a:pt x="2775" y="759"/>
                </a:lnTo>
                <a:lnTo>
                  <a:pt x="3003" y="837"/>
                </a:lnTo>
                <a:lnTo>
                  <a:pt x="3231" y="924"/>
                </a:lnTo>
                <a:lnTo>
                  <a:pt x="3438" y="1005"/>
                </a:lnTo>
                <a:lnTo>
                  <a:pt x="3663" y="1110"/>
                </a:lnTo>
                <a:lnTo>
                  <a:pt x="3903" y="1233"/>
                </a:lnTo>
                <a:lnTo>
                  <a:pt x="4149" y="1374"/>
                </a:lnTo>
                <a:lnTo>
                  <a:pt x="4353" y="1506"/>
                </a:lnTo>
                <a:lnTo>
                  <a:pt x="4491" y="1602"/>
                </a:lnTo>
                <a:lnTo>
                  <a:pt x="4668" y="1740"/>
                </a:lnTo>
                <a:lnTo>
                  <a:pt x="4824" y="1875"/>
                </a:lnTo>
                <a:lnTo>
                  <a:pt x="4968" y="2016"/>
                </a:lnTo>
                <a:lnTo>
                  <a:pt x="5100" y="2154"/>
                </a:lnTo>
                <a:lnTo>
                  <a:pt x="5238" y="2324"/>
                </a:lnTo>
                <a:lnTo>
                  <a:pt x="5759" y="2324"/>
                </a:lnTo>
                <a:lnTo>
                  <a:pt x="5759" y="1245"/>
                </a:lnTo>
                <a:lnTo>
                  <a:pt x="5580" y="1119"/>
                </a:lnTo>
                <a:lnTo>
                  <a:pt x="5400" y="1020"/>
                </a:lnTo>
                <a:lnTo>
                  <a:pt x="5205" y="918"/>
                </a:lnTo>
                <a:lnTo>
                  <a:pt x="5031" y="837"/>
                </a:lnTo>
                <a:lnTo>
                  <a:pt x="4866" y="771"/>
                </a:lnTo>
                <a:lnTo>
                  <a:pt x="4710" y="711"/>
                </a:lnTo>
                <a:lnTo>
                  <a:pt x="4545" y="651"/>
                </a:lnTo>
                <a:lnTo>
                  <a:pt x="4386" y="600"/>
                </a:lnTo>
                <a:lnTo>
                  <a:pt x="4248" y="552"/>
                </a:lnTo>
                <a:lnTo>
                  <a:pt x="3993" y="483"/>
                </a:lnTo>
                <a:lnTo>
                  <a:pt x="3777" y="423"/>
                </a:lnTo>
                <a:lnTo>
                  <a:pt x="3564" y="375"/>
                </a:lnTo>
                <a:lnTo>
                  <a:pt x="3282" y="312"/>
                </a:lnTo>
                <a:lnTo>
                  <a:pt x="3003" y="261"/>
                </a:lnTo>
                <a:lnTo>
                  <a:pt x="2733" y="213"/>
                </a:lnTo>
                <a:lnTo>
                  <a:pt x="2451" y="171"/>
                </a:lnTo>
                <a:lnTo>
                  <a:pt x="2211" y="138"/>
                </a:lnTo>
                <a:lnTo>
                  <a:pt x="1974" y="108"/>
                </a:lnTo>
                <a:lnTo>
                  <a:pt x="1665" y="81"/>
                </a:lnTo>
                <a:lnTo>
                  <a:pt x="1437" y="60"/>
                </a:lnTo>
                <a:lnTo>
                  <a:pt x="1125" y="36"/>
                </a:lnTo>
                <a:lnTo>
                  <a:pt x="828" y="21"/>
                </a:lnTo>
                <a:lnTo>
                  <a:pt x="558" y="12"/>
                </a:lnTo>
                <a:lnTo>
                  <a:pt x="282" y="3"/>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70" name="Freeform 6"/>
          <p:cNvSpPr/>
          <p:nvPr/>
        </p:nvSpPr>
        <p:spPr bwMode="white">
          <a:xfrm>
            <a:off x="0" y="2460625"/>
            <a:ext cx="9144000" cy="2497138"/>
          </a:xfrm>
          <a:custGeom>
            <a:avLst/>
            <a:gdLst>
              <a:gd name="T0" fmla="*/ 0 w 5760"/>
              <a:gd name="T1" fmla="*/ 0 h 1573"/>
              <a:gd name="T2" fmla="*/ 0 w 5760"/>
              <a:gd name="T3" fmla="*/ 351 h 1573"/>
              <a:gd name="T4" fmla="*/ 282 w 5760"/>
              <a:gd name="T5" fmla="*/ 357 h 1573"/>
              <a:gd name="T6" fmla="*/ 627 w 5760"/>
              <a:gd name="T7" fmla="*/ 363 h 1573"/>
              <a:gd name="T8" fmla="*/ 960 w 5760"/>
              <a:gd name="T9" fmla="*/ 375 h 1573"/>
              <a:gd name="T10" fmla="*/ 1218 w 5760"/>
              <a:gd name="T11" fmla="*/ 393 h 1573"/>
              <a:gd name="T12" fmla="*/ 1470 w 5760"/>
              <a:gd name="T13" fmla="*/ 411 h 1573"/>
              <a:gd name="T14" fmla="*/ 1746 w 5760"/>
              <a:gd name="T15" fmla="*/ 435 h 1573"/>
              <a:gd name="T16" fmla="*/ 2022 w 5760"/>
              <a:gd name="T17" fmla="*/ 462 h 1573"/>
              <a:gd name="T18" fmla="*/ 2340 w 5760"/>
              <a:gd name="T19" fmla="*/ 504 h 1573"/>
              <a:gd name="T20" fmla="*/ 2664 w 5760"/>
              <a:gd name="T21" fmla="*/ 549 h 1573"/>
              <a:gd name="T22" fmla="*/ 2952 w 5760"/>
              <a:gd name="T23" fmla="*/ 597 h 1573"/>
              <a:gd name="T24" fmla="*/ 3225 w 5760"/>
              <a:gd name="T25" fmla="*/ 648 h 1573"/>
              <a:gd name="T26" fmla="*/ 3513 w 5760"/>
              <a:gd name="T27" fmla="*/ 708 h 1573"/>
              <a:gd name="T28" fmla="*/ 3693 w 5760"/>
              <a:gd name="T29" fmla="*/ 750 h 1573"/>
              <a:gd name="T30" fmla="*/ 3936 w 5760"/>
              <a:gd name="T31" fmla="*/ 810 h 1573"/>
              <a:gd name="T32" fmla="*/ 4095 w 5760"/>
              <a:gd name="T33" fmla="*/ 855 h 1573"/>
              <a:gd name="T34" fmla="*/ 4281 w 5760"/>
              <a:gd name="T35" fmla="*/ 909 h 1573"/>
              <a:gd name="T36" fmla="*/ 4503 w 5760"/>
              <a:gd name="T37" fmla="*/ 981 h 1573"/>
              <a:gd name="T38" fmla="*/ 4704 w 5760"/>
              <a:gd name="T39" fmla="*/ 1053 h 1573"/>
              <a:gd name="T40" fmla="*/ 4911 w 5760"/>
              <a:gd name="T41" fmla="*/ 1131 h 1573"/>
              <a:gd name="T42" fmla="*/ 5073 w 5760"/>
              <a:gd name="T43" fmla="*/ 1197 h 1573"/>
              <a:gd name="T44" fmla="*/ 5256 w 5760"/>
              <a:gd name="T45" fmla="*/ 1281 h 1573"/>
              <a:gd name="T46" fmla="*/ 5475 w 5760"/>
              <a:gd name="T47" fmla="*/ 1401 h 1573"/>
              <a:gd name="T48" fmla="*/ 5628 w 5760"/>
              <a:gd name="T49" fmla="*/ 1482 h 1573"/>
              <a:gd name="T50" fmla="*/ 5759 w 5760"/>
              <a:gd name="T51" fmla="*/ 1572 h 1573"/>
              <a:gd name="T52" fmla="*/ 5759 w 5760"/>
              <a:gd name="T53" fmla="*/ 633 h 1573"/>
              <a:gd name="T54" fmla="*/ 5493 w 5760"/>
              <a:gd name="T55" fmla="*/ 570 h 1573"/>
              <a:gd name="T56" fmla="*/ 5214 w 5760"/>
              <a:gd name="T57" fmla="*/ 501 h 1573"/>
              <a:gd name="T58" fmla="*/ 4950 w 5760"/>
              <a:gd name="T59" fmla="*/ 444 h 1573"/>
              <a:gd name="T60" fmla="*/ 4701 w 5760"/>
              <a:gd name="T61" fmla="*/ 396 h 1573"/>
              <a:gd name="T62" fmla="*/ 4425 w 5760"/>
              <a:gd name="T63" fmla="*/ 348 h 1573"/>
              <a:gd name="T64" fmla="*/ 4110 w 5760"/>
              <a:gd name="T65" fmla="*/ 294 h 1573"/>
              <a:gd name="T66" fmla="*/ 3813 w 5760"/>
              <a:gd name="T67" fmla="*/ 252 h 1573"/>
              <a:gd name="T68" fmla="*/ 3549 w 5760"/>
              <a:gd name="T69" fmla="*/ 213 h 1573"/>
              <a:gd name="T70" fmla="*/ 3261 w 5760"/>
              <a:gd name="T71" fmla="*/ 183 h 1573"/>
              <a:gd name="T72" fmla="*/ 3015 w 5760"/>
              <a:gd name="T73" fmla="*/ 153 h 1573"/>
              <a:gd name="T74" fmla="*/ 2757 w 5760"/>
              <a:gd name="T75" fmla="*/ 129 h 1573"/>
              <a:gd name="T76" fmla="*/ 2520 w 5760"/>
              <a:gd name="T77" fmla="*/ 105 h 1573"/>
              <a:gd name="T78" fmla="*/ 2301 w 5760"/>
              <a:gd name="T79" fmla="*/ 87 h 1573"/>
              <a:gd name="T80" fmla="*/ 2013 w 5760"/>
              <a:gd name="T81" fmla="*/ 66 h 1573"/>
              <a:gd name="T82" fmla="*/ 1731 w 5760"/>
              <a:gd name="T83" fmla="*/ 48 h 1573"/>
              <a:gd name="T84" fmla="*/ 1524 w 5760"/>
              <a:gd name="T85" fmla="*/ 39 h 1573"/>
              <a:gd name="T86" fmla="*/ 1260 w 5760"/>
              <a:gd name="T87" fmla="*/ 27 h 1573"/>
              <a:gd name="T88" fmla="*/ 966 w 5760"/>
              <a:gd name="T89" fmla="*/ 15 h 1573"/>
              <a:gd name="T90" fmla="*/ 714 w 5760"/>
              <a:gd name="T91" fmla="*/ 12 h 1573"/>
              <a:gd name="T92" fmla="*/ 510 w 5760"/>
              <a:gd name="T93" fmla="*/ 6 h 1573"/>
              <a:gd name="T94" fmla="*/ 243 w 5760"/>
              <a:gd name="T95" fmla="*/ 0 h 1573"/>
              <a:gd name="T96" fmla="*/ 0 w 5760"/>
              <a:gd name="T97" fmla="*/ 0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760" h="1573">
                <a:moveTo>
                  <a:pt x="0" y="0"/>
                </a:moveTo>
                <a:lnTo>
                  <a:pt x="0" y="351"/>
                </a:lnTo>
                <a:lnTo>
                  <a:pt x="282" y="357"/>
                </a:lnTo>
                <a:lnTo>
                  <a:pt x="627" y="363"/>
                </a:lnTo>
                <a:lnTo>
                  <a:pt x="960" y="375"/>
                </a:lnTo>
                <a:lnTo>
                  <a:pt x="1218" y="393"/>
                </a:lnTo>
                <a:lnTo>
                  <a:pt x="1470" y="411"/>
                </a:lnTo>
                <a:lnTo>
                  <a:pt x="1746" y="435"/>
                </a:lnTo>
                <a:lnTo>
                  <a:pt x="2022" y="462"/>
                </a:lnTo>
                <a:lnTo>
                  <a:pt x="2340" y="504"/>
                </a:lnTo>
                <a:lnTo>
                  <a:pt x="2664" y="549"/>
                </a:lnTo>
                <a:lnTo>
                  <a:pt x="2952" y="597"/>
                </a:lnTo>
                <a:lnTo>
                  <a:pt x="3225" y="648"/>
                </a:lnTo>
                <a:lnTo>
                  <a:pt x="3513" y="708"/>
                </a:lnTo>
                <a:lnTo>
                  <a:pt x="3693" y="750"/>
                </a:lnTo>
                <a:lnTo>
                  <a:pt x="3936" y="810"/>
                </a:lnTo>
                <a:lnTo>
                  <a:pt x="4095" y="855"/>
                </a:lnTo>
                <a:lnTo>
                  <a:pt x="4281" y="909"/>
                </a:lnTo>
                <a:lnTo>
                  <a:pt x="4503" y="981"/>
                </a:lnTo>
                <a:lnTo>
                  <a:pt x="4704" y="1053"/>
                </a:lnTo>
                <a:lnTo>
                  <a:pt x="4911" y="1131"/>
                </a:lnTo>
                <a:lnTo>
                  <a:pt x="5073" y="1197"/>
                </a:lnTo>
                <a:lnTo>
                  <a:pt x="5256" y="1281"/>
                </a:lnTo>
                <a:lnTo>
                  <a:pt x="5475" y="1401"/>
                </a:lnTo>
                <a:lnTo>
                  <a:pt x="5628" y="1482"/>
                </a:lnTo>
                <a:lnTo>
                  <a:pt x="5759" y="1572"/>
                </a:lnTo>
                <a:lnTo>
                  <a:pt x="5759" y="633"/>
                </a:lnTo>
                <a:lnTo>
                  <a:pt x="5493" y="570"/>
                </a:lnTo>
                <a:lnTo>
                  <a:pt x="5214" y="501"/>
                </a:lnTo>
                <a:lnTo>
                  <a:pt x="4950" y="444"/>
                </a:lnTo>
                <a:lnTo>
                  <a:pt x="4701" y="396"/>
                </a:lnTo>
                <a:lnTo>
                  <a:pt x="4425" y="348"/>
                </a:lnTo>
                <a:lnTo>
                  <a:pt x="4110" y="294"/>
                </a:lnTo>
                <a:lnTo>
                  <a:pt x="3813" y="252"/>
                </a:lnTo>
                <a:lnTo>
                  <a:pt x="3549" y="213"/>
                </a:lnTo>
                <a:lnTo>
                  <a:pt x="3261" y="183"/>
                </a:lnTo>
                <a:lnTo>
                  <a:pt x="3015" y="153"/>
                </a:lnTo>
                <a:lnTo>
                  <a:pt x="2757" y="129"/>
                </a:lnTo>
                <a:lnTo>
                  <a:pt x="2520" y="105"/>
                </a:lnTo>
                <a:lnTo>
                  <a:pt x="2301" y="87"/>
                </a:lnTo>
                <a:lnTo>
                  <a:pt x="2013" y="66"/>
                </a:lnTo>
                <a:lnTo>
                  <a:pt x="1731" y="48"/>
                </a:lnTo>
                <a:lnTo>
                  <a:pt x="1524" y="39"/>
                </a:lnTo>
                <a:lnTo>
                  <a:pt x="1260" y="27"/>
                </a:lnTo>
                <a:lnTo>
                  <a:pt x="966" y="15"/>
                </a:lnTo>
                <a:lnTo>
                  <a:pt x="714" y="12"/>
                </a:lnTo>
                <a:lnTo>
                  <a:pt x="510" y="6"/>
                </a:lnTo>
                <a:lnTo>
                  <a:pt x="243"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71" name="Freeform 7"/>
          <p:cNvSpPr/>
          <p:nvPr/>
        </p:nvSpPr>
        <p:spPr bwMode="white">
          <a:xfrm>
            <a:off x="0" y="1793875"/>
            <a:ext cx="9144000" cy="1539875"/>
          </a:xfrm>
          <a:custGeom>
            <a:avLst/>
            <a:gdLst>
              <a:gd name="T0" fmla="*/ 0 w 5760"/>
              <a:gd name="T1" fmla="*/ 0 h 970"/>
              <a:gd name="T2" fmla="*/ 0 w 5760"/>
              <a:gd name="T3" fmla="*/ 339 h 970"/>
              <a:gd name="T4" fmla="*/ 318 w 5760"/>
              <a:gd name="T5" fmla="*/ 342 h 970"/>
              <a:gd name="T6" fmla="*/ 591 w 5760"/>
              <a:gd name="T7" fmla="*/ 348 h 970"/>
              <a:gd name="T8" fmla="*/ 846 w 5760"/>
              <a:gd name="T9" fmla="*/ 354 h 970"/>
              <a:gd name="T10" fmla="*/ 1074 w 5760"/>
              <a:gd name="T11" fmla="*/ 360 h 970"/>
              <a:gd name="T12" fmla="*/ 1314 w 5760"/>
              <a:gd name="T13" fmla="*/ 366 h 970"/>
              <a:gd name="T14" fmla="*/ 1599 w 5760"/>
              <a:gd name="T15" fmla="*/ 381 h 970"/>
              <a:gd name="T16" fmla="*/ 1911 w 5760"/>
              <a:gd name="T17" fmla="*/ 399 h 970"/>
              <a:gd name="T18" fmla="*/ 2241 w 5760"/>
              <a:gd name="T19" fmla="*/ 420 h 970"/>
              <a:gd name="T20" fmla="*/ 2619 w 5760"/>
              <a:gd name="T21" fmla="*/ 453 h 970"/>
              <a:gd name="T22" fmla="*/ 2889 w 5760"/>
              <a:gd name="T23" fmla="*/ 477 h 970"/>
              <a:gd name="T24" fmla="*/ 3177 w 5760"/>
              <a:gd name="T25" fmla="*/ 507 h 970"/>
              <a:gd name="T26" fmla="*/ 3498 w 5760"/>
              <a:gd name="T27" fmla="*/ 543 h 970"/>
              <a:gd name="T28" fmla="*/ 3813 w 5760"/>
              <a:gd name="T29" fmla="*/ 585 h 970"/>
              <a:gd name="T30" fmla="*/ 4044 w 5760"/>
              <a:gd name="T31" fmla="*/ 618 h 970"/>
              <a:gd name="T32" fmla="*/ 4365 w 5760"/>
              <a:gd name="T33" fmla="*/ 669 h 970"/>
              <a:gd name="T34" fmla="*/ 4683 w 5760"/>
              <a:gd name="T35" fmla="*/ 726 h 970"/>
              <a:gd name="T36" fmla="*/ 4980 w 5760"/>
              <a:gd name="T37" fmla="*/ 786 h 970"/>
              <a:gd name="T38" fmla="*/ 5268 w 5760"/>
              <a:gd name="T39" fmla="*/ 846 h 970"/>
              <a:gd name="T40" fmla="*/ 5646 w 5760"/>
              <a:gd name="T41" fmla="*/ 942 h 970"/>
              <a:gd name="T42" fmla="*/ 5759 w 5760"/>
              <a:gd name="T43" fmla="*/ 969 h 970"/>
              <a:gd name="T44" fmla="*/ 5759 w 5760"/>
              <a:gd name="T45" fmla="*/ 0 h 970"/>
              <a:gd name="T46" fmla="*/ 0 w 5760"/>
              <a:gd name="T47" fmla="*/ 0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60" h="970">
                <a:moveTo>
                  <a:pt x="0" y="0"/>
                </a:moveTo>
                <a:lnTo>
                  <a:pt x="0" y="339"/>
                </a:lnTo>
                <a:lnTo>
                  <a:pt x="318" y="342"/>
                </a:lnTo>
                <a:lnTo>
                  <a:pt x="591" y="348"/>
                </a:lnTo>
                <a:lnTo>
                  <a:pt x="846" y="354"/>
                </a:lnTo>
                <a:lnTo>
                  <a:pt x="1074" y="360"/>
                </a:lnTo>
                <a:lnTo>
                  <a:pt x="1314" y="366"/>
                </a:lnTo>
                <a:lnTo>
                  <a:pt x="1599" y="381"/>
                </a:lnTo>
                <a:lnTo>
                  <a:pt x="1911" y="399"/>
                </a:lnTo>
                <a:lnTo>
                  <a:pt x="2241" y="420"/>
                </a:lnTo>
                <a:lnTo>
                  <a:pt x="2619" y="453"/>
                </a:lnTo>
                <a:lnTo>
                  <a:pt x="2889" y="477"/>
                </a:lnTo>
                <a:lnTo>
                  <a:pt x="3177" y="507"/>
                </a:lnTo>
                <a:lnTo>
                  <a:pt x="3498" y="543"/>
                </a:lnTo>
                <a:lnTo>
                  <a:pt x="3813" y="585"/>
                </a:lnTo>
                <a:lnTo>
                  <a:pt x="4044" y="618"/>
                </a:lnTo>
                <a:lnTo>
                  <a:pt x="4365" y="669"/>
                </a:lnTo>
                <a:lnTo>
                  <a:pt x="4683" y="726"/>
                </a:lnTo>
                <a:lnTo>
                  <a:pt x="4980" y="786"/>
                </a:lnTo>
                <a:lnTo>
                  <a:pt x="5268" y="846"/>
                </a:lnTo>
                <a:lnTo>
                  <a:pt x="5646" y="942"/>
                </a:lnTo>
                <a:lnTo>
                  <a:pt x="5759" y="969"/>
                </a:lnTo>
                <a:lnTo>
                  <a:pt x="5759"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72" name="Freeform 8"/>
          <p:cNvSpPr/>
          <p:nvPr/>
        </p:nvSpPr>
        <p:spPr bwMode="white">
          <a:xfrm>
            <a:off x="0" y="-20638"/>
            <a:ext cx="9144000" cy="1682751"/>
          </a:xfrm>
          <a:custGeom>
            <a:avLst/>
            <a:gdLst>
              <a:gd name="T0" fmla="*/ 0 w 5760"/>
              <a:gd name="T1" fmla="*/ 753 h 1060"/>
              <a:gd name="T2" fmla="*/ 0 w 5760"/>
              <a:gd name="T3" fmla="*/ 1059 h 1060"/>
              <a:gd name="T4" fmla="*/ 5759 w 5760"/>
              <a:gd name="T5" fmla="*/ 1059 h 1060"/>
              <a:gd name="T6" fmla="*/ 5759 w 5760"/>
              <a:gd name="T7" fmla="*/ 0 h 1060"/>
              <a:gd name="T8" fmla="*/ 5430 w 5760"/>
              <a:gd name="T9" fmla="*/ 0 h 1060"/>
              <a:gd name="T10" fmla="*/ 5298 w 5760"/>
              <a:gd name="T11" fmla="*/ 84 h 1060"/>
              <a:gd name="T12" fmla="*/ 5136 w 5760"/>
              <a:gd name="T13" fmla="*/ 159 h 1060"/>
              <a:gd name="T14" fmla="*/ 4968 w 5760"/>
              <a:gd name="T15" fmla="*/ 222 h 1060"/>
              <a:gd name="T16" fmla="*/ 4812 w 5760"/>
              <a:gd name="T17" fmla="*/ 267 h 1060"/>
              <a:gd name="T18" fmla="*/ 4626 w 5760"/>
              <a:gd name="T19" fmla="*/ 324 h 1060"/>
              <a:gd name="T20" fmla="*/ 4440 w 5760"/>
              <a:gd name="T21" fmla="*/ 366 h 1060"/>
              <a:gd name="T22" fmla="*/ 4230 w 5760"/>
              <a:gd name="T23" fmla="*/ 414 h 1060"/>
              <a:gd name="T24" fmla="*/ 3939 w 5760"/>
              <a:gd name="T25" fmla="*/ 468 h 1060"/>
              <a:gd name="T26" fmla="*/ 3711 w 5760"/>
              <a:gd name="T27" fmla="*/ 504 h 1060"/>
              <a:gd name="T28" fmla="*/ 3441 w 5760"/>
              <a:gd name="T29" fmla="*/ 543 h 1060"/>
              <a:gd name="T30" fmla="*/ 3189 w 5760"/>
              <a:gd name="T31" fmla="*/ 579 h 1060"/>
              <a:gd name="T32" fmla="*/ 2925 w 5760"/>
              <a:gd name="T33" fmla="*/ 606 h 1060"/>
              <a:gd name="T34" fmla="*/ 2679 w 5760"/>
              <a:gd name="T35" fmla="*/ 633 h 1060"/>
              <a:gd name="T36" fmla="*/ 2418 w 5760"/>
              <a:gd name="T37" fmla="*/ 654 h 1060"/>
              <a:gd name="T38" fmla="*/ 2142 w 5760"/>
              <a:gd name="T39" fmla="*/ 675 h 1060"/>
              <a:gd name="T40" fmla="*/ 1896 w 5760"/>
              <a:gd name="T41" fmla="*/ 693 h 1060"/>
              <a:gd name="T42" fmla="*/ 1647 w 5760"/>
              <a:gd name="T43" fmla="*/ 708 h 1060"/>
              <a:gd name="T44" fmla="*/ 1404 w 5760"/>
              <a:gd name="T45" fmla="*/ 720 h 1060"/>
              <a:gd name="T46" fmla="*/ 1170 w 5760"/>
              <a:gd name="T47" fmla="*/ 732 h 1060"/>
              <a:gd name="T48" fmla="*/ 906 w 5760"/>
              <a:gd name="T49" fmla="*/ 738 h 1060"/>
              <a:gd name="T50" fmla="*/ 534 w 5760"/>
              <a:gd name="T51" fmla="*/ 747 h 1060"/>
              <a:gd name="T52" fmla="*/ 201 w 5760"/>
              <a:gd name="T53" fmla="*/ 753 h 1060"/>
              <a:gd name="T54" fmla="*/ 0 w 5760"/>
              <a:gd name="T55" fmla="*/ 753 h 1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60" h="1060">
                <a:moveTo>
                  <a:pt x="0" y="753"/>
                </a:moveTo>
                <a:lnTo>
                  <a:pt x="0" y="1059"/>
                </a:lnTo>
                <a:lnTo>
                  <a:pt x="5759" y="1059"/>
                </a:lnTo>
                <a:lnTo>
                  <a:pt x="5759" y="0"/>
                </a:lnTo>
                <a:lnTo>
                  <a:pt x="5430" y="0"/>
                </a:lnTo>
                <a:lnTo>
                  <a:pt x="5298" y="84"/>
                </a:lnTo>
                <a:lnTo>
                  <a:pt x="5136" y="159"/>
                </a:lnTo>
                <a:lnTo>
                  <a:pt x="4968" y="222"/>
                </a:lnTo>
                <a:lnTo>
                  <a:pt x="4812" y="267"/>
                </a:lnTo>
                <a:lnTo>
                  <a:pt x="4626" y="324"/>
                </a:lnTo>
                <a:lnTo>
                  <a:pt x="4440" y="366"/>
                </a:lnTo>
                <a:lnTo>
                  <a:pt x="4230" y="414"/>
                </a:lnTo>
                <a:lnTo>
                  <a:pt x="3939" y="468"/>
                </a:lnTo>
                <a:lnTo>
                  <a:pt x="3711" y="504"/>
                </a:lnTo>
                <a:lnTo>
                  <a:pt x="3441" y="543"/>
                </a:lnTo>
                <a:lnTo>
                  <a:pt x="3189" y="579"/>
                </a:lnTo>
                <a:lnTo>
                  <a:pt x="2925" y="606"/>
                </a:lnTo>
                <a:lnTo>
                  <a:pt x="2679" y="633"/>
                </a:lnTo>
                <a:lnTo>
                  <a:pt x="2418" y="654"/>
                </a:lnTo>
                <a:lnTo>
                  <a:pt x="2142" y="675"/>
                </a:lnTo>
                <a:lnTo>
                  <a:pt x="1896" y="693"/>
                </a:lnTo>
                <a:lnTo>
                  <a:pt x="1647" y="708"/>
                </a:lnTo>
                <a:lnTo>
                  <a:pt x="1404" y="720"/>
                </a:lnTo>
                <a:lnTo>
                  <a:pt x="1170" y="732"/>
                </a:lnTo>
                <a:lnTo>
                  <a:pt x="906" y="738"/>
                </a:lnTo>
                <a:lnTo>
                  <a:pt x="534" y="747"/>
                </a:lnTo>
                <a:lnTo>
                  <a:pt x="201" y="753"/>
                </a:lnTo>
                <a:lnTo>
                  <a:pt x="0" y="753"/>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73" name="Freeform 9"/>
          <p:cNvSpPr/>
          <p:nvPr/>
        </p:nvSpPr>
        <p:spPr bwMode="white">
          <a:xfrm>
            <a:off x="0" y="-20638"/>
            <a:ext cx="8388350" cy="1068388"/>
          </a:xfrm>
          <a:custGeom>
            <a:avLst/>
            <a:gdLst>
              <a:gd name="T0" fmla="*/ 0 w 5284"/>
              <a:gd name="T1" fmla="*/ 366 h 673"/>
              <a:gd name="T2" fmla="*/ 0 w 5284"/>
              <a:gd name="T3" fmla="*/ 672 h 673"/>
              <a:gd name="T4" fmla="*/ 303 w 5284"/>
              <a:gd name="T5" fmla="*/ 672 h 673"/>
              <a:gd name="T6" fmla="*/ 723 w 5284"/>
              <a:gd name="T7" fmla="*/ 663 h 673"/>
              <a:gd name="T8" fmla="*/ 1020 w 5284"/>
              <a:gd name="T9" fmla="*/ 654 h 673"/>
              <a:gd name="T10" fmla="*/ 1302 w 5284"/>
              <a:gd name="T11" fmla="*/ 642 h 673"/>
              <a:gd name="T12" fmla="*/ 1554 w 5284"/>
              <a:gd name="T13" fmla="*/ 630 h 673"/>
              <a:gd name="T14" fmla="*/ 1779 w 5284"/>
              <a:gd name="T15" fmla="*/ 615 h 673"/>
              <a:gd name="T16" fmla="*/ 1962 w 5284"/>
              <a:gd name="T17" fmla="*/ 606 h 673"/>
              <a:gd name="T18" fmla="*/ 2193 w 5284"/>
              <a:gd name="T19" fmla="*/ 588 h 673"/>
              <a:gd name="T20" fmla="*/ 2448 w 5284"/>
              <a:gd name="T21" fmla="*/ 570 h 673"/>
              <a:gd name="T22" fmla="*/ 2700 w 5284"/>
              <a:gd name="T23" fmla="*/ 546 h 673"/>
              <a:gd name="T24" fmla="*/ 2904 w 5284"/>
              <a:gd name="T25" fmla="*/ 528 h 673"/>
              <a:gd name="T26" fmla="*/ 3138 w 5284"/>
              <a:gd name="T27" fmla="*/ 498 h 673"/>
              <a:gd name="T28" fmla="*/ 3324 w 5284"/>
              <a:gd name="T29" fmla="*/ 474 h 673"/>
              <a:gd name="T30" fmla="*/ 3534 w 5284"/>
              <a:gd name="T31" fmla="*/ 447 h 673"/>
              <a:gd name="T32" fmla="*/ 3735 w 5284"/>
              <a:gd name="T33" fmla="*/ 420 h 673"/>
              <a:gd name="T34" fmla="*/ 3933 w 5284"/>
              <a:gd name="T35" fmla="*/ 384 h 673"/>
              <a:gd name="T36" fmla="*/ 4116 w 5284"/>
              <a:gd name="T37" fmla="*/ 351 h 673"/>
              <a:gd name="T38" fmla="*/ 4266 w 5284"/>
              <a:gd name="T39" fmla="*/ 318 h 673"/>
              <a:gd name="T40" fmla="*/ 4446 w 5284"/>
              <a:gd name="T41" fmla="*/ 279 h 673"/>
              <a:gd name="T42" fmla="*/ 4620 w 5284"/>
              <a:gd name="T43" fmla="*/ 237 h 673"/>
              <a:gd name="T44" fmla="*/ 4779 w 5284"/>
              <a:gd name="T45" fmla="*/ 192 h 673"/>
              <a:gd name="T46" fmla="*/ 4920 w 5284"/>
              <a:gd name="T47" fmla="*/ 147 h 673"/>
              <a:gd name="T48" fmla="*/ 5085 w 5284"/>
              <a:gd name="T49" fmla="*/ 90 h 673"/>
              <a:gd name="T50" fmla="*/ 5193 w 5284"/>
              <a:gd name="T51" fmla="*/ 42 h 673"/>
              <a:gd name="T52" fmla="*/ 5283 w 5284"/>
              <a:gd name="T53" fmla="*/ 0 h 673"/>
              <a:gd name="T54" fmla="*/ 3201 w 5284"/>
              <a:gd name="T55" fmla="*/ 0 h 673"/>
              <a:gd name="T56" fmla="*/ 2982 w 5284"/>
              <a:gd name="T57" fmla="*/ 57 h 673"/>
              <a:gd name="T58" fmla="*/ 2775 w 5284"/>
              <a:gd name="T59" fmla="*/ 108 h 673"/>
              <a:gd name="T60" fmla="*/ 2562 w 5284"/>
              <a:gd name="T61" fmla="*/ 150 h 673"/>
              <a:gd name="T62" fmla="*/ 2397 w 5284"/>
              <a:gd name="T63" fmla="*/ 183 h 673"/>
              <a:gd name="T64" fmla="*/ 2205 w 5284"/>
              <a:gd name="T65" fmla="*/ 213 h 673"/>
              <a:gd name="T66" fmla="*/ 2001 w 5284"/>
              <a:gd name="T67" fmla="*/ 243 h 673"/>
              <a:gd name="T68" fmla="*/ 1776 w 5284"/>
              <a:gd name="T69" fmla="*/ 273 h 673"/>
              <a:gd name="T70" fmla="*/ 1536 w 5284"/>
              <a:gd name="T71" fmla="*/ 297 h 673"/>
              <a:gd name="T72" fmla="*/ 1344 w 5284"/>
              <a:gd name="T73" fmla="*/ 312 h 673"/>
              <a:gd name="T74" fmla="*/ 1134 w 5284"/>
              <a:gd name="T75" fmla="*/ 330 h 673"/>
              <a:gd name="T76" fmla="*/ 921 w 5284"/>
              <a:gd name="T77" fmla="*/ 342 h 673"/>
              <a:gd name="T78" fmla="*/ 696 w 5284"/>
              <a:gd name="T79" fmla="*/ 354 h 673"/>
              <a:gd name="T80" fmla="*/ 501 w 5284"/>
              <a:gd name="T81" fmla="*/ 360 h 673"/>
              <a:gd name="T82" fmla="*/ 279 w 5284"/>
              <a:gd name="T83" fmla="*/ 366 h 673"/>
              <a:gd name="T84" fmla="*/ 99 w 5284"/>
              <a:gd name="T85" fmla="*/ 369 h 673"/>
              <a:gd name="T86" fmla="*/ 0 w 5284"/>
              <a:gd name="T87" fmla="*/ 366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84" h="673">
                <a:moveTo>
                  <a:pt x="0" y="366"/>
                </a:moveTo>
                <a:lnTo>
                  <a:pt x="0" y="672"/>
                </a:lnTo>
                <a:lnTo>
                  <a:pt x="303" y="672"/>
                </a:lnTo>
                <a:lnTo>
                  <a:pt x="723" y="663"/>
                </a:lnTo>
                <a:lnTo>
                  <a:pt x="1020" y="654"/>
                </a:lnTo>
                <a:lnTo>
                  <a:pt x="1302" y="642"/>
                </a:lnTo>
                <a:lnTo>
                  <a:pt x="1554" y="630"/>
                </a:lnTo>
                <a:lnTo>
                  <a:pt x="1779" y="615"/>
                </a:lnTo>
                <a:lnTo>
                  <a:pt x="1962" y="606"/>
                </a:lnTo>
                <a:lnTo>
                  <a:pt x="2193" y="588"/>
                </a:lnTo>
                <a:lnTo>
                  <a:pt x="2448" y="570"/>
                </a:lnTo>
                <a:lnTo>
                  <a:pt x="2700" y="546"/>
                </a:lnTo>
                <a:lnTo>
                  <a:pt x="2904" y="528"/>
                </a:lnTo>
                <a:lnTo>
                  <a:pt x="3138" y="498"/>
                </a:lnTo>
                <a:lnTo>
                  <a:pt x="3324" y="474"/>
                </a:lnTo>
                <a:lnTo>
                  <a:pt x="3534" y="447"/>
                </a:lnTo>
                <a:lnTo>
                  <a:pt x="3735" y="420"/>
                </a:lnTo>
                <a:lnTo>
                  <a:pt x="3933" y="384"/>
                </a:lnTo>
                <a:lnTo>
                  <a:pt x="4116" y="351"/>
                </a:lnTo>
                <a:lnTo>
                  <a:pt x="4266" y="318"/>
                </a:lnTo>
                <a:lnTo>
                  <a:pt x="4446" y="279"/>
                </a:lnTo>
                <a:lnTo>
                  <a:pt x="4620" y="237"/>
                </a:lnTo>
                <a:lnTo>
                  <a:pt x="4779" y="192"/>
                </a:lnTo>
                <a:lnTo>
                  <a:pt x="4920" y="147"/>
                </a:lnTo>
                <a:lnTo>
                  <a:pt x="5085" y="90"/>
                </a:lnTo>
                <a:lnTo>
                  <a:pt x="5193" y="42"/>
                </a:lnTo>
                <a:lnTo>
                  <a:pt x="5283" y="0"/>
                </a:lnTo>
                <a:lnTo>
                  <a:pt x="3201" y="0"/>
                </a:lnTo>
                <a:lnTo>
                  <a:pt x="2982" y="57"/>
                </a:lnTo>
                <a:lnTo>
                  <a:pt x="2775" y="108"/>
                </a:lnTo>
                <a:lnTo>
                  <a:pt x="2562" y="150"/>
                </a:lnTo>
                <a:lnTo>
                  <a:pt x="2397" y="183"/>
                </a:lnTo>
                <a:lnTo>
                  <a:pt x="2205" y="213"/>
                </a:lnTo>
                <a:lnTo>
                  <a:pt x="2001" y="243"/>
                </a:lnTo>
                <a:lnTo>
                  <a:pt x="1776" y="273"/>
                </a:lnTo>
                <a:lnTo>
                  <a:pt x="1536" y="297"/>
                </a:lnTo>
                <a:lnTo>
                  <a:pt x="1344" y="312"/>
                </a:lnTo>
                <a:lnTo>
                  <a:pt x="1134" y="330"/>
                </a:lnTo>
                <a:lnTo>
                  <a:pt x="921" y="342"/>
                </a:lnTo>
                <a:lnTo>
                  <a:pt x="696" y="354"/>
                </a:lnTo>
                <a:lnTo>
                  <a:pt x="501" y="360"/>
                </a:lnTo>
                <a:lnTo>
                  <a:pt x="279" y="366"/>
                </a:lnTo>
                <a:lnTo>
                  <a:pt x="99" y="369"/>
                </a:lnTo>
                <a:lnTo>
                  <a:pt x="0" y="366"/>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74" name="Freeform 10"/>
          <p:cNvSpPr/>
          <p:nvPr/>
        </p:nvSpPr>
        <p:spPr bwMode="white">
          <a:xfrm>
            <a:off x="0" y="-20638"/>
            <a:ext cx="4578350" cy="454026"/>
          </a:xfrm>
          <a:custGeom>
            <a:avLst/>
            <a:gdLst>
              <a:gd name="T0" fmla="*/ 0 w 2884"/>
              <a:gd name="T1" fmla="*/ 0 h 286"/>
              <a:gd name="T2" fmla="*/ 0 w 2884"/>
              <a:gd name="T3" fmla="*/ 285 h 286"/>
              <a:gd name="T4" fmla="*/ 192 w 2884"/>
              <a:gd name="T5" fmla="*/ 285 h 286"/>
              <a:gd name="T6" fmla="*/ 384 w 2884"/>
              <a:gd name="T7" fmla="*/ 282 h 286"/>
              <a:gd name="T8" fmla="*/ 579 w 2884"/>
              <a:gd name="T9" fmla="*/ 276 h 286"/>
              <a:gd name="T10" fmla="*/ 789 w 2884"/>
              <a:gd name="T11" fmla="*/ 267 h 286"/>
              <a:gd name="T12" fmla="*/ 999 w 2884"/>
              <a:gd name="T13" fmla="*/ 258 h 286"/>
              <a:gd name="T14" fmla="*/ 1161 w 2884"/>
              <a:gd name="T15" fmla="*/ 246 h 286"/>
              <a:gd name="T16" fmla="*/ 1302 w 2884"/>
              <a:gd name="T17" fmla="*/ 234 h 286"/>
              <a:gd name="T18" fmla="*/ 1458 w 2884"/>
              <a:gd name="T19" fmla="*/ 222 h 286"/>
              <a:gd name="T20" fmla="*/ 1665 w 2884"/>
              <a:gd name="T21" fmla="*/ 201 h 286"/>
              <a:gd name="T22" fmla="*/ 1992 w 2884"/>
              <a:gd name="T23" fmla="*/ 159 h 286"/>
              <a:gd name="T24" fmla="*/ 2301 w 2884"/>
              <a:gd name="T25" fmla="*/ 117 h 286"/>
              <a:gd name="T26" fmla="*/ 2604 w 2884"/>
              <a:gd name="T27" fmla="*/ 60 h 286"/>
              <a:gd name="T28" fmla="*/ 2883 w 2884"/>
              <a:gd name="T29" fmla="*/ 0 h 286"/>
              <a:gd name="T30" fmla="*/ 0 w 2884"/>
              <a:gd name="T31"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4" h="286">
                <a:moveTo>
                  <a:pt x="0" y="0"/>
                </a:moveTo>
                <a:lnTo>
                  <a:pt x="0" y="285"/>
                </a:lnTo>
                <a:lnTo>
                  <a:pt x="192" y="285"/>
                </a:lnTo>
                <a:lnTo>
                  <a:pt x="384" y="282"/>
                </a:lnTo>
                <a:lnTo>
                  <a:pt x="579" y="276"/>
                </a:lnTo>
                <a:lnTo>
                  <a:pt x="789" y="267"/>
                </a:lnTo>
                <a:lnTo>
                  <a:pt x="999" y="258"/>
                </a:lnTo>
                <a:lnTo>
                  <a:pt x="1161" y="246"/>
                </a:lnTo>
                <a:lnTo>
                  <a:pt x="1302" y="234"/>
                </a:lnTo>
                <a:lnTo>
                  <a:pt x="1458" y="222"/>
                </a:lnTo>
                <a:lnTo>
                  <a:pt x="1665" y="201"/>
                </a:lnTo>
                <a:lnTo>
                  <a:pt x="1992" y="159"/>
                </a:lnTo>
                <a:lnTo>
                  <a:pt x="2301" y="117"/>
                </a:lnTo>
                <a:lnTo>
                  <a:pt x="2604" y="60"/>
                </a:lnTo>
                <a:lnTo>
                  <a:pt x="2883"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75" name="Rectangle 11"/>
          <p:cNvSpPr>
            <a:spLocks noGrp="1" noChangeArrowheads="1"/>
          </p:cNvSpPr>
          <p:nvPr>
            <p:ph type="title"/>
          </p:nvPr>
        </p:nvSpPr>
        <p:spPr bwMode="auto">
          <a:xfrm>
            <a:off x="685800" y="609600"/>
            <a:ext cx="7772400" cy="1143000"/>
          </a:xfrm>
          <a:prstGeom prst="rect">
            <a:avLst/>
          </a:prstGeom>
          <a:noFill/>
          <a:ln>
            <a:noFill/>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48676" name="Rectangle 12"/>
          <p:cNvSpPr>
            <a:spLocks noGrp="1" noChangeArrowheads="1"/>
          </p:cNvSpPr>
          <p:nvPr>
            <p:ph type="body" idx="1"/>
          </p:nvPr>
        </p:nvSpPr>
        <p:spPr bwMode="auto">
          <a:xfrm>
            <a:off x="685800" y="2286000"/>
            <a:ext cx="7772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77" name="Rectangle 14"/>
          <p:cNvSpPr>
            <a:spLocks noGrp="1" noChangeArrowheads="1"/>
          </p:cNvSpPr>
          <p:nvPr>
            <p:ph type="ftr" sz="quarter" idx="3"/>
          </p:nvPr>
        </p:nvSpPr>
        <p:spPr bwMode="auto">
          <a:xfrm>
            <a:off x="3200400" y="6248400"/>
            <a:ext cx="35052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600" b="0">
                <a:solidFill>
                  <a:srgbClr val="CCECFF"/>
                </a:solidFill>
              </a:defRPr>
            </a:lvl1pPr>
          </a:lstStyle>
          <a:p>
            <a:pPr eaLnBrk="0" fontAlgn="base" hangingPunct="0">
              <a:spcBef>
                <a:spcPct val="0"/>
              </a:spcBef>
              <a:spcAft>
                <a:spcPct val="0"/>
              </a:spcAft>
            </a:pPr>
            <a:r>
              <a:rPr lang="en-US" sz="2000" b="1" smtClean="0">
                <a:solidFill>
                  <a:srgbClr val="3399FF"/>
                </a:solidFill>
                <a:latin typeface="Arial Black" pitchFamily="34" charset="0"/>
              </a:rPr>
              <a:t>ERE</a:t>
            </a:r>
            <a:r>
              <a:rPr lang="en-US" b="1" smtClean="0">
                <a:solidFill>
                  <a:srgbClr val="FFFFFF"/>
                </a:solidFill>
              </a:rPr>
              <a:t> </a:t>
            </a:r>
            <a:r>
              <a:rPr lang="en-US" smtClean="0">
                <a:latin typeface="Arial Black" pitchFamily="34" charset="0"/>
              </a:rPr>
              <a:t>HİDROELEKTRİK </a:t>
            </a:r>
          </a:p>
          <a:p>
            <a:pPr eaLnBrk="0" fontAlgn="base" hangingPunct="0">
              <a:spcBef>
                <a:spcPct val="0"/>
              </a:spcBef>
              <a:spcAft>
                <a:spcPct val="0"/>
              </a:spcAft>
            </a:pPr>
            <a:r>
              <a:rPr lang="en-US" smtClean="0">
                <a:latin typeface="Arial Black" pitchFamily="34" charset="0"/>
              </a:rPr>
              <a:t>ÜRETİM ve TİCARET A.Ş</a:t>
            </a:r>
            <a:r>
              <a:rPr lang="en-US" b="1" smtClean="0">
                <a:latin typeface="Arial" pitchFamily="34" charset="0"/>
              </a:rPr>
              <a:t>.</a:t>
            </a:r>
          </a:p>
        </p:txBody>
      </p:sp>
      <p:sp>
        <p:nvSpPr>
          <p:cNvPr id="1048678" name="Rectangle 15"/>
          <p:cNvSpPr>
            <a:spLocks noGrp="1" noChangeArrowheads="1"/>
          </p:cNvSpPr>
          <p:nvPr>
            <p:ph type="sldNum" sz="quarter" idx="4"/>
          </p:nvPr>
        </p:nvSpPr>
        <p:spPr bwMode="auto">
          <a:xfrm>
            <a:off x="685800" y="64008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mn-lt"/>
              </a:defRPr>
            </a:lvl1pPr>
          </a:lstStyle>
          <a:p>
            <a:pPr eaLnBrk="0" fontAlgn="base" hangingPunct="0">
              <a:spcBef>
                <a:spcPct val="0"/>
              </a:spcBef>
              <a:spcAft>
                <a:spcPct val="0"/>
              </a:spcAft>
            </a:pPr>
            <a:r>
              <a:rPr lang="en-US" b="1" smtClean="0">
                <a:solidFill>
                  <a:srgbClr val="FFFFFF"/>
                </a:solidFill>
              </a:rPr>
              <a:t>http://www.ere.com.tr</a:t>
            </a:r>
            <a:endParaRPr lang="en-US" smtClean="0">
              <a:solidFill>
                <a:srgbClr val="FFFFFF"/>
              </a:solidFill>
            </a:endParaRPr>
          </a:p>
        </p:txBody>
      </p:sp>
    </p:spTree>
  </p:cSld>
  <p:clrMap bg1="dk2" tx1="lt1" bg2="dk1" tx2="lt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Lst>
  <p:transition>
    <p:zoom/>
  </p:transition>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24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b="1">
          <a:solidFill>
            <a:schemeClr val="tx1"/>
          </a:solidFill>
          <a:latin typeface="+mn-lt"/>
        </a:defRPr>
      </a:lvl2pPr>
      <a:lvl3pPr marL="1143000" indent="-228600" algn="l" rtl="0" eaLnBrk="0" fontAlgn="base" hangingPunct="0">
        <a:spcBef>
          <a:spcPct val="20000"/>
        </a:spcBef>
        <a:spcAft>
          <a:spcPct val="0"/>
        </a:spcAft>
        <a:buChar char="•"/>
        <a:defRPr sz="2400" b="1">
          <a:solidFill>
            <a:schemeClr val="tx1"/>
          </a:solidFill>
          <a:latin typeface="+mn-lt"/>
        </a:defRPr>
      </a:lvl3pPr>
      <a:lvl4pPr marL="1600200" indent="-228600" algn="l" rtl="0" eaLnBrk="0" fontAlgn="base" hangingPunct="0">
        <a:spcBef>
          <a:spcPct val="20000"/>
        </a:spcBef>
        <a:spcAft>
          <a:spcPct val="0"/>
        </a:spcAft>
        <a:buChar char="–"/>
        <a:defRPr sz="2400" b="1">
          <a:solidFill>
            <a:schemeClr val="tx1"/>
          </a:solidFill>
          <a:latin typeface="+mn-lt"/>
        </a:defRPr>
      </a:lvl4pPr>
      <a:lvl5pPr marL="2057400" indent="-228600" algn="l" rtl="0" eaLnBrk="0" fontAlgn="base" hangingPunct="0">
        <a:spcBef>
          <a:spcPct val="20000"/>
        </a:spcBef>
        <a:spcAft>
          <a:spcPct val="0"/>
        </a:spcAft>
        <a:buChar char="»"/>
        <a:defRPr sz="2400" b="1">
          <a:solidFill>
            <a:schemeClr val="tx1"/>
          </a:solidFill>
          <a:latin typeface="+mn-lt"/>
        </a:defRPr>
      </a:lvl5pPr>
      <a:lvl6pPr marL="2514600" indent="-228600" algn="l" rtl="0" eaLnBrk="0" fontAlgn="base" hangingPunct="0">
        <a:spcBef>
          <a:spcPct val="20000"/>
        </a:spcBef>
        <a:spcAft>
          <a:spcPct val="0"/>
        </a:spcAft>
        <a:buChar char="»"/>
        <a:defRPr sz="2400" b="1">
          <a:solidFill>
            <a:schemeClr val="tx1"/>
          </a:solidFill>
          <a:latin typeface="+mn-lt"/>
        </a:defRPr>
      </a:lvl6pPr>
      <a:lvl7pPr marL="2971800" indent="-228600" algn="l" rtl="0" eaLnBrk="0" fontAlgn="base" hangingPunct="0">
        <a:spcBef>
          <a:spcPct val="20000"/>
        </a:spcBef>
        <a:spcAft>
          <a:spcPct val="0"/>
        </a:spcAft>
        <a:buChar char="»"/>
        <a:defRPr sz="2400" b="1">
          <a:solidFill>
            <a:schemeClr val="tx1"/>
          </a:solidFill>
          <a:latin typeface="+mn-lt"/>
        </a:defRPr>
      </a:lvl7pPr>
      <a:lvl8pPr marL="3429000" indent="-228600" algn="l" rtl="0" eaLnBrk="0" fontAlgn="base" hangingPunct="0">
        <a:spcBef>
          <a:spcPct val="20000"/>
        </a:spcBef>
        <a:spcAft>
          <a:spcPct val="0"/>
        </a:spcAft>
        <a:buChar char="»"/>
        <a:defRPr sz="2400" b="1">
          <a:solidFill>
            <a:schemeClr val="tx1"/>
          </a:solidFill>
          <a:latin typeface="+mn-lt"/>
        </a:defRPr>
      </a:lvl8pPr>
      <a:lvl9pPr marL="3886200" indent="-228600" algn="l" rtl="0" eaLnBrk="0" fontAlgn="base" hangingPunct="0">
        <a:spcBef>
          <a:spcPct val="20000"/>
        </a:spcBef>
        <a:spcAft>
          <a:spcPct val="0"/>
        </a:spcAft>
        <a:buChar char="»"/>
        <a:defRPr sz="2400" b="1">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100000">
              <a:schemeClr val="bg1"/>
            </a:gs>
          </a:gsLst>
          <a:lin ang="0" scaled="1"/>
        </a:gradFill>
        <a:effectLst/>
      </p:bgPr>
    </p:bg>
    <p:spTree>
      <p:nvGrpSpPr>
        <p:cNvPr id="1" name=""/>
        <p:cNvGrpSpPr/>
        <p:nvPr/>
      </p:nvGrpSpPr>
      <p:grpSpPr>
        <a:xfrm>
          <a:off x="0" y="0"/>
          <a:ext cx="0" cy="0"/>
          <a:chOff x="0" y="0"/>
          <a:chExt cx="0" cy="0"/>
        </a:xfrm>
      </p:grpSpPr>
      <p:sp>
        <p:nvSpPr>
          <p:cNvPr id="1048688" name="Rectangle 2"/>
          <p:cNvSpPr>
            <a:spLocks noChangeArrowheads="1"/>
          </p:cNvSpPr>
          <p:nvPr/>
        </p:nvSpPr>
        <p:spPr bwMode="invGray">
          <a:xfrm>
            <a:off x="8809038" y="0"/>
            <a:ext cx="334962" cy="6858000"/>
          </a:xfrm>
          <a:prstGeom prst="rect">
            <a:avLst/>
          </a:prstGeom>
          <a:gradFill rotWithShape="0">
            <a:gsLst>
              <a:gs pos="0">
                <a:schemeClr val="accent2"/>
              </a:gs>
              <a:gs pos="50000">
                <a:schemeClr val="hlink"/>
              </a:gs>
              <a:gs pos="100000">
                <a:schemeClr val="accent2"/>
              </a:gs>
            </a:gsLst>
            <a:lin ang="0" scaled="1"/>
          </a:gradFill>
          <a:ln>
            <a:noFill/>
          </a:ln>
        </p:spPr>
        <p:txBody>
          <a:bodyPr wrap="none" anchor="ct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89" name="Freeform 3"/>
          <p:cNvSpPr/>
          <p:nvPr/>
        </p:nvSpPr>
        <p:spPr bwMode="white">
          <a:xfrm>
            <a:off x="-9525" y="4489450"/>
            <a:ext cx="5754688" cy="2368550"/>
          </a:xfrm>
          <a:custGeom>
            <a:avLst/>
            <a:gdLst>
              <a:gd name="T0" fmla="*/ 0 w 3625"/>
              <a:gd name="T1" fmla="*/ 1491 h 1492"/>
              <a:gd name="T2" fmla="*/ 0 w 3625"/>
              <a:gd name="T3" fmla="*/ 0 h 1492"/>
              <a:gd name="T4" fmla="*/ 171 w 3625"/>
              <a:gd name="T5" fmla="*/ 3 h 1492"/>
              <a:gd name="T6" fmla="*/ 355 w 3625"/>
              <a:gd name="T7" fmla="*/ 9 h 1492"/>
              <a:gd name="T8" fmla="*/ 499 w 3625"/>
              <a:gd name="T9" fmla="*/ 21 h 1492"/>
              <a:gd name="T10" fmla="*/ 650 w 3625"/>
              <a:gd name="T11" fmla="*/ 36 h 1492"/>
              <a:gd name="T12" fmla="*/ 809 w 3625"/>
              <a:gd name="T13" fmla="*/ 54 h 1492"/>
              <a:gd name="T14" fmla="*/ 957 w 3625"/>
              <a:gd name="T15" fmla="*/ 78 h 1492"/>
              <a:gd name="T16" fmla="*/ 1119 w 3625"/>
              <a:gd name="T17" fmla="*/ 105 h 1492"/>
              <a:gd name="T18" fmla="*/ 1261 w 3625"/>
              <a:gd name="T19" fmla="*/ 133 h 1492"/>
              <a:gd name="T20" fmla="*/ 1441 w 3625"/>
              <a:gd name="T21" fmla="*/ 175 h 1492"/>
              <a:gd name="T22" fmla="*/ 1598 w 3625"/>
              <a:gd name="T23" fmla="*/ 217 h 1492"/>
              <a:gd name="T24" fmla="*/ 1763 w 3625"/>
              <a:gd name="T25" fmla="*/ 269 h 1492"/>
              <a:gd name="T26" fmla="*/ 1887 w 3625"/>
              <a:gd name="T27" fmla="*/ 308 h 1492"/>
              <a:gd name="T28" fmla="*/ 2085 w 3625"/>
              <a:gd name="T29" fmla="*/ 384 h 1492"/>
              <a:gd name="T30" fmla="*/ 2230 w 3625"/>
              <a:gd name="T31" fmla="*/ 444 h 1492"/>
              <a:gd name="T32" fmla="*/ 2456 w 3625"/>
              <a:gd name="T33" fmla="*/ 547 h 1492"/>
              <a:gd name="T34" fmla="*/ 2666 w 3625"/>
              <a:gd name="T35" fmla="*/ 662 h 1492"/>
              <a:gd name="T36" fmla="*/ 2859 w 3625"/>
              <a:gd name="T37" fmla="*/ 786 h 1492"/>
              <a:gd name="T38" fmla="*/ 3046 w 3625"/>
              <a:gd name="T39" fmla="*/ 920 h 1492"/>
              <a:gd name="T40" fmla="*/ 3193 w 3625"/>
              <a:gd name="T41" fmla="*/ 1038 h 1492"/>
              <a:gd name="T42" fmla="*/ 3332 w 3625"/>
              <a:gd name="T43" fmla="*/ 1168 h 1492"/>
              <a:gd name="T44" fmla="*/ 3440 w 3625"/>
              <a:gd name="T45" fmla="*/ 1280 h 1492"/>
              <a:gd name="T46" fmla="*/ 3524 w 3625"/>
              <a:gd name="T47" fmla="*/ 1380 h 1492"/>
              <a:gd name="T48" fmla="*/ 3624 w 3625"/>
              <a:gd name="T49" fmla="*/ 1491 h 1492"/>
              <a:gd name="T50" fmla="*/ 3608 w 3625"/>
              <a:gd name="T51" fmla="*/ 1491 h 1492"/>
              <a:gd name="T52" fmla="*/ 0 w 3625"/>
              <a:gd name="T53" fmla="*/ 1491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25" h="1492">
                <a:moveTo>
                  <a:pt x="0" y="1491"/>
                </a:moveTo>
                <a:lnTo>
                  <a:pt x="0" y="0"/>
                </a:lnTo>
                <a:lnTo>
                  <a:pt x="171" y="3"/>
                </a:lnTo>
                <a:lnTo>
                  <a:pt x="355" y="9"/>
                </a:lnTo>
                <a:lnTo>
                  <a:pt x="499" y="21"/>
                </a:lnTo>
                <a:lnTo>
                  <a:pt x="650" y="36"/>
                </a:lnTo>
                <a:lnTo>
                  <a:pt x="809" y="54"/>
                </a:lnTo>
                <a:lnTo>
                  <a:pt x="957" y="78"/>
                </a:lnTo>
                <a:lnTo>
                  <a:pt x="1119" y="105"/>
                </a:lnTo>
                <a:lnTo>
                  <a:pt x="1261" y="133"/>
                </a:lnTo>
                <a:lnTo>
                  <a:pt x="1441" y="175"/>
                </a:lnTo>
                <a:lnTo>
                  <a:pt x="1598" y="217"/>
                </a:lnTo>
                <a:lnTo>
                  <a:pt x="1763" y="269"/>
                </a:lnTo>
                <a:lnTo>
                  <a:pt x="1887" y="308"/>
                </a:lnTo>
                <a:lnTo>
                  <a:pt x="2085" y="384"/>
                </a:lnTo>
                <a:lnTo>
                  <a:pt x="2230" y="444"/>
                </a:lnTo>
                <a:lnTo>
                  <a:pt x="2456" y="547"/>
                </a:lnTo>
                <a:lnTo>
                  <a:pt x="2666" y="662"/>
                </a:lnTo>
                <a:lnTo>
                  <a:pt x="2859" y="786"/>
                </a:lnTo>
                <a:lnTo>
                  <a:pt x="3046" y="920"/>
                </a:lnTo>
                <a:lnTo>
                  <a:pt x="3193" y="1038"/>
                </a:lnTo>
                <a:lnTo>
                  <a:pt x="3332" y="1168"/>
                </a:lnTo>
                <a:lnTo>
                  <a:pt x="3440" y="1280"/>
                </a:lnTo>
                <a:lnTo>
                  <a:pt x="3524" y="1380"/>
                </a:lnTo>
                <a:lnTo>
                  <a:pt x="3624" y="1491"/>
                </a:lnTo>
                <a:lnTo>
                  <a:pt x="3608" y="1491"/>
                </a:lnTo>
                <a:lnTo>
                  <a:pt x="0" y="1491"/>
                </a:lnTo>
              </a:path>
            </a:pathLst>
          </a:custGeom>
          <a:gradFill rotWithShape="0">
            <a:gsLst>
              <a:gs pos="0">
                <a:schemeClr val="bg2"/>
              </a:gs>
              <a:gs pos="100000">
                <a:schemeClr val="bg1"/>
              </a:gs>
            </a:gsLst>
            <a:lin ang="5400000" scaled="1"/>
          </a:gradFill>
          <a:ln>
            <a:noFill/>
          </a:ln>
          <a:effectLst/>
        </p:spPr>
        <p:txBody>
          <a:bodyPr wrap="none" anchor="ct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90" name="Freeform 4"/>
          <p:cNvSpPr/>
          <p:nvPr/>
        </p:nvSpPr>
        <p:spPr bwMode="white">
          <a:xfrm>
            <a:off x="0" y="3838575"/>
            <a:ext cx="8164513" cy="3019425"/>
          </a:xfrm>
          <a:custGeom>
            <a:avLst/>
            <a:gdLst>
              <a:gd name="T0" fmla="*/ 2718 w 5143"/>
              <a:gd name="T1" fmla="*/ 405 h 1902"/>
              <a:gd name="T2" fmla="*/ 2466 w 5143"/>
              <a:gd name="T3" fmla="*/ 333 h 1902"/>
              <a:gd name="T4" fmla="*/ 2202 w 5143"/>
              <a:gd name="T5" fmla="*/ 261 h 1902"/>
              <a:gd name="T6" fmla="*/ 1929 w 5143"/>
              <a:gd name="T7" fmla="*/ 198 h 1902"/>
              <a:gd name="T8" fmla="*/ 1695 w 5143"/>
              <a:gd name="T9" fmla="*/ 153 h 1902"/>
              <a:gd name="T10" fmla="*/ 1434 w 5143"/>
              <a:gd name="T11" fmla="*/ 111 h 1902"/>
              <a:gd name="T12" fmla="*/ 1188 w 5143"/>
              <a:gd name="T13" fmla="*/ 75 h 1902"/>
              <a:gd name="T14" fmla="*/ 957 w 5143"/>
              <a:gd name="T15" fmla="*/ 48 h 1902"/>
              <a:gd name="T16" fmla="*/ 747 w 5143"/>
              <a:gd name="T17" fmla="*/ 30 h 1902"/>
              <a:gd name="T18" fmla="*/ 501 w 5143"/>
              <a:gd name="T19" fmla="*/ 15 h 1902"/>
              <a:gd name="T20" fmla="*/ 246 w 5143"/>
              <a:gd name="T21" fmla="*/ 3 h 1902"/>
              <a:gd name="T22" fmla="*/ 0 w 5143"/>
              <a:gd name="T23" fmla="*/ 0 h 1902"/>
              <a:gd name="T24" fmla="*/ 0 w 5143"/>
              <a:gd name="T25" fmla="*/ 275 h 1902"/>
              <a:gd name="T26" fmla="*/ 0 w 5143"/>
              <a:gd name="T27" fmla="*/ 345 h 1902"/>
              <a:gd name="T28" fmla="*/ 0 w 5143"/>
              <a:gd name="T29" fmla="*/ 275 h 1902"/>
              <a:gd name="T30" fmla="*/ 0 w 5143"/>
              <a:gd name="T31" fmla="*/ 342 h 1902"/>
              <a:gd name="T32" fmla="*/ 339 w 5143"/>
              <a:gd name="T33" fmla="*/ 351 h 1902"/>
              <a:gd name="T34" fmla="*/ 606 w 5143"/>
              <a:gd name="T35" fmla="*/ 372 h 1902"/>
              <a:gd name="T36" fmla="*/ 852 w 5143"/>
              <a:gd name="T37" fmla="*/ 399 h 1902"/>
              <a:gd name="T38" fmla="*/ 1068 w 5143"/>
              <a:gd name="T39" fmla="*/ 435 h 1902"/>
              <a:gd name="T40" fmla="*/ 1275 w 5143"/>
              <a:gd name="T41" fmla="*/ 474 h 1902"/>
              <a:gd name="T42" fmla="*/ 1545 w 5143"/>
              <a:gd name="T43" fmla="*/ 540 h 1902"/>
              <a:gd name="T44" fmla="*/ 1761 w 5143"/>
              <a:gd name="T45" fmla="*/ 603 h 1902"/>
              <a:gd name="T46" fmla="*/ 1971 w 5143"/>
              <a:gd name="T47" fmla="*/ 678 h 1902"/>
              <a:gd name="T48" fmla="*/ 2166 w 5143"/>
              <a:gd name="T49" fmla="*/ 747 h 1902"/>
              <a:gd name="T50" fmla="*/ 2397 w 5143"/>
              <a:gd name="T51" fmla="*/ 852 h 1902"/>
              <a:gd name="T52" fmla="*/ 2613 w 5143"/>
              <a:gd name="T53" fmla="*/ 960 h 1902"/>
              <a:gd name="T54" fmla="*/ 2832 w 5143"/>
              <a:gd name="T55" fmla="*/ 1095 h 1902"/>
              <a:gd name="T56" fmla="*/ 3012 w 5143"/>
              <a:gd name="T57" fmla="*/ 1212 h 1902"/>
              <a:gd name="T58" fmla="*/ 3186 w 5143"/>
              <a:gd name="T59" fmla="*/ 1347 h 1902"/>
              <a:gd name="T60" fmla="*/ 3351 w 5143"/>
              <a:gd name="T61" fmla="*/ 1497 h 1902"/>
              <a:gd name="T62" fmla="*/ 3480 w 5143"/>
              <a:gd name="T63" fmla="*/ 1629 h 1902"/>
              <a:gd name="T64" fmla="*/ 3612 w 5143"/>
              <a:gd name="T65" fmla="*/ 1785 h 1902"/>
              <a:gd name="T66" fmla="*/ 3699 w 5143"/>
              <a:gd name="T67" fmla="*/ 1901 h 1902"/>
              <a:gd name="T68" fmla="*/ 5142 w 5143"/>
              <a:gd name="T69" fmla="*/ 1901 h 1902"/>
              <a:gd name="T70" fmla="*/ 5076 w 5143"/>
              <a:gd name="T71" fmla="*/ 1827 h 1902"/>
              <a:gd name="T72" fmla="*/ 4968 w 5143"/>
              <a:gd name="T73" fmla="*/ 1707 h 1902"/>
              <a:gd name="T74" fmla="*/ 4797 w 5143"/>
              <a:gd name="T75" fmla="*/ 1539 h 1902"/>
              <a:gd name="T76" fmla="*/ 4617 w 5143"/>
              <a:gd name="T77" fmla="*/ 1383 h 1902"/>
              <a:gd name="T78" fmla="*/ 4410 w 5143"/>
              <a:gd name="T79" fmla="*/ 1221 h 1902"/>
              <a:gd name="T80" fmla="*/ 4185 w 5143"/>
              <a:gd name="T81" fmla="*/ 1071 h 1902"/>
              <a:gd name="T82" fmla="*/ 3960 w 5143"/>
              <a:gd name="T83" fmla="*/ 939 h 1902"/>
              <a:gd name="T84" fmla="*/ 3708 w 5143"/>
              <a:gd name="T85" fmla="*/ 801 h 1902"/>
              <a:gd name="T86" fmla="*/ 3492 w 5143"/>
              <a:gd name="T87" fmla="*/ 702 h 1902"/>
              <a:gd name="T88" fmla="*/ 3231 w 5143"/>
              <a:gd name="T89" fmla="*/ 588 h 1902"/>
              <a:gd name="T90" fmla="*/ 2964 w 5143"/>
              <a:gd name="T91" fmla="*/ 489 h 1902"/>
              <a:gd name="T92" fmla="*/ 2718 w 5143"/>
              <a:gd name="T93" fmla="*/ 405 h 1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143" h="1902">
                <a:moveTo>
                  <a:pt x="2718" y="405"/>
                </a:moveTo>
                <a:lnTo>
                  <a:pt x="2466" y="333"/>
                </a:lnTo>
                <a:lnTo>
                  <a:pt x="2202" y="261"/>
                </a:lnTo>
                <a:lnTo>
                  <a:pt x="1929" y="198"/>
                </a:lnTo>
                <a:lnTo>
                  <a:pt x="1695" y="153"/>
                </a:lnTo>
                <a:lnTo>
                  <a:pt x="1434" y="111"/>
                </a:lnTo>
                <a:lnTo>
                  <a:pt x="1188" y="75"/>
                </a:lnTo>
                <a:lnTo>
                  <a:pt x="957" y="48"/>
                </a:lnTo>
                <a:lnTo>
                  <a:pt x="747" y="30"/>
                </a:lnTo>
                <a:lnTo>
                  <a:pt x="501" y="15"/>
                </a:lnTo>
                <a:lnTo>
                  <a:pt x="246" y="3"/>
                </a:lnTo>
                <a:lnTo>
                  <a:pt x="0" y="0"/>
                </a:lnTo>
                <a:lnTo>
                  <a:pt x="0" y="275"/>
                </a:lnTo>
                <a:lnTo>
                  <a:pt x="0" y="345"/>
                </a:lnTo>
                <a:lnTo>
                  <a:pt x="0" y="275"/>
                </a:lnTo>
                <a:lnTo>
                  <a:pt x="0" y="342"/>
                </a:lnTo>
                <a:lnTo>
                  <a:pt x="339" y="351"/>
                </a:lnTo>
                <a:lnTo>
                  <a:pt x="606" y="372"/>
                </a:lnTo>
                <a:lnTo>
                  <a:pt x="852" y="399"/>
                </a:lnTo>
                <a:lnTo>
                  <a:pt x="1068" y="435"/>
                </a:lnTo>
                <a:lnTo>
                  <a:pt x="1275" y="474"/>
                </a:lnTo>
                <a:lnTo>
                  <a:pt x="1545" y="540"/>
                </a:lnTo>
                <a:lnTo>
                  <a:pt x="1761" y="603"/>
                </a:lnTo>
                <a:lnTo>
                  <a:pt x="1971" y="678"/>
                </a:lnTo>
                <a:lnTo>
                  <a:pt x="2166" y="747"/>
                </a:lnTo>
                <a:lnTo>
                  <a:pt x="2397" y="852"/>
                </a:lnTo>
                <a:lnTo>
                  <a:pt x="2613" y="960"/>
                </a:lnTo>
                <a:lnTo>
                  <a:pt x="2832" y="1095"/>
                </a:lnTo>
                <a:lnTo>
                  <a:pt x="3012" y="1212"/>
                </a:lnTo>
                <a:lnTo>
                  <a:pt x="3186" y="1347"/>
                </a:lnTo>
                <a:lnTo>
                  <a:pt x="3351" y="1497"/>
                </a:lnTo>
                <a:lnTo>
                  <a:pt x="3480" y="1629"/>
                </a:lnTo>
                <a:lnTo>
                  <a:pt x="3612" y="1785"/>
                </a:lnTo>
                <a:lnTo>
                  <a:pt x="3699" y="1901"/>
                </a:lnTo>
                <a:lnTo>
                  <a:pt x="5142" y="1901"/>
                </a:lnTo>
                <a:lnTo>
                  <a:pt x="5076" y="1827"/>
                </a:lnTo>
                <a:lnTo>
                  <a:pt x="4968" y="1707"/>
                </a:lnTo>
                <a:lnTo>
                  <a:pt x="4797" y="1539"/>
                </a:lnTo>
                <a:lnTo>
                  <a:pt x="4617" y="1383"/>
                </a:lnTo>
                <a:lnTo>
                  <a:pt x="4410" y="1221"/>
                </a:lnTo>
                <a:lnTo>
                  <a:pt x="4185" y="1071"/>
                </a:lnTo>
                <a:lnTo>
                  <a:pt x="3960" y="939"/>
                </a:lnTo>
                <a:lnTo>
                  <a:pt x="3708" y="801"/>
                </a:lnTo>
                <a:lnTo>
                  <a:pt x="3492" y="702"/>
                </a:lnTo>
                <a:lnTo>
                  <a:pt x="3231" y="588"/>
                </a:lnTo>
                <a:lnTo>
                  <a:pt x="2964" y="489"/>
                </a:lnTo>
                <a:lnTo>
                  <a:pt x="2718" y="405"/>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91" name="Freeform 5"/>
          <p:cNvSpPr/>
          <p:nvPr/>
        </p:nvSpPr>
        <p:spPr bwMode="white">
          <a:xfrm>
            <a:off x="0" y="3146425"/>
            <a:ext cx="9144000" cy="3690938"/>
          </a:xfrm>
          <a:custGeom>
            <a:avLst/>
            <a:gdLst>
              <a:gd name="T0" fmla="*/ 0 w 5760"/>
              <a:gd name="T1" fmla="*/ 0 h 2325"/>
              <a:gd name="T2" fmla="*/ 0 w 5760"/>
              <a:gd name="T3" fmla="*/ 339 h 2325"/>
              <a:gd name="T4" fmla="*/ 558 w 5760"/>
              <a:gd name="T5" fmla="*/ 357 h 2325"/>
              <a:gd name="T6" fmla="*/ 807 w 5760"/>
              <a:gd name="T7" fmla="*/ 375 h 2325"/>
              <a:gd name="T8" fmla="*/ 1056 w 5760"/>
              <a:gd name="T9" fmla="*/ 399 h 2325"/>
              <a:gd name="T10" fmla="*/ 1272 w 5760"/>
              <a:gd name="T11" fmla="*/ 426 h 2325"/>
              <a:gd name="T12" fmla="*/ 1539 w 5760"/>
              <a:gd name="T13" fmla="*/ 465 h 2325"/>
              <a:gd name="T14" fmla="*/ 1791 w 5760"/>
              <a:gd name="T15" fmla="*/ 510 h 2325"/>
              <a:gd name="T16" fmla="*/ 2076 w 5760"/>
              <a:gd name="T17" fmla="*/ 570 h 2325"/>
              <a:gd name="T18" fmla="*/ 2334 w 5760"/>
              <a:gd name="T19" fmla="*/ 630 h 2325"/>
              <a:gd name="T20" fmla="*/ 2544 w 5760"/>
              <a:gd name="T21" fmla="*/ 687 h 2325"/>
              <a:gd name="T22" fmla="*/ 2775 w 5760"/>
              <a:gd name="T23" fmla="*/ 759 h 2325"/>
              <a:gd name="T24" fmla="*/ 3003 w 5760"/>
              <a:gd name="T25" fmla="*/ 837 h 2325"/>
              <a:gd name="T26" fmla="*/ 3231 w 5760"/>
              <a:gd name="T27" fmla="*/ 924 h 2325"/>
              <a:gd name="T28" fmla="*/ 3438 w 5760"/>
              <a:gd name="T29" fmla="*/ 1005 h 2325"/>
              <a:gd name="T30" fmla="*/ 3663 w 5760"/>
              <a:gd name="T31" fmla="*/ 1110 h 2325"/>
              <a:gd name="T32" fmla="*/ 3903 w 5760"/>
              <a:gd name="T33" fmla="*/ 1233 h 2325"/>
              <a:gd name="T34" fmla="*/ 4149 w 5760"/>
              <a:gd name="T35" fmla="*/ 1374 h 2325"/>
              <a:gd name="T36" fmla="*/ 4353 w 5760"/>
              <a:gd name="T37" fmla="*/ 1506 h 2325"/>
              <a:gd name="T38" fmla="*/ 4491 w 5760"/>
              <a:gd name="T39" fmla="*/ 1602 h 2325"/>
              <a:gd name="T40" fmla="*/ 4668 w 5760"/>
              <a:gd name="T41" fmla="*/ 1740 h 2325"/>
              <a:gd name="T42" fmla="*/ 4824 w 5760"/>
              <a:gd name="T43" fmla="*/ 1875 h 2325"/>
              <a:gd name="T44" fmla="*/ 4968 w 5760"/>
              <a:gd name="T45" fmla="*/ 2016 h 2325"/>
              <a:gd name="T46" fmla="*/ 5100 w 5760"/>
              <a:gd name="T47" fmla="*/ 2154 h 2325"/>
              <a:gd name="T48" fmla="*/ 5238 w 5760"/>
              <a:gd name="T49" fmla="*/ 2324 h 2325"/>
              <a:gd name="T50" fmla="*/ 5759 w 5760"/>
              <a:gd name="T51" fmla="*/ 2324 h 2325"/>
              <a:gd name="T52" fmla="*/ 5759 w 5760"/>
              <a:gd name="T53" fmla="*/ 1245 h 2325"/>
              <a:gd name="T54" fmla="*/ 5580 w 5760"/>
              <a:gd name="T55" fmla="*/ 1119 h 2325"/>
              <a:gd name="T56" fmla="*/ 5400 w 5760"/>
              <a:gd name="T57" fmla="*/ 1020 h 2325"/>
              <a:gd name="T58" fmla="*/ 5205 w 5760"/>
              <a:gd name="T59" fmla="*/ 918 h 2325"/>
              <a:gd name="T60" fmla="*/ 5031 w 5760"/>
              <a:gd name="T61" fmla="*/ 837 h 2325"/>
              <a:gd name="T62" fmla="*/ 4866 w 5760"/>
              <a:gd name="T63" fmla="*/ 771 h 2325"/>
              <a:gd name="T64" fmla="*/ 4710 w 5760"/>
              <a:gd name="T65" fmla="*/ 711 h 2325"/>
              <a:gd name="T66" fmla="*/ 4545 w 5760"/>
              <a:gd name="T67" fmla="*/ 651 h 2325"/>
              <a:gd name="T68" fmla="*/ 4386 w 5760"/>
              <a:gd name="T69" fmla="*/ 600 h 2325"/>
              <a:gd name="T70" fmla="*/ 4248 w 5760"/>
              <a:gd name="T71" fmla="*/ 552 h 2325"/>
              <a:gd name="T72" fmla="*/ 3993 w 5760"/>
              <a:gd name="T73" fmla="*/ 483 h 2325"/>
              <a:gd name="T74" fmla="*/ 3777 w 5760"/>
              <a:gd name="T75" fmla="*/ 423 h 2325"/>
              <a:gd name="T76" fmla="*/ 3564 w 5760"/>
              <a:gd name="T77" fmla="*/ 375 h 2325"/>
              <a:gd name="T78" fmla="*/ 3282 w 5760"/>
              <a:gd name="T79" fmla="*/ 312 h 2325"/>
              <a:gd name="T80" fmla="*/ 3003 w 5760"/>
              <a:gd name="T81" fmla="*/ 261 h 2325"/>
              <a:gd name="T82" fmla="*/ 2733 w 5760"/>
              <a:gd name="T83" fmla="*/ 213 h 2325"/>
              <a:gd name="T84" fmla="*/ 2451 w 5760"/>
              <a:gd name="T85" fmla="*/ 171 h 2325"/>
              <a:gd name="T86" fmla="*/ 2211 w 5760"/>
              <a:gd name="T87" fmla="*/ 138 h 2325"/>
              <a:gd name="T88" fmla="*/ 1974 w 5760"/>
              <a:gd name="T89" fmla="*/ 108 h 2325"/>
              <a:gd name="T90" fmla="*/ 1665 w 5760"/>
              <a:gd name="T91" fmla="*/ 81 h 2325"/>
              <a:gd name="T92" fmla="*/ 1437 w 5760"/>
              <a:gd name="T93" fmla="*/ 60 h 2325"/>
              <a:gd name="T94" fmla="*/ 1125 w 5760"/>
              <a:gd name="T95" fmla="*/ 36 h 2325"/>
              <a:gd name="T96" fmla="*/ 828 w 5760"/>
              <a:gd name="T97" fmla="*/ 21 h 2325"/>
              <a:gd name="T98" fmla="*/ 558 w 5760"/>
              <a:gd name="T99" fmla="*/ 12 h 2325"/>
              <a:gd name="T100" fmla="*/ 282 w 5760"/>
              <a:gd name="T101" fmla="*/ 3 h 2325"/>
              <a:gd name="T102" fmla="*/ 0 w 5760"/>
              <a:gd name="T103" fmla="*/ 0 h 2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60" h="2325">
                <a:moveTo>
                  <a:pt x="0" y="0"/>
                </a:moveTo>
                <a:lnTo>
                  <a:pt x="0" y="339"/>
                </a:lnTo>
                <a:lnTo>
                  <a:pt x="558" y="357"/>
                </a:lnTo>
                <a:lnTo>
                  <a:pt x="807" y="375"/>
                </a:lnTo>
                <a:lnTo>
                  <a:pt x="1056" y="399"/>
                </a:lnTo>
                <a:lnTo>
                  <a:pt x="1272" y="426"/>
                </a:lnTo>
                <a:lnTo>
                  <a:pt x="1539" y="465"/>
                </a:lnTo>
                <a:lnTo>
                  <a:pt x="1791" y="510"/>
                </a:lnTo>
                <a:lnTo>
                  <a:pt x="2076" y="570"/>
                </a:lnTo>
                <a:lnTo>
                  <a:pt x="2334" y="630"/>
                </a:lnTo>
                <a:lnTo>
                  <a:pt x="2544" y="687"/>
                </a:lnTo>
                <a:lnTo>
                  <a:pt x="2775" y="759"/>
                </a:lnTo>
                <a:lnTo>
                  <a:pt x="3003" y="837"/>
                </a:lnTo>
                <a:lnTo>
                  <a:pt x="3231" y="924"/>
                </a:lnTo>
                <a:lnTo>
                  <a:pt x="3438" y="1005"/>
                </a:lnTo>
                <a:lnTo>
                  <a:pt x="3663" y="1110"/>
                </a:lnTo>
                <a:lnTo>
                  <a:pt x="3903" y="1233"/>
                </a:lnTo>
                <a:lnTo>
                  <a:pt x="4149" y="1374"/>
                </a:lnTo>
                <a:lnTo>
                  <a:pt x="4353" y="1506"/>
                </a:lnTo>
                <a:lnTo>
                  <a:pt x="4491" y="1602"/>
                </a:lnTo>
                <a:lnTo>
                  <a:pt x="4668" y="1740"/>
                </a:lnTo>
                <a:lnTo>
                  <a:pt x="4824" y="1875"/>
                </a:lnTo>
                <a:lnTo>
                  <a:pt x="4968" y="2016"/>
                </a:lnTo>
                <a:lnTo>
                  <a:pt x="5100" y="2154"/>
                </a:lnTo>
                <a:lnTo>
                  <a:pt x="5238" y="2324"/>
                </a:lnTo>
                <a:lnTo>
                  <a:pt x="5759" y="2324"/>
                </a:lnTo>
                <a:lnTo>
                  <a:pt x="5759" y="1245"/>
                </a:lnTo>
                <a:lnTo>
                  <a:pt x="5580" y="1119"/>
                </a:lnTo>
                <a:lnTo>
                  <a:pt x="5400" y="1020"/>
                </a:lnTo>
                <a:lnTo>
                  <a:pt x="5205" y="918"/>
                </a:lnTo>
                <a:lnTo>
                  <a:pt x="5031" y="837"/>
                </a:lnTo>
                <a:lnTo>
                  <a:pt x="4866" y="771"/>
                </a:lnTo>
                <a:lnTo>
                  <a:pt x="4710" y="711"/>
                </a:lnTo>
                <a:lnTo>
                  <a:pt x="4545" y="651"/>
                </a:lnTo>
                <a:lnTo>
                  <a:pt x="4386" y="600"/>
                </a:lnTo>
                <a:lnTo>
                  <a:pt x="4248" y="552"/>
                </a:lnTo>
                <a:lnTo>
                  <a:pt x="3993" y="483"/>
                </a:lnTo>
                <a:lnTo>
                  <a:pt x="3777" y="423"/>
                </a:lnTo>
                <a:lnTo>
                  <a:pt x="3564" y="375"/>
                </a:lnTo>
                <a:lnTo>
                  <a:pt x="3282" y="312"/>
                </a:lnTo>
                <a:lnTo>
                  <a:pt x="3003" y="261"/>
                </a:lnTo>
                <a:lnTo>
                  <a:pt x="2733" y="213"/>
                </a:lnTo>
                <a:lnTo>
                  <a:pt x="2451" y="171"/>
                </a:lnTo>
                <a:lnTo>
                  <a:pt x="2211" y="138"/>
                </a:lnTo>
                <a:lnTo>
                  <a:pt x="1974" y="108"/>
                </a:lnTo>
                <a:lnTo>
                  <a:pt x="1665" y="81"/>
                </a:lnTo>
                <a:lnTo>
                  <a:pt x="1437" y="60"/>
                </a:lnTo>
                <a:lnTo>
                  <a:pt x="1125" y="36"/>
                </a:lnTo>
                <a:lnTo>
                  <a:pt x="828" y="21"/>
                </a:lnTo>
                <a:lnTo>
                  <a:pt x="558" y="12"/>
                </a:lnTo>
                <a:lnTo>
                  <a:pt x="282" y="3"/>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92" name="Freeform 6"/>
          <p:cNvSpPr/>
          <p:nvPr/>
        </p:nvSpPr>
        <p:spPr bwMode="white">
          <a:xfrm>
            <a:off x="0" y="2460625"/>
            <a:ext cx="9144000" cy="2497138"/>
          </a:xfrm>
          <a:custGeom>
            <a:avLst/>
            <a:gdLst>
              <a:gd name="T0" fmla="*/ 0 w 5760"/>
              <a:gd name="T1" fmla="*/ 0 h 1573"/>
              <a:gd name="T2" fmla="*/ 0 w 5760"/>
              <a:gd name="T3" fmla="*/ 351 h 1573"/>
              <a:gd name="T4" fmla="*/ 282 w 5760"/>
              <a:gd name="T5" fmla="*/ 357 h 1573"/>
              <a:gd name="T6" fmla="*/ 627 w 5760"/>
              <a:gd name="T7" fmla="*/ 363 h 1573"/>
              <a:gd name="T8" fmla="*/ 960 w 5760"/>
              <a:gd name="T9" fmla="*/ 375 h 1573"/>
              <a:gd name="T10" fmla="*/ 1218 w 5760"/>
              <a:gd name="T11" fmla="*/ 393 h 1573"/>
              <a:gd name="T12" fmla="*/ 1470 w 5760"/>
              <a:gd name="T13" fmla="*/ 411 h 1573"/>
              <a:gd name="T14" fmla="*/ 1746 w 5760"/>
              <a:gd name="T15" fmla="*/ 435 h 1573"/>
              <a:gd name="T16" fmla="*/ 2022 w 5760"/>
              <a:gd name="T17" fmla="*/ 462 h 1573"/>
              <a:gd name="T18" fmla="*/ 2340 w 5760"/>
              <a:gd name="T19" fmla="*/ 504 h 1573"/>
              <a:gd name="T20" fmla="*/ 2664 w 5760"/>
              <a:gd name="T21" fmla="*/ 549 h 1573"/>
              <a:gd name="T22" fmla="*/ 2952 w 5760"/>
              <a:gd name="T23" fmla="*/ 597 h 1573"/>
              <a:gd name="T24" fmla="*/ 3225 w 5760"/>
              <a:gd name="T25" fmla="*/ 648 h 1573"/>
              <a:gd name="T26" fmla="*/ 3513 w 5760"/>
              <a:gd name="T27" fmla="*/ 708 h 1573"/>
              <a:gd name="T28" fmla="*/ 3693 w 5760"/>
              <a:gd name="T29" fmla="*/ 750 h 1573"/>
              <a:gd name="T30" fmla="*/ 3936 w 5760"/>
              <a:gd name="T31" fmla="*/ 810 h 1573"/>
              <a:gd name="T32" fmla="*/ 4095 w 5760"/>
              <a:gd name="T33" fmla="*/ 855 h 1573"/>
              <a:gd name="T34" fmla="*/ 4281 w 5760"/>
              <a:gd name="T35" fmla="*/ 909 h 1573"/>
              <a:gd name="T36" fmla="*/ 4503 w 5760"/>
              <a:gd name="T37" fmla="*/ 981 h 1573"/>
              <a:gd name="T38" fmla="*/ 4704 w 5760"/>
              <a:gd name="T39" fmla="*/ 1053 h 1573"/>
              <a:gd name="T40" fmla="*/ 4911 w 5760"/>
              <a:gd name="T41" fmla="*/ 1131 h 1573"/>
              <a:gd name="T42" fmla="*/ 5073 w 5760"/>
              <a:gd name="T43" fmla="*/ 1197 h 1573"/>
              <a:gd name="T44" fmla="*/ 5256 w 5760"/>
              <a:gd name="T45" fmla="*/ 1281 h 1573"/>
              <a:gd name="T46" fmla="*/ 5475 w 5760"/>
              <a:gd name="T47" fmla="*/ 1401 h 1573"/>
              <a:gd name="T48" fmla="*/ 5628 w 5760"/>
              <a:gd name="T49" fmla="*/ 1482 h 1573"/>
              <a:gd name="T50" fmla="*/ 5759 w 5760"/>
              <a:gd name="T51" fmla="*/ 1572 h 1573"/>
              <a:gd name="T52" fmla="*/ 5759 w 5760"/>
              <a:gd name="T53" fmla="*/ 633 h 1573"/>
              <a:gd name="T54" fmla="*/ 5493 w 5760"/>
              <a:gd name="T55" fmla="*/ 570 h 1573"/>
              <a:gd name="T56" fmla="*/ 5214 w 5760"/>
              <a:gd name="T57" fmla="*/ 501 h 1573"/>
              <a:gd name="T58" fmla="*/ 4950 w 5760"/>
              <a:gd name="T59" fmla="*/ 444 h 1573"/>
              <a:gd name="T60" fmla="*/ 4701 w 5760"/>
              <a:gd name="T61" fmla="*/ 396 h 1573"/>
              <a:gd name="T62" fmla="*/ 4425 w 5760"/>
              <a:gd name="T63" fmla="*/ 348 h 1573"/>
              <a:gd name="T64" fmla="*/ 4110 w 5760"/>
              <a:gd name="T65" fmla="*/ 294 h 1573"/>
              <a:gd name="T66" fmla="*/ 3813 w 5760"/>
              <a:gd name="T67" fmla="*/ 252 h 1573"/>
              <a:gd name="T68" fmla="*/ 3549 w 5760"/>
              <a:gd name="T69" fmla="*/ 213 h 1573"/>
              <a:gd name="T70" fmla="*/ 3261 w 5760"/>
              <a:gd name="T71" fmla="*/ 183 h 1573"/>
              <a:gd name="T72" fmla="*/ 3015 w 5760"/>
              <a:gd name="T73" fmla="*/ 153 h 1573"/>
              <a:gd name="T74" fmla="*/ 2757 w 5760"/>
              <a:gd name="T75" fmla="*/ 129 h 1573"/>
              <a:gd name="T76" fmla="*/ 2520 w 5760"/>
              <a:gd name="T77" fmla="*/ 105 h 1573"/>
              <a:gd name="T78" fmla="*/ 2301 w 5760"/>
              <a:gd name="T79" fmla="*/ 87 h 1573"/>
              <a:gd name="T80" fmla="*/ 2013 w 5760"/>
              <a:gd name="T81" fmla="*/ 66 h 1573"/>
              <a:gd name="T82" fmla="*/ 1731 w 5760"/>
              <a:gd name="T83" fmla="*/ 48 h 1573"/>
              <a:gd name="T84" fmla="*/ 1524 w 5760"/>
              <a:gd name="T85" fmla="*/ 39 h 1573"/>
              <a:gd name="T86" fmla="*/ 1260 w 5760"/>
              <a:gd name="T87" fmla="*/ 27 h 1573"/>
              <a:gd name="T88" fmla="*/ 966 w 5760"/>
              <a:gd name="T89" fmla="*/ 15 h 1573"/>
              <a:gd name="T90" fmla="*/ 714 w 5760"/>
              <a:gd name="T91" fmla="*/ 12 h 1573"/>
              <a:gd name="T92" fmla="*/ 510 w 5760"/>
              <a:gd name="T93" fmla="*/ 6 h 1573"/>
              <a:gd name="T94" fmla="*/ 243 w 5760"/>
              <a:gd name="T95" fmla="*/ 0 h 1573"/>
              <a:gd name="T96" fmla="*/ 0 w 5760"/>
              <a:gd name="T97" fmla="*/ 0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760" h="1573">
                <a:moveTo>
                  <a:pt x="0" y="0"/>
                </a:moveTo>
                <a:lnTo>
                  <a:pt x="0" y="351"/>
                </a:lnTo>
                <a:lnTo>
                  <a:pt x="282" y="357"/>
                </a:lnTo>
                <a:lnTo>
                  <a:pt x="627" y="363"/>
                </a:lnTo>
                <a:lnTo>
                  <a:pt x="960" y="375"/>
                </a:lnTo>
                <a:lnTo>
                  <a:pt x="1218" y="393"/>
                </a:lnTo>
                <a:lnTo>
                  <a:pt x="1470" y="411"/>
                </a:lnTo>
                <a:lnTo>
                  <a:pt x="1746" y="435"/>
                </a:lnTo>
                <a:lnTo>
                  <a:pt x="2022" y="462"/>
                </a:lnTo>
                <a:lnTo>
                  <a:pt x="2340" y="504"/>
                </a:lnTo>
                <a:lnTo>
                  <a:pt x="2664" y="549"/>
                </a:lnTo>
                <a:lnTo>
                  <a:pt x="2952" y="597"/>
                </a:lnTo>
                <a:lnTo>
                  <a:pt x="3225" y="648"/>
                </a:lnTo>
                <a:lnTo>
                  <a:pt x="3513" y="708"/>
                </a:lnTo>
                <a:lnTo>
                  <a:pt x="3693" y="750"/>
                </a:lnTo>
                <a:lnTo>
                  <a:pt x="3936" y="810"/>
                </a:lnTo>
                <a:lnTo>
                  <a:pt x="4095" y="855"/>
                </a:lnTo>
                <a:lnTo>
                  <a:pt x="4281" y="909"/>
                </a:lnTo>
                <a:lnTo>
                  <a:pt x="4503" y="981"/>
                </a:lnTo>
                <a:lnTo>
                  <a:pt x="4704" y="1053"/>
                </a:lnTo>
                <a:lnTo>
                  <a:pt x="4911" y="1131"/>
                </a:lnTo>
                <a:lnTo>
                  <a:pt x="5073" y="1197"/>
                </a:lnTo>
                <a:lnTo>
                  <a:pt x="5256" y="1281"/>
                </a:lnTo>
                <a:lnTo>
                  <a:pt x="5475" y="1401"/>
                </a:lnTo>
                <a:lnTo>
                  <a:pt x="5628" y="1482"/>
                </a:lnTo>
                <a:lnTo>
                  <a:pt x="5759" y="1572"/>
                </a:lnTo>
                <a:lnTo>
                  <a:pt x="5759" y="633"/>
                </a:lnTo>
                <a:lnTo>
                  <a:pt x="5493" y="570"/>
                </a:lnTo>
                <a:lnTo>
                  <a:pt x="5214" y="501"/>
                </a:lnTo>
                <a:lnTo>
                  <a:pt x="4950" y="444"/>
                </a:lnTo>
                <a:lnTo>
                  <a:pt x="4701" y="396"/>
                </a:lnTo>
                <a:lnTo>
                  <a:pt x="4425" y="348"/>
                </a:lnTo>
                <a:lnTo>
                  <a:pt x="4110" y="294"/>
                </a:lnTo>
                <a:lnTo>
                  <a:pt x="3813" y="252"/>
                </a:lnTo>
                <a:lnTo>
                  <a:pt x="3549" y="213"/>
                </a:lnTo>
                <a:lnTo>
                  <a:pt x="3261" y="183"/>
                </a:lnTo>
                <a:lnTo>
                  <a:pt x="3015" y="153"/>
                </a:lnTo>
                <a:lnTo>
                  <a:pt x="2757" y="129"/>
                </a:lnTo>
                <a:lnTo>
                  <a:pt x="2520" y="105"/>
                </a:lnTo>
                <a:lnTo>
                  <a:pt x="2301" y="87"/>
                </a:lnTo>
                <a:lnTo>
                  <a:pt x="2013" y="66"/>
                </a:lnTo>
                <a:lnTo>
                  <a:pt x="1731" y="48"/>
                </a:lnTo>
                <a:lnTo>
                  <a:pt x="1524" y="39"/>
                </a:lnTo>
                <a:lnTo>
                  <a:pt x="1260" y="27"/>
                </a:lnTo>
                <a:lnTo>
                  <a:pt x="966" y="15"/>
                </a:lnTo>
                <a:lnTo>
                  <a:pt x="714" y="12"/>
                </a:lnTo>
                <a:lnTo>
                  <a:pt x="510" y="6"/>
                </a:lnTo>
                <a:lnTo>
                  <a:pt x="243"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93" name="Freeform 7"/>
          <p:cNvSpPr/>
          <p:nvPr/>
        </p:nvSpPr>
        <p:spPr bwMode="white">
          <a:xfrm>
            <a:off x="0" y="1793875"/>
            <a:ext cx="9144000" cy="1539875"/>
          </a:xfrm>
          <a:custGeom>
            <a:avLst/>
            <a:gdLst>
              <a:gd name="T0" fmla="*/ 0 w 5760"/>
              <a:gd name="T1" fmla="*/ 0 h 970"/>
              <a:gd name="T2" fmla="*/ 0 w 5760"/>
              <a:gd name="T3" fmla="*/ 339 h 970"/>
              <a:gd name="T4" fmla="*/ 318 w 5760"/>
              <a:gd name="T5" fmla="*/ 342 h 970"/>
              <a:gd name="T6" fmla="*/ 591 w 5760"/>
              <a:gd name="T7" fmla="*/ 348 h 970"/>
              <a:gd name="T8" fmla="*/ 846 w 5760"/>
              <a:gd name="T9" fmla="*/ 354 h 970"/>
              <a:gd name="T10" fmla="*/ 1074 w 5760"/>
              <a:gd name="T11" fmla="*/ 360 h 970"/>
              <a:gd name="T12" fmla="*/ 1314 w 5760"/>
              <a:gd name="T13" fmla="*/ 366 h 970"/>
              <a:gd name="T14" fmla="*/ 1599 w 5760"/>
              <a:gd name="T15" fmla="*/ 381 h 970"/>
              <a:gd name="T16" fmla="*/ 1911 w 5760"/>
              <a:gd name="T17" fmla="*/ 399 h 970"/>
              <a:gd name="T18" fmla="*/ 2241 w 5760"/>
              <a:gd name="T19" fmla="*/ 420 h 970"/>
              <a:gd name="T20" fmla="*/ 2619 w 5760"/>
              <a:gd name="T21" fmla="*/ 453 h 970"/>
              <a:gd name="T22" fmla="*/ 2889 w 5760"/>
              <a:gd name="T23" fmla="*/ 477 h 970"/>
              <a:gd name="T24" fmla="*/ 3177 w 5760"/>
              <a:gd name="T25" fmla="*/ 507 h 970"/>
              <a:gd name="T26" fmla="*/ 3498 w 5760"/>
              <a:gd name="T27" fmla="*/ 543 h 970"/>
              <a:gd name="T28" fmla="*/ 3813 w 5760"/>
              <a:gd name="T29" fmla="*/ 585 h 970"/>
              <a:gd name="T30" fmla="*/ 4044 w 5760"/>
              <a:gd name="T31" fmla="*/ 618 h 970"/>
              <a:gd name="T32" fmla="*/ 4365 w 5760"/>
              <a:gd name="T33" fmla="*/ 669 h 970"/>
              <a:gd name="T34" fmla="*/ 4683 w 5760"/>
              <a:gd name="T35" fmla="*/ 726 h 970"/>
              <a:gd name="T36" fmla="*/ 4980 w 5760"/>
              <a:gd name="T37" fmla="*/ 786 h 970"/>
              <a:gd name="T38" fmla="*/ 5268 w 5760"/>
              <a:gd name="T39" fmla="*/ 846 h 970"/>
              <a:gd name="T40" fmla="*/ 5646 w 5760"/>
              <a:gd name="T41" fmla="*/ 942 h 970"/>
              <a:gd name="T42" fmla="*/ 5759 w 5760"/>
              <a:gd name="T43" fmla="*/ 969 h 970"/>
              <a:gd name="T44" fmla="*/ 5759 w 5760"/>
              <a:gd name="T45" fmla="*/ 0 h 970"/>
              <a:gd name="T46" fmla="*/ 0 w 5760"/>
              <a:gd name="T47" fmla="*/ 0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60" h="970">
                <a:moveTo>
                  <a:pt x="0" y="0"/>
                </a:moveTo>
                <a:lnTo>
                  <a:pt x="0" y="339"/>
                </a:lnTo>
                <a:lnTo>
                  <a:pt x="318" y="342"/>
                </a:lnTo>
                <a:lnTo>
                  <a:pt x="591" y="348"/>
                </a:lnTo>
                <a:lnTo>
                  <a:pt x="846" y="354"/>
                </a:lnTo>
                <a:lnTo>
                  <a:pt x="1074" y="360"/>
                </a:lnTo>
                <a:lnTo>
                  <a:pt x="1314" y="366"/>
                </a:lnTo>
                <a:lnTo>
                  <a:pt x="1599" y="381"/>
                </a:lnTo>
                <a:lnTo>
                  <a:pt x="1911" y="399"/>
                </a:lnTo>
                <a:lnTo>
                  <a:pt x="2241" y="420"/>
                </a:lnTo>
                <a:lnTo>
                  <a:pt x="2619" y="453"/>
                </a:lnTo>
                <a:lnTo>
                  <a:pt x="2889" y="477"/>
                </a:lnTo>
                <a:lnTo>
                  <a:pt x="3177" y="507"/>
                </a:lnTo>
                <a:lnTo>
                  <a:pt x="3498" y="543"/>
                </a:lnTo>
                <a:lnTo>
                  <a:pt x="3813" y="585"/>
                </a:lnTo>
                <a:lnTo>
                  <a:pt x="4044" y="618"/>
                </a:lnTo>
                <a:lnTo>
                  <a:pt x="4365" y="669"/>
                </a:lnTo>
                <a:lnTo>
                  <a:pt x="4683" y="726"/>
                </a:lnTo>
                <a:lnTo>
                  <a:pt x="4980" y="786"/>
                </a:lnTo>
                <a:lnTo>
                  <a:pt x="5268" y="846"/>
                </a:lnTo>
                <a:lnTo>
                  <a:pt x="5646" y="942"/>
                </a:lnTo>
                <a:lnTo>
                  <a:pt x="5759" y="969"/>
                </a:lnTo>
                <a:lnTo>
                  <a:pt x="5759"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94" name="Freeform 8"/>
          <p:cNvSpPr/>
          <p:nvPr/>
        </p:nvSpPr>
        <p:spPr bwMode="white">
          <a:xfrm>
            <a:off x="0" y="-20638"/>
            <a:ext cx="9144000" cy="1682751"/>
          </a:xfrm>
          <a:custGeom>
            <a:avLst/>
            <a:gdLst>
              <a:gd name="T0" fmla="*/ 0 w 5760"/>
              <a:gd name="T1" fmla="*/ 753 h 1060"/>
              <a:gd name="T2" fmla="*/ 0 w 5760"/>
              <a:gd name="T3" fmla="*/ 1059 h 1060"/>
              <a:gd name="T4" fmla="*/ 5759 w 5760"/>
              <a:gd name="T5" fmla="*/ 1059 h 1060"/>
              <a:gd name="T6" fmla="*/ 5759 w 5760"/>
              <a:gd name="T7" fmla="*/ 0 h 1060"/>
              <a:gd name="T8" fmla="*/ 5430 w 5760"/>
              <a:gd name="T9" fmla="*/ 0 h 1060"/>
              <a:gd name="T10" fmla="*/ 5298 w 5760"/>
              <a:gd name="T11" fmla="*/ 84 h 1060"/>
              <a:gd name="T12" fmla="*/ 5136 w 5760"/>
              <a:gd name="T13" fmla="*/ 159 h 1060"/>
              <a:gd name="T14" fmla="*/ 4968 w 5760"/>
              <a:gd name="T15" fmla="*/ 222 h 1060"/>
              <a:gd name="T16" fmla="*/ 4812 w 5760"/>
              <a:gd name="T17" fmla="*/ 267 h 1060"/>
              <a:gd name="T18" fmla="*/ 4626 w 5760"/>
              <a:gd name="T19" fmla="*/ 324 h 1060"/>
              <a:gd name="T20" fmla="*/ 4440 w 5760"/>
              <a:gd name="T21" fmla="*/ 366 h 1060"/>
              <a:gd name="T22" fmla="*/ 4230 w 5760"/>
              <a:gd name="T23" fmla="*/ 414 h 1060"/>
              <a:gd name="T24" fmla="*/ 3939 w 5760"/>
              <a:gd name="T25" fmla="*/ 468 h 1060"/>
              <a:gd name="T26" fmla="*/ 3711 w 5760"/>
              <a:gd name="T27" fmla="*/ 504 h 1060"/>
              <a:gd name="T28" fmla="*/ 3441 w 5760"/>
              <a:gd name="T29" fmla="*/ 543 h 1060"/>
              <a:gd name="T30" fmla="*/ 3189 w 5760"/>
              <a:gd name="T31" fmla="*/ 579 h 1060"/>
              <a:gd name="T32" fmla="*/ 2925 w 5760"/>
              <a:gd name="T33" fmla="*/ 606 h 1060"/>
              <a:gd name="T34" fmla="*/ 2679 w 5760"/>
              <a:gd name="T35" fmla="*/ 633 h 1060"/>
              <a:gd name="T36" fmla="*/ 2418 w 5760"/>
              <a:gd name="T37" fmla="*/ 654 h 1060"/>
              <a:gd name="T38" fmla="*/ 2142 w 5760"/>
              <a:gd name="T39" fmla="*/ 675 h 1060"/>
              <a:gd name="T40" fmla="*/ 1896 w 5760"/>
              <a:gd name="T41" fmla="*/ 693 h 1060"/>
              <a:gd name="T42" fmla="*/ 1647 w 5760"/>
              <a:gd name="T43" fmla="*/ 708 h 1060"/>
              <a:gd name="T44" fmla="*/ 1404 w 5760"/>
              <a:gd name="T45" fmla="*/ 720 h 1060"/>
              <a:gd name="T46" fmla="*/ 1170 w 5760"/>
              <a:gd name="T47" fmla="*/ 732 h 1060"/>
              <a:gd name="T48" fmla="*/ 906 w 5760"/>
              <a:gd name="T49" fmla="*/ 738 h 1060"/>
              <a:gd name="T50" fmla="*/ 534 w 5760"/>
              <a:gd name="T51" fmla="*/ 747 h 1060"/>
              <a:gd name="T52" fmla="*/ 201 w 5760"/>
              <a:gd name="T53" fmla="*/ 753 h 1060"/>
              <a:gd name="T54" fmla="*/ 0 w 5760"/>
              <a:gd name="T55" fmla="*/ 753 h 1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60" h="1060">
                <a:moveTo>
                  <a:pt x="0" y="753"/>
                </a:moveTo>
                <a:lnTo>
                  <a:pt x="0" y="1059"/>
                </a:lnTo>
                <a:lnTo>
                  <a:pt x="5759" y="1059"/>
                </a:lnTo>
                <a:lnTo>
                  <a:pt x="5759" y="0"/>
                </a:lnTo>
                <a:lnTo>
                  <a:pt x="5430" y="0"/>
                </a:lnTo>
                <a:lnTo>
                  <a:pt x="5298" y="84"/>
                </a:lnTo>
                <a:lnTo>
                  <a:pt x="5136" y="159"/>
                </a:lnTo>
                <a:lnTo>
                  <a:pt x="4968" y="222"/>
                </a:lnTo>
                <a:lnTo>
                  <a:pt x="4812" y="267"/>
                </a:lnTo>
                <a:lnTo>
                  <a:pt x="4626" y="324"/>
                </a:lnTo>
                <a:lnTo>
                  <a:pt x="4440" y="366"/>
                </a:lnTo>
                <a:lnTo>
                  <a:pt x="4230" y="414"/>
                </a:lnTo>
                <a:lnTo>
                  <a:pt x="3939" y="468"/>
                </a:lnTo>
                <a:lnTo>
                  <a:pt x="3711" y="504"/>
                </a:lnTo>
                <a:lnTo>
                  <a:pt x="3441" y="543"/>
                </a:lnTo>
                <a:lnTo>
                  <a:pt x="3189" y="579"/>
                </a:lnTo>
                <a:lnTo>
                  <a:pt x="2925" y="606"/>
                </a:lnTo>
                <a:lnTo>
                  <a:pt x="2679" y="633"/>
                </a:lnTo>
                <a:lnTo>
                  <a:pt x="2418" y="654"/>
                </a:lnTo>
                <a:lnTo>
                  <a:pt x="2142" y="675"/>
                </a:lnTo>
                <a:lnTo>
                  <a:pt x="1896" y="693"/>
                </a:lnTo>
                <a:lnTo>
                  <a:pt x="1647" y="708"/>
                </a:lnTo>
                <a:lnTo>
                  <a:pt x="1404" y="720"/>
                </a:lnTo>
                <a:lnTo>
                  <a:pt x="1170" y="732"/>
                </a:lnTo>
                <a:lnTo>
                  <a:pt x="906" y="738"/>
                </a:lnTo>
                <a:lnTo>
                  <a:pt x="534" y="747"/>
                </a:lnTo>
                <a:lnTo>
                  <a:pt x="201" y="753"/>
                </a:lnTo>
                <a:lnTo>
                  <a:pt x="0" y="753"/>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95" name="Freeform 9"/>
          <p:cNvSpPr/>
          <p:nvPr/>
        </p:nvSpPr>
        <p:spPr bwMode="white">
          <a:xfrm>
            <a:off x="0" y="-20638"/>
            <a:ext cx="8388350" cy="1068388"/>
          </a:xfrm>
          <a:custGeom>
            <a:avLst/>
            <a:gdLst>
              <a:gd name="T0" fmla="*/ 0 w 5284"/>
              <a:gd name="T1" fmla="*/ 366 h 673"/>
              <a:gd name="T2" fmla="*/ 0 w 5284"/>
              <a:gd name="T3" fmla="*/ 672 h 673"/>
              <a:gd name="T4" fmla="*/ 303 w 5284"/>
              <a:gd name="T5" fmla="*/ 672 h 673"/>
              <a:gd name="T6" fmla="*/ 723 w 5284"/>
              <a:gd name="T7" fmla="*/ 663 h 673"/>
              <a:gd name="T8" fmla="*/ 1020 w 5284"/>
              <a:gd name="T9" fmla="*/ 654 h 673"/>
              <a:gd name="T10" fmla="*/ 1302 w 5284"/>
              <a:gd name="T11" fmla="*/ 642 h 673"/>
              <a:gd name="T12" fmla="*/ 1554 w 5284"/>
              <a:gd name="T13" fmla="*/ 630 h 673"/>
              <a:gd name="T14" fmla="*/ 1779 w 5284"/>
              <a:gd name="T15" fmla="*/ 615 h 673"/>
              <a:gd name="T16" fmla="*/ 1962 w 5284"/>
              <a:gd name="T17" fmla="*/ 606 h 673"/>
              <a:gd name="T18" fmla="*/ 2193 w 5284"/>
              <a:gd name="T19" fmla="*/ 588 h 673"/>
              <a:gd name="T20" fmla="*/ 2448 w 5284"/>
              <a:gd name="T21" fmla="*/ 570 h 673"/>
              <a:gd name="T22" fmla="*/ 2700 w 5284"/>
              <a:gd name="T23" fmla="*/ 546 h 673"/>
              <a:gd name="T24" fmla="*/ 2904 w 5284"/>
              <a:gd name="T25" fmla="*/ 528 h 673"/>
              <a:gd name="T26" fmla="*/ 3138 w 5284"/>
              <a:gd name="T27" fmla="*/ 498 h 673"/>
              <a:gd name="T28" fmla="*/ 3324 w 5284"/>
              <a:gd name="T29" fmla="*/ 474 h 673"/>
              <a:gd name="T30" fmla="*/ 3534 w 5284"/>
              <a:gd name="T31" fmla="*/ 447 h 673"/>
              <a:gd name="T32" fmla="*/ 3735 w 5284"/>
              <a:gd name="T33" fmla="*/ 420 h 673"/>
              <a:gd name="T34" fmla="*/ 3933 w 5284"/>
              <a:gd name="T35" fmla="*/ 384 h 673"/>
              <a:gd name="T36" fmla="*/ 4116 w 5284"/>
              <a:gd name="T37" fmla="*/ 351 h 673"/>
              <a:gd name="T38" fmla="*/ 4266 w 5284"/>
              <a:gd name="T39" fmla="*/ 318 h 673"/>
              <a:gd name="T40" fmla="*/ 4446 w 5284"/>
              <a:gd name="T41" fmla="*/ 279 h 673"/>
              <a:gd name="T42" fmla="*/ 4620 w 5284"/>
              <a:gd name="T43" fmla="*/ 237 h 673"/>
              <a:gd name="T44" fmla="*/ 4779 w 5284"/>
              <a:gd name="T45" fmla="*/ 192 h 673"/>
              <a:gd name="T46" fmla="*/ 4920 w 5284"/>
              <a:gd name="T47" fmla="*/ 147 h 673"/>
              <a:gd name="T48" fmla="*/ 5085 w 5284"/>
              <a:gd name="T49" fmla="*/ 90 h 673"/>
              <a:gd name="T50" fmla="*/ 5193 w 5284"/>
              <a:gd name="T51" fmla="*/ 42 h 673"/>
              <a:gd name="T52" fmla="*/ 5283 w 5284"/>
              <a:gd name="T53" fmla="*/ 0 h 673"/>
              <a:gd name="T54" fmla="*/ 3201 w 5284"/>
              <a:gd name="T55" fmla="*/ 0 h 673"/>
              <a:gd name="T56" fmla="*/ 2982 w 5284"/>
              <a:gd name="T57" fmla="*/ 57 h 673"/>
              <a:gd name="T58" fmla="*/ 2775 w 5284"/>
              <a:gd name="T59" fmla="*/ 108 h 673"/>
              <a:gd name="T60" fmla="*/ 2562 w 5284"/>
              <a:gd name="T61" fmla="*/ 150 h 673"/>
              <a:gd name="T62" fmla="*/ 2397 w 5284"/>
              <a:gd name="T63" fmla="*/ 183 h 673"/>
              <a:gd name="T64" fmla="*/ 2205 w 5284"/>
              <a:gd name="T65" fmla="*/ 213 h 673"/>
              <a:gd name="T66" fmla="*/ 2001 w 5284"/>
              <a:gd name="T67" fmla="*/ 243 h 673"/>
              <a:gd name="T68" fmla="*/ 1776 w 5284"/>
              <a:gd name="T69" fmla="*/ 273 h 673"/>
              <a:gd name="T70" fmla="*/ 1536 w 5284"/>
              <a:gd name="T71" fmla="*/ 297 h 673"/>
              <a:gd name="T72" fmla="*/ 1344 w 5284"/>
              <a:gd name="T73" fmla="*/ 312 h 673"/>
              <a:gd name="T74" fmla="*/ 1134 w 5284"/>
              <a:gd name="T75" fmla="*/ 330 h 673"/>
              <a:gd name="T76" fmla="*/ 921 w 5284"/>
              <a:gd name="T77" fmla="*/ 342 h 673"/>
              <a:gd name="T78" fmla="*/ 696 w 5284"/>
              <a:gd name="T79" fmla="*/ 354 h 673"/>
              <a:gd name="T80" fmla="*/ 501 w 5284"/>
              <a:gd name="T81" fmla="*/ 360 h 673"/>
              <a:gd name="T82" fmla="*/ 279 w 5284"/>
              <a:gd name="T83" fmla="*/ 366 h 673"/>
              <a:gd name="T84" fmla="*/ 99 w 5284"/>
              <a:gd name="T85" fmla="*/ 369 h 673"/>
              <a:gd name="T86" fmla="*/ 0 w 5284"/>
              <a:gd name="T87" fmla="*/ 366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84" h="673">
                <a:moveTo>
                  <a:pt x="0" y="366"/>
                </a:moveTo>
                <a:lnTo>
                  <a:pt x="0" y="672"/>
                </a:lnTo>
                <a:lnTo>
                  <a:pt x="303" y="672"/>
                </a:lnTo>
                <a:lnTo>
                  <a:pt x="723" y="663"/>
                </a:lnTo>
                <a:lnTo>
                  <a:pt x="1020" y="654"/>
                </a:lnTo>
                <a:lnTo>
                  <a:pt x="1302" y="642"/>
                </a:lnTo>
                <a:lnTo>
                  <a:pt x="1554" y="630"/>
                </a:lnTo>
                <a:lnTo>
                  <a:pt x="1779" y="615"/>
                </a:lnTo>
                <a:lnTo>
                  <a:pt x="1962" y="606"/>
                </a:lnTo>
                <a:lnTo>
                  <a:pt x="2193" y="588"/>
                </a:lnTo>
                <a:lnTo>
                  <a:pt x="2448" y="570"/>
                </a:lnTo>
                <a:lnTo>
                  <a:pt x="2700" y="546"/>
                </a:lnTo>
                <a:lnTo>
                  <a:pt x="2904" y="528"/>
                </a:lnTo>
                <a:lnTo>
                  <a:pt x="3138" y="498"/>
                </a:lnTo>
                <a:lnTo>
                  <a:pt x="3324" y="474"/>
                </a:lnTo>
                <a:lnTo>
                  <a:pt x="3534" y="447"/>
                </a:lnTo>
                <a:lnTo>
                  <a:pt x="3735" y="420"/>
                </a:lnTo>
                <a:lnTo>
                  <a:pt x="3933" y="384"/>
                </a:lnTo>
                <a:lnTo>
                  <a:pt x="4116" y="351"/>
                </a:lnTo>
                <a:lnTo>
                  <a:pt x="4266" y="318"/>
                </a:lnTo>
                <a:lnTo>
                  <a:pt x="4446" y="279"/>
                </a:lnTo>
                <a:lnTo>
                  <a:pt x="4620" y="237"/>
                </a:lnTo>
                <a:lnTo>
                  <a:pt x="4779" y="192"/>
                </a:lnTo>
                <a:lnTo>
                  <a:pt x="4920" y="147"/>
                </a:lnTo>
                <a:lnTo>
                  <a:pt x="5085" y="90"/>
                </a:lnTo>
                <a:lnTo>
                  <a:pt x="5193" y="42"/>
                </a:lnTo>
                <a:lnTo>
                  <a:pt x="5283" y="0"/>
                </a:lnTo>
                <a:lnTo>
                  <a:pt x="3201" y="0"/>
                </a:lnTo>
                <a:lnTo>
                  <a:pt x="2982" y="57"/>
                </a:lnTo>
                <a:lnTo>
                  <a:pt x="2775" y="108"/>
                </a:lnTo>
                <a:lnTo>
                  <a:pt x="2562" y="150"/>
                </a:lnTo>
                <a:lnTo>
                  <a:pt x="2397" y="183"/>
                </a:lnTo>
                <a:lnTo>
                  <a:pt x="2205" y="213"/>
                </a:lnTo>
                <a:lnTo>
                  <a:pt x="2001" y="243"/>
                </a:lnTo>
                <a:lnTo>
                  <a:pt x="1776" y="273"/>
                </a:lnTo>
                <a:lnTo>
                  <a:pt x="1536" y="297"/>
                </a:lnTo>
                <a:lnTo>
                  <a:pt x="1344" y="312"/>
                </a:lnTo>
                <a:lnTo>
                  <a:pt x="1134" y="330"/>
                </a:lnTo>
                <a:lnTo>
                  <a:pt x="921" y="342"/>
                </a:lnTo>
                <a:lnTo>
                  <a:pt x="696" y="354"/>
                </a:lnTo>
                <a:lnTo>
                  <a:pt x="501" y="360"/>
                </a:lnTo>
                <a:lnTo>
                  <a:pt x="279" y="366"/>
                </a:lnTo>
                <a:lnTo>
                  <a:pt x="99" y="369"/>
                </a:lnTo>
                <a:lnTo>
                  <a:pt x="0" y="366"/>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96" name="Freeform 10"/>
          <p:cNvSpPr/>
          <p:nvPr/>
        </p:nvSpPr>
        <p:spPr bwMode="white">
          <a:xfrm>
            <a:off x="0" y="-20638"/>
            <a:ext cx="4578350" cy="454026"/>
          </a:xfrm>
          <a:custGeom>
            <a:avLst/>
            <a:gdLst>
              <a:gd name="T0" fmla="*/ 0 w 2884"/>
              <a:gd name="T1" fmla="*/ 0 h 286"/>
              <a:gd name="T2" fmla="*/ 0 w 2884"/>
              <a:gd name="T3" fmla="*/ 285 h 286"/>
              <a:gd name="T4" fmla="*/ 192 w 2884"/>
              <a:gd name="T5" fmla="*/ 285 h 286"/>
              <a:gd name="T6" fmla="*/ 384 w 2884"/>
              <a:gd name="T7" fmla="*/ 282 h 286"/>
              <a:gd name="T8" fmla="*/ 579 w 2884"/>
              <a:gd name="T9" fmla="*/ 276 h 286"/>
              <a:gd name="T10" fmla="*/ 789 w 2884"/>
              <a:gd name="T11" fmla="*/ 267 h 286"/>
              <a:gd name="T12" fmla="*/ 999 w 2884"/>
              <a:gd name="T13" fmla="*/ 258 h 286"/>
              <a:gd name="T14" fmla="*/ 1161 w 2884"/>
              <a:gd name="T15" fmla="*/ 246 h 286"/>
              <a:gd name="T16" fmla="*/ 1302 w 2884"/>
              <a:gd name="T17" fmla="*/ 234 h 286"/>
              <a:gd name="T18" fmla="*/ 1458 w 2884"/>
              <a:gd name="T19" fmla="*/ 222 h 286"/>
              <a:gd name="T20" fmla="*/ 1665 w 2884"/>
              <a:gd name="T21" fmla="*/ 201 h 286"/>
              <a:gd name="T22" fmla="*/ 1992 w 2884"/>
              <a:gd name="T23" fmla="*/ 159 h 286"/>
              <a:gd name="T24" fmla="*/ 2301 w 2884"/>
              <a:gd name="T25" fmla="*/ 117 h 286"/>
              <a:gd name="T26" fmla="*/ 2604 w 2884"/>
              <a:gd name="T27" fmla="*/ 60 h 286"/>
              <a:gd name="T28" fmla="*/ 2883 w 2884"/>
              <a:gd name="T29" fmla="*/ 0 h 286"/>
              <a:gd name="T30" fmla="*/ 0 w 2884"/>
              <a:gd name="T31"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4" h="286">
                <a:moveTo>
                  <a:pt x="0" y="0"/>
                </a:moveTo>
                <a:lnTo>
                  <a:pt x="0" y="285"/>
                </a:lnTo>
                <a:lnTo>
                  <a:pt x="192" y="285"/>
                </a:lnTo>
                <a:lnTo>
                  <a:pt x="384" y="282"/>
                </a:lnTo>
                <a:lnTo>
                  <a:pt x="579" y="276"/>
                </a:lnTo>
                <a:lnTo>
                  <a:pt x="789" y="267"/>
                </a:lnTo>
                <a:lnTo>
                  <a:pt x="999" y="258"/>
                </a:lnTo>
                <a:lnTo>
                  <a:pt x="1161" y="246"/>
                </a:lnTo>
                <a:lnTo>
                  <a:pt x="1302" y="234"/>
                </a:lnTo>
                <a:lnTo>
                  <a:pt x="1458" y="222"/>
                </a:lnTo>
                <a:lnTo>
                  <a:pt x="1665" y="201"/>
                </a:lnTo>
                <a:lnTo>
                  <a:pt x="1992" y="159"/>
                </a:lnTo>
                <a:lnTo>
                  <a:pt x="2301" y="117"/>
                </a:lnTo>
                <a:lnTo>
                  <a:pt x="2604" y="60"/>
                </a:lnTo>
                <a:lnTo>
                  <a:pt x="2883" y="0"/>
                </a:lnTo>
                <a:lnTo>
                  <a:pt x="0" y="0"/>
                </a:lnTo>
              </a:path>
            </a:pathLst>
          </a:custGeom>
          <a:gradFill rotWithShape="0">
            <a:gsLst>
              <a:gs pos="0">
                <a:schemeClr val="accent2"/>
              </a:gs>
              <a:gs pos="100000">
                <a:schemeClr val="bg1"/>
              </a:gs>
            </a:gsLst>
            <a:lin ang="0" scaled="1"/>
          </a:gradFill>
          <a:ln>
            <a:noFill/>
          </a:ln>
          <a:effectLst/>
        </p:spPr>
        <p:txBody>
          <a:bodyPr/>
          <a:lstStyle/>
          <a:p>
            <a:pPr algn="ctr" eaLnBrk="0" fontAlgn="base" hangingPunct="0">
              <a:spcBef>
                <a:spcPct val="0"/>
              </a:spcBef>
              <a:spcAft>
                <a:spcPct val="0"/>
              </a:spcAft>
            </a:pPr>
            <a:endParaRPr lang="ru-RU" b="1" smtClean="0">
              <a:solidFill>
                <a:srgbClr val="FFFF66"/>
              </a:solidFill>
              <a:latin typeface="Arial Black" pitchFamily="34" charset="0"/>
            </a:endParaRPr>
          </a:p>
        </p:txBody>
      </p:sp>
      <p:sp>
        <p:nvSpPr>
          <p:cNvPr id="1048697" name="Rectangle 11"/>
          <p:cNvSpPr>
            <a:spLocks noGrp="1" noChangeArrowheads="1"/>
          </p:cNvSpPr>
          <p:nvPr>
            <p:ph type="title"/>
          </p:nvPr>
        </p:nvSpPr>
        <p:spPr bwMode="auto">
          <a:xfrm>
            <a:off x="685800" y="609600"/>
            <a:ext cx="7772400" cy="1143000"/>
          </a:xfrm>
          <a:prstGeom prst="rect">
            <a:avLst/>
          </a:prstGeom>
          <a:noFill/>
          <a:ln>
            <a:noFill/>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48698" name="Rectangle 12"/>
          <p:cNvSpPr>
            <a:spLocks noGrp="1" noChangeArrowheads="1"/>
          </p:cNvSpPr>
          <p:nvPr>
            <p:ph type="body" idx="1"/>
          </p:nvPr>
        </p:nvSpPr>
        <p:spPr bwMode="auto">
          <a:xfrm>
            <a:off x="685800" y="2286000"/>
            <a:ext cx="7772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99" name="Rectangle 14"/>
          <p:cNvSpPr>
            <a:spLocks noGrp="1" noChangeArrowheads="1"/>
          </p:cNvSpPr>
          <p:nvPr>
            <p:ph type="ftr" sz="quarter" idx="3"/>
          </p:nvPr>
        </p:nvSpPr>
        <p:spPr bwMode="auto">
          <a:xfrm>
            <a:off x="3200400" y="6248400"/>
            <a:ext cx="35052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600" b="0">
                <a:solidFill>
                  <a:srgbClr val="CCECFF"/>
                </a:solidFill>
              </a:defRPr>
            </a:lvl1pPr>
          </a:lstStyle>
          <a:p>
            <a:pPr eaLnBrk="0" fontAlgn="base" hangingPunct="0">
              <a:spcBef>
                <a:spcPct val="0"/>
              </a:spcBef>
              <a:spcAft>
                <a:spcPct val="0"/>
              </a:spcAft>
            </a:pPr>
            <a:r>
              <a:rPr lang="en-US" sz="2000" b="1" smtClean="0">
                <a:solidFill>
                  <a:srgbClr val="3399FF"/>
                </a:solidFill>
                <a:latin typeface="Arial Black" pitchFamily="34" charset="0"/>
              </a:rPr>
              <a:t>ERE</a:t>
            </a:r>
            <a:r>
              <a:rPr lang="en-US" b="1" smtClean="0">
                <a:solidFill>
                  <a:srgbClr val="FFFFFF"/>
                </a:solidFill>
              </a:rPr>
              <a:t> </a:t>
            </a:r>
            <a:r>
              <a:rPr lang="en-US" smtClean="0">
                <a:latin typeface="Arial Black" pitchFamily="34" charset="0"/>
              </a:rPr>
              <a:t>HİDROELEKTRİK </a:t>
            </a:r>
          </a:p>
          <a:p>
            <a:pPr eaLnBrk="0" fontAlgn="base" hangingPunct="0">
              <a:spcBef>
                <a:spcPct val="0"/>
              </a:spcBef>
              <a:spcAft>
                <a:spcPct val="0"/>
              </a:spcAft>
            </a:pPr>
            <a:r>
              <a:rPr lang="en-US" smtClean="0">
                <a:latin typeface="Arial Black" pitchFamily="34" charset="0"/>
              </a:rPr>
              <a:t>ÜRETİM ve TİCARET A.Ş</a:t>
            </a:r>
            <a:r>
              <a:rPr lang="en-US" b="1" smtClean="0">
                <a:latin typeface="Arial" pitchFamily="34" charset="0"/>
              </a:rPr>
              <a:t>.</a:t>
            </a:r>
          </a:p>
        </p:txBody>
      </p:sp>
      <p:sp>
        <p:nvSpPr>
          <p:cNvPr id="1048700" name="Rectangle 15"/>
          <p:cNvSpPr>
            <a:spLocks noGrp="1" noChangeArrowheads="1"/>
          </p:cNvSpPr>
          <p:nvPr>
            <p:ph type="sldNum" sz="quarter" idx="4"/>
          </p:nvPr>
        </p:nvSpPr>
        <p:spPr bwMode="auto">
          <a:xfrm>
            <a:off x="685800" y="64008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mn-lt"/>
              </a:defRPr>
            </a:lvl1pPr>
          </a:lstStyle>
          <a:p>
            <a:pPr eaLnBrk="0" fontAlgn="base" hangingPunct="0">
              <a:spcBef>
                <a:spcPct val="0"/>
              </a:spcBef>
              <a:spcAft>
                <a:spcPct val="0"/>
              </a:spcAft>
            </a:pPr>
            <a:r>
              <a:rPr lang="en-US" b="1" smtClean="0">
                <a:solidFill>
                  <a:srgbClr val="FFFFFF"/>
                </a:solidFill>
              </a:rPr>
              <a:t>http://www.ere.com.tr</a:t>
            </a:r>
            <a:endParaRPr lang="en-US" smtClean="0">
              <a:solidFill>
                <a:srgbClr val="FFFFFF"/>
              </a:solidFill>
            </a:endParaRPr>
          </a:p>
        </p:txBody>
      </p:sp>
    </p:spTree>
  </p:cSld>
  <p:clrMap bg1="dk2" tx1="lt1" bg2="dk1" tx2="lt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Lst>
  <p:transition>
    <p:zoom/>
  </p:transition>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24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b="1">
          <a:solidFill>
            <a:schemeClr val="tx1"/>
          </a:solidFill>
          <a:latin typeface="+mn-lt"/>
        </a:defRPr>
      </a:lvl2pPr>
      <a:lvl3pPr marL="1143000" indent="-228600" algn="l" rtl="0" eaLnBrk="0" fontAlgn="base" hangingPunct="0">
        <a:spcBef>
          <a:spcPct val="20000"/>
        </a:spcBef>
        <a:spcAft>
          <a:spcPct val="0"/>
        </a:spcAft>
        <a:buChar char="•"/>
        <a:defRPr sz="2400" b="1">
          <a:solidFill>
            <a:schemeClr val="tx1"/>
          </a:solidFill>
          <a:latin typeface="+mn-lt"/>
        </a:defRPr>
      </a:lvl3pPr>
      <a:lvl4pPr marL="1600200" indent="-228600" algn="l" rtl="0" eaLnBrk="0" fontAlgn="base" hangingPunct="0">
        <a:spcBef>
          <a:spcPct val="20000"/>
        </a:spcBef>
        <a:spcAft>
          <a:spcPct val="0"/>
        </a:spcAft>
        <a:buChar char="–"/>
        <a:defRPr sz="2400" b="1">
          <a:solidFill>
            <a:schemeClr val="tx1"/>
          </a:solidFill>
          <a:latin typeface="+mn-lt"/>
        </a:defRPr>
      </a:lvl4pPr>
      <a:lvl5pPr marL="2057400" indent="-228600" algn="l" rtl="0" eaLnBrk="0" fontAlgn="base" hangingPunct="0">
        <a:spcBef>
          <a:spcPct val="20000"/>
        </a:spcBef>
        <a:spcAft>
          <a:spcPct val="0"/>
        </a:spcAft>
        <a:buChar char="»"/>
        <a:defRPr sz="2400" b="1">
          <a:solidFill>
            <a:schemeClr val="tx1"/>
          </a:solidFill>
          <a:latin typeface="+mn-lt"/>
        </a:defRPr>
      </a:lvl5pPr>
      <a:lvl6pPr marL="2514600" indent="-228600" algn="l" rtl="0" eaLnBrk="0" fontAlgn="base" hangingPunct="0">
        <a:spcBef>
          <a:spcPct val="20000"/>
        </a:spcBef>
        <a:spcAft>
          <a:spcPct val="0"/>
        </a:spcAft>
        <a:buChar char="»"/>
        <a:defRPr sz="2400" b="1">
          <a:solidFill>
            <a:schemeClr val="tx1"/>
          </a:solidFill>
          <a:latin typeface="+mn-lt"/>
        </a:defRPr>
      </a:lvl6pPr>
      <a:lvl7pPr marL="2971800" indent="-228600" algn="l" rtl="0" eaLnBrk="0" fontAlgn="base" hangingPunct="0">
        <a:spcBef>
          <a:spcPct val="20000"/>
        </a:spcBef>
        <a:spcAft>
          <a:spcPct val="0"/>
        </a:spcAft>
        <a:buChar char="»"/>
        <a:defRPr sz="2400" b="1">
          <a:solidFill>
            <a:schemeClr val="tx1"/>
          </a:solidFill>
          <a:latin typeface="+mn-lt"/>
        </a:defRPr>
      </a:lvl7pPr>
      <a:lvl8pPr marL="3429000" indent="-228600" algn="l" rtl="0" eaLnBrk="0" fontAlgn="base" hangingPunct="0">
        <a:spcBef>
          <a:spcPct val="20000"/>
        </a:spcBef>
        <a:spcAft>
          <a:spcPct val="0"/>
        </a:spcAft>
        <a:buChar char="»"/>
        <a:defRPr sz="2400" b="1">
          <a:solidFill>
            <a:schemeClr val="tx1"/>
          </a:solidFill>
          <a:latin typeface="+mn-lt"/>
        </a:defRPr>
      </a:lvl8pPr>
      <a:lvl9pPr marL="3886200" indent="-228600" algn="l" rtl="0" eaLnBrk="0" fontAlgn="base" hangingPunct="0">
        <a:spcBef>
          <a:spcPct val="20000"/>
        </a:spcBef>
        <a:spcAft>
          <a:spcPct val="0"/>
        </a:spcAft>
        <a:buChar char="»"/>
        <a:defRPr sz="2400" b="1">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5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notesSlide" Target="../notesSlides/notesSlide2.xml"/><Relationship Id="rId7" Type="http://schemas.openxmlformats.org/officeDocument/2006/relationships/hyperlink" Target="http://www.ere.com.tr/sucati.html" TargetMode="External"/><Relationship Id="rId2" Type="http://schemas.openxmlformats.org/officeDocument/2006/relationships/slideLayout" Target="../slideLayouts/slideLayout20.xml"/><Relationship Id="rId1" Type="http://schemas.openxmlformats.org/officeDocument/2006/relationships/vmlDrawing" Target="../drawings/vmlDrawing6.v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oleObject" Target="../embeddings/oleObject6.bin"/></Relationships>
</file>

<file path=ppt/slides/_rels/slide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notesSlide" Target="../notesSlides/notesSlide3.xml"/><Relationship Id="rId7" Type="http://schemas.openxmlformats.org/officeDocument/2006/relationships/image" Target="../media/image5.jpeg"/><Relationship Id="rId2" Type="http://schemas.openxmlformats.org/officeDocument/2006/relationships/slideLayout" Target="../slideLayouts/slideLayout33.xml"/><Relationship Id="rId1" Type="http://schemas.openxmlformats.org/officeDocument/2006/relationships/vmlDrawing" Target="../drawings/vmlDrawing7.vml"/><Relationship Id="rId6" Type="http://schemas.openxmlformats.org/officeDocument/2006/relationships/hyperlink" Target="HidroPotns/My%20Pictures/Da&#287;pazar&#305;/A&#231;&#305;l&#305;&#351;%201.JPG" TargetMode="External"/><Relationship Id="rId5" Type="http://schemas.openxmlformats.org/officeDocument/2006/relationships/image" Target="../media/image2.png"/><Relationship Id="rId4" Type="http://schemas.openxmlformats.org/officeDocument/2006/relationships/oleObject" Target="../embeddings/oleObject7.bin"/></Relationships>
</file>

<file path=ppt/slides/_rels/slide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notesSlide" Target="../notesSlides/notesSlide4.xml"/><Relationship Id="rId7" Type="http://schemas.openxmlformats.org/officeDocument/2006/relationships/image" Target="../media/image7.jpeg"/><Relationship Id="rId12" Type="http://schemas.openxmlformats.org/officeDocument/2006/relationships/image" Target="../media/image10.jpeg"/><Relationship Id="rId2" Type="http://schemas.openxmlformats.org/officeDocument/2006/relationships/slideLayout" Target="../slideLayouts/slideLayout46.xml"/><Relationship Id="rId1" Type="http://schemas.openxmlformats.org/officeDocument/2006/relationships/vmlDrawing" Target="../drawings/vmlDrawing8.vml"/><Relationship Id="rId6" Type="http://schemas.openxmlformats.org/officeDocument/2006/relationships/hyperlink" Target="http://www.ere.com.tr/gzp_0406_05.jpg" TargetMode="External"/><Relationship Id="rId11" Type="http://schemas.openxmlformats.org/officeDocument/2006/relationships/hyperlink" Target="http://www.ere.com.tr/gzp_1205_05.jpg" TargetMode="External"/><Relationship Id="rId5" Type="http://schemas.openxmlformats.org/officeDocument/2006/relationships/image" Target="../media/image2.png"/><Relationship Id="rId10" Type="http://schemas.openxmlformats.org/officeDocument/2006/relationships/image" Target="../media/image9.jpeg"/><Relationship Id="rId4" Type="http://schemas.openxmlformats.org/officeDocument/2006/relationships/oleObject" Target="../embeddings/oleObject8.bin"/><Relationship Id="rId9" Type="http://schemas.openxmlformats.org/officeDocument/2006/relationships/hyperlink" Target="http://www.ere.com.tr/gzp_0406_01.jpg"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1.emf"/><Relationship Id="rId2" Type="http://schemas.openxmlformats.org/officeDocument/2006/relationships/slideLayout" Target="../slideLayouts/slideLayout59.xml"/><Relationship Id="rId1" Type="http://schemas.openxmlformats.org/officeDocument/2006/relationships/vmlDrawing" Target="../drawings/vmlDrawing9.vml"/><Relationship Id="rId6" Type="http://schemas.openxmlformats.org/officeDocument/2006/relationships/oleObject" Target="../embeddings/oleObject10.bin"/><Relationship Id="rId5" Type="http://schemas.openxmlformats.org/officeDocument/2006/relationships/image" Target="../media/image2.png"/><Relationship Id="rId4" Type="http://schemas.openxmlformats.org/officeDocument/2006/relationships/oleObject" Target="../embeddings/oleObject9.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4" name="Rectangle 3"/>
          <p:cNvSpPr>
            <a:spLocks noGrp="1" noChangeArrowheads="1"/>
          </p:cNvSpPr>
          <p:nvPr>
            <p:ph type="subTitle" idx="1"/>
          </p:nvPr>
        </p:nvSpPr>
        <p:spPr>
          <a:xfrm>
            <a:off x="457200" y="2564904"/>
            <a:ext cx="8219256" cy="1152128"/>
          </a:xfrm>
        </p:spPr>
        <p:txBody>
          <a:bodyPr/>
          <a:lstStyle/>
          <a:p>
            <a:r>
              <a:rPr lang="tk-TM" sz="4400" dirty="0" smtClean="0">
                <a:solidFill>
                  <a:srgbClr val="66FFFF"/>
                </a:solidFill>
                <a:latin typeface="Arial Black" pitchFamily="34" charset="0"/>
              </a:rPr>
              <a:t>Gidroelektrik stansiýa</a:t>
            </a:r>
            <a:endParaRPr lang="en-AU" sz="4400" dirty="0">
              <a:solidFill>
                <a:srgbClr val="66FFFF"/>
              </a:solidFill>
              <a:latin typeface="Arial Black" pitchFamily="34" charset="0"/>
            </a:endParaRPr>
          </a:p>
        </p:txBody>
      </p:sp>
      <p:sp>
        <p:nvSpPr>
          <p:cNvPr id="1048605" name="Text Box 6"/>
          <p:cNvSpPr txBox="1">
            <a:spLocks noChangeArrowheads="1"/>
          </p:cNvSpPr>
          <p:nvPr/>
        </p:nvSpPr>
        <p:spPr bwMode="auto">
          <a:xfrm>
            <a:off x="2845272" y="4798540"/>
            <a:ext cx="5910088" cy="1169551"/>
          </a:xfrm>
          <a:prstGeom prst="rect">
            <a:avLst/>
          </a:prstGeom>
          <a:noFill/>
          <a:ln>
            <a:noFill/>
          </a:ln>
          <a:effectLst/>
        </p:spPr>
        <p:txBody>
          <a:bodyPr wrap="square">
            <a:spAutoFit/>
          </a:bodyPr>
          <a:lstStyle/>
          <a:p>
            <a:pPr eaLnBrk="0" fontAlgn="base" hangingPunct="0">
              <a:spcBef>
                <a:spcPct val="50000"/>
              </a:spcBef>
              <a:spcAft>
                <a:spcPct val="0"/>
              </a:spcAft>
            </a:pPr>
            <a:endParaRPr lang="tk-TM" sz="2800" b="1" dirty="0" smtClean="0">
              <a:solidFill>
                <a:srgbClr val="FFFFFF"/>
              </a:solidFill>
            </a:endParaRPr>
          </a:p>
          <a:p>
            <a:pPr eaLnBrk="0" fontAlgn="base" hangingPunct="0">
              <a:spcBef>
                <a:spcPct val="50000"/>
              </a:spcBef>
              <a:spcAft>
                <a:spcPct val="0"/>
              </a:spcAft>
            </a:pPr>
            <a:endParaRPr lang="en-US" sz="2800" b="1" dirty="0" smtClean="0">
              <a:solidFill>
                <a:srgbClr val="FFFFFF"/>
              </a:solidFill>
            </a:endParaRPr>
          </a:p>
        </p:txBody>
      </p:sp>
    </p:spTree>
  </p:cSld>
  <p:clrMapOvr>
    <a:masterClrMapping/>
  </p:clrMapOvr>
  <p:transition spd="med">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09" name="Прямоугольник 2"/>
          <p:cNvSpPr/>
          <p:nvPr/>
        </p:nvSpPr>
        <p:spPr>
          <a:xfrm>
            <a:off x="323528" y="1052736"/>
            <a:ext cx="8208912" cy="5037276"/>
          </a:xfrm>
          <a:prstGeom prst="rect">
            <a:avLst/>
          </a:prstGeom>
        </p:spPr>
        <p:txBody>
          <a:bodyPr wrap="square">
            <a:spAutoFit/>
          </a:bodyPr>
          <a:lstStyle/>
          <a:p>
            <a:pPr algn="just">
              <a:spcBef>
                <a:spcPts val="375"/>
              </a:spcBef>
              <a:spcAft>
                <a:spcPts val="375"/>
              </a:spcAft>
            </a:pPr>
            <a:r>
              <a:rPr lang="ru-RU" dirty="0" err="1">
                <a:ea typeface="Times New Roman"/>
              </a:rPr>
              <a:t>Adamzat</a:t>
            </a:r>
            <a:r>
              <a:rPr lang="ru-RU" dirty="0">
                <a:ea typeface="Times New Roman"/>
              </a:rPr>
              <a:t> </a:t>
            </a:r>
            <a:r>
              <a:rPr lang="ru-RU" dirty="0" err="1">
                <a:ea typeface="Times New Roman"/>
              </a:rPr>
              <a:t>döräli</a:t>
            </a:r>
            <a:r>
              <a:rPr lang="ru-RU" dirty="0">
                <a:ea typeface="Times New Roman"/>
              </a:rPr>
              <a:t> </a:t>
            </a:r>
            <a:r>
              <a:rPr lang="ru-RU" dirty="0" err="1">
                <a:ea typeface="Times New Roman"/>
              </a:rPr>
              <a:t>bäri</a:t>
            </a:r>
            <a:r>
              <a:rPr lang="ru-RU" dirty="0">
                <a:ea typeface="Times New Roman"/>
              </a:rPr>
              <a:t>, </a:t>
            </a:r>
            <a:r>
              <a:rPr lang="ru-RU" dirty="0" err="1">
                <a:ea typeface="Times New Roman"/>
              </a:rPr>
              <a:t>ol</a:t>
            </a:r>
            <a:r>
              <a:rPr lang="ru-RU" dirty="0">
                <a:ea typeface="Times New Roman"/>
              </a:rPr>
              <a:t> </a:t>
            </a:r>
            <a:r>
              <a:rPr lang="ru-RU" dirty="0" err="1">
                <a:ea typeface="Times New Roman"/>
              </a:rPr>
              <a:t>özüniň</a:t>
            </a:r>
            <a:r>
              <a:rPr lang="ru-RU" dirty="0">
                <a:ea typeface="Times New Roman"/>
              </a:rPr>
              <a:t> </a:t>
            </a:r>
            <a:r>
              <a:rPr lang="ru-RU" dirty="0" err="1">
                <a:ea typeface="Times New Roman"/>
              </a:rPr>
              <a:t>ýaşaýşy</a:t>
            </a:r>
            <a:r>
              <a:rPr lang="ru-RU" dirty="0">
                <a:ea typeface="Times New Roman"/>
              </a:rPr>
              <a:t> </a:t>
            </a:r>
            <a:r>
              <a:rPr lang="ru-RU" dirty="0" err="1">
                <a:ea typeface="Times New Roman"/>
              </a:rPr>
              <a:t>üçin</a:t>
            </a:r>
            <a:r>
              <a:rPr lang="ru-RU" dirty="0">
                <a:ea typeface="Times New Roman"/>
              </a:rPr>
              <a:t> </a:t>
            </a:r>
            <a:r>
              <a:rPr lang="ru-RU" dirty="0" err="1">
                <a:ea typeface="Times New Roman"/>
              </a:rPr>
              <a:t>zerur</a:t>
            </a:r>
            <a:r>
              <a:rPr lang="ru-RU" dirty="0">
                <a:ea typeface="Times New Roman"/>
              </a:rPr>
              <a:t> </a:t>
            </a:r>
            <a:r>
              <a:rPr lang="ru-RU" dirty="0" err="1">
                <a:ea typeface="Times New Roman"/>
              </a:rPr>
              <a:t>bolan</a:t>
            </a:r>
            <a:r>
              <a:rPr lang="ru-RU" dirty="0">
                <a:ea typeface="Times New Roman"/>
              </a:rPr>
              <a:t> </a:t>
            </a:r>
            <a:r>
              <a:rPr lang="ru-RU" dirty="0" err="1">
                <a:ea typeface="Times New Roman"/>
              </a:rPr>
              <a:t>şertleri</a:t>
            </a:r>
            <a:r>
              <a:rPr lang="ru-RU" dirty="0">
                <a:ea typeface="Times New Roman"/>
              </a:rPr>
              <a:t> </a:t>
            </a:r>
            <a:r>
              <a:rPr lang="ru-RU" dirty="0" err="1">
                <a:ea typeface="Times New Roman"/>
              </a:rPr>
              <a:t>döretmegiň</a:t>
            </a:r>
            <a:r>
              <a:rPr lang="ru-RU" dirty="0">
                <a:ea typeface="Times New Roman"/>
              </a:rPr>
              <a:t>, </a:t>
            </a:r>
            <a:r>
              <a:rPr lang="ru-RU" dirty="0" err="1">
                <a:ea typeface="Times New Roman"/>
              </a:rPr>
              <a:t>olary</a:t>
            </a:r>
            <a:r>
              <a:rPr lang="ru-RU" dirty="0">
                <a:ea typeface="Times New Roman"/>
              </a:rPr>
              <a:t> </a:t>
            </a:r>
            <a:r>
              <a:rPr lang="ru-RU" dirty="0" err="1">
                <a:ea typeface="Times New Roman"/>
              </a:rPr>
              <a:t>ýyllar</a:t>
            </a:r>
            <a:r>
              <a:rPr lang="ru-RU" dirty="0">
                <a:ea typeface="Times New Roman"/>
              </a:rPr>
              <a:t>, </a:t>
            </a:r>
            <a:r>
              <a:rPr lang="ru-RU" dirty="0" err="1">
                <a:ea typeface="Times New Roman"/>
              </a:rPr>
              <a:t>asyrlar</a:t>
            </a:r>
            <a:r>
              <a:rPr lang="ru-RU" dirty="0">
                <a:ea typeface="Times New Roman"/>
              </a:rPr>
              <a:t> </a:t>
            </a:r>
            <a:r>
              <a:rPr lang="ru-RU" dirty="0" err="1">
                <a:ea typeface="Times New Roman"/>
              </a:rPr>
              <a:t>geçdigiçe</a:t>
            </a:r>
            <a:r>
              <a:rPr lang="ru-RU" dirty="0">
                <a:ea typeface="Times New Roman"/>
              </a:rPr>
              <a:t> </a:t>
            </a:r>
            <a:r>
              <a:rPr lang="ru-RU" dirty="0" err="1">
                <a:ea typeface="Times New Roman"/>
              </a:rPr>
              <a:t>kämilleşdirmegiň</a:t>
            </a:r>
            <a:r>
              <a:rPr lang="ru-RU" dirty="0">
                <a:ea typeface="Times New Roman"/>
              </a:rPr>
              <a:t> </a:t>
            </a:r>
            <a:r>
              <a:rPr lang="ru-RU" dirty="0" err="1">
                <a:ea typeface="Times New Roman"/>
              </a:rPr>
              <a:t>aladasynda</a:t>
            </a:r>
            <a:r>
              <a:rPr lang="ru-RU" dirty="0">
                <a:ea typeface="Times New Roman"/>
              </a:rPr>
              <a:t> </a:t>
            </a:r>
            <a:r>
              <a:rPr lang="ru-RU" dirty="0" err="1">
                <a:ea typeface="Times New Roman"/>
              </a:rPr>
              <a:t>bolupdyr</a:t>
            </a:r>
            <a:r>
              <a:rPr lang="ru-RU" dirty="0">
                <a:ea typeface="Times New Roman"/>
              </a:rPr>
              <a:t>.</a:t>
            </a:r>
            <a:endParaRPr lang="ru-RU" sz="1600" dirty="0">
              <a:ea typeface="Times New Roman"/>
            </a:endParaRPr>
          </a:p>
          <a:p>
            <a:pPr algn="just">
              <a:spcBef>
                <a:spcPts val="375"/>
              </a:spcBef>
              <a:spcAft>
                <a:spcPts val="375"/>
              </a:spcAft>
            </a:pPr>
            <a:r>
              <a:rPr lang="ru-RU" dirty="0" err="1">
                <a:ea typeface="Times New Roman"/>
              </a:rPr>
              <a:t>Nusgawy</a:t>
            </a:r>
            <a:r>
              <a:rPr lang="ru-RU" dirty="0">
                <a:ea typeface="Times New Roman"/>
              </a:rPr>
              <a:t> </a:t>
            </a:r>
            <a:r>
              <a:rPr lang="ru-RU" dirty="0" err="1">
                <a:ea typeface="Times New Roman"/>
              </a:rPr>
              <a:t>şahyrymyz</a:t>
            </a:r>
            <a:r>
              <a:rPr lang="ru-RU" dirty="0">
                <a:ea typeface="Times New Roman"/>
              </a:rPr>
              <a:t> </a:t>
            </a:r>
            <a:r>
              <a:rPr lang="ru-RU" dirty="0" err="1">
                <a:ea typeface="Times New Roman"/>
              </a:rPr>
              <a:t>Magtymguly</a:t>
            </a:r>
            <a:r>
              <a:rPr lang="ru-RU" dirty="0">
                <a:ea typeface="Times New Roman"/>
              </a:rPr>
              <a:t> </a:t>
            </a:r>
            <a:r>
              <a:rPr lang="ru-RU" dirty="0" err="1">
                <a:ea typeface="Times New Roman"/>
              </a:rPr>
              <a:t>Pyragynyň</a:t>
            </a:r>
            <a:r>
              <a:rPr lang="ru-RU" dirty="0">
                <a:ea typeface="Times New Roman"/>
              </a:rPr>
              <a:t>: „</a:t>
            </a:r>
            <a:r>
              <a:rPr lang="ru-RU" dirty="0" err="1">
                <a:ea typeface="Times New Roman"/>
              </a:rPr>
              <a:t>Bu</a:t>
            </a:r>
            <a:r>
              <a:rPr lang="ru-RU" dirty="0">
                <a:ea typeface="Times New Roman"/>
              </a:rPr>
              <a:t> </a:t>
            </a:r>
            <a:r>
              <a:rPr lang="ru-RU" dirty="0" err="1">
                <a:ea typeface="Times New Roman"/>
              </a:rPr>
              <a:t>ne</a:t>
            </a:r>
            <a:r>
              <a:rPr lang="ru-RU" dirty="0">
                <a:ea typeface="Times New Roman"/>
              </a:rPr>
              <a:t> </a:t>
            </a:r>
            <a:r>
              <a:rPr lang="ru-RU" dirty="0" err="1">
                <a:ea typeface="Times New Roman"/>
              </a:rPr>
              <a:t>gudrat</a:t>
            </a:r>
            <a:r>
              <a:rPr lang="ru-RU" dirty="0">
                <a:ea typeface="Times New Roman"/>
              </a:rPr>
              <a:t> </a:t>
            </a:r>
            <a:r>
              <a:rPr lang="ru-RU" dirty="0" err="1">
                <a:ea typeface="Times New Roman"/>
              </a:rPr>
              <a:t>işdir</a:t>
            </a:r>
            <a:r>
              <a:rPr lang="ru-RU" dirty="0">
                <a:ea typeface="Times New Roman"/>
              </a:rPr>
              <a:t>: </a:t>
            </a:r>
            <a:r>
              <a:rPr lang="ru-RU" dirty="0" err="1">
                <a:ea typeface="Times New Roman"/>
              </a:rPr>
              <a:t>suwdan</a:t>
            </a:r>
            <a:r>
              <a:rPr lang="ru-RU" dirty="0">
                <a:ea typeface="Times New Roman"/>
              </a:rPr>
              <a:t> </a:t>
            </a:r>
            <a:r>
              <a:rPr lang="ru-RU" dirty="0" err="1">
                <a:ea typeface="Times New Roman"/>
              </a:rPr>
              <a:t>ot</a:t>
            </a:r>
            <a:r>
              <a:rPr lang="ru-RU" dirty="0">
                <a:ea typeface="Times New Roman"/>
              </a:rPr>
              <a:t> </a:t>
            </a:r>
            <a:r>
              <a:rPr lang="ru-RU" dirty="0" err="1">
                <a:ea typeface="Times New Roman"/>
              </a:rPr>
              <a:t>çykar</a:t>
            </a:r>
            <a:r>
              <a:rPr lang="ru-RU" dirty="0">
                <a:ea typeface="Times New Roman"/>
              </a:rPr>
              <a:t>“ </a:t>
            </a:r>
            <a:r>
              <a:rPr lang="ru-RU" dirty="0" err="1">
                <a:ea typeface="Times New Roman"/>
              </a:rPr>
              <a:t>diýip</a:t>
            </a:r>
            <a:r>
              <a:rPr lang="ru-RU" dirty="0">
                <a:ea typeface="Times New Roman"/>
              </a:rPr>
              <a:t>, </a:t>
            </a:r>
            <a:r>
              <a:rPr lang="ru-RU" dirty="0" err="1">
                <a:ea typeface="Times New Roman"/>
              </a:rPr>
              <a:t>welilik</a:t>
            </a:r>
            <a:r>
              <a:rPr lang="ru-RU" dirty="0">
                <a:ea typeface="Times New Roman"/>
              </a:rPr>
              <a:t> </a:t>
            </a:r>
            <a:r>
              <a:rPr lang="ru-RU" dirty="0" err="1">
                <a:ea typeface="Times New Roman"/>
              </a:rPr>
              <a:t>bilen</a:t>
            </a:r>
            <a:r>
              <a:rPr lang="ru-RU" dirty="0">
                <a:ea typeface="Times New Roman"/>
              </a:rPr>
              <a:t> </a:t>
            </a:r>
            <a:r>
              <a:rPr lang="ru-RU" dirty="0" err="1">
                <a:ea typeface="Times New Roman"/>
              </a:rPr>
              <a:t>aýdyşy</a:t>
            </a:r>
            <a:r>
              <a:rPr lang="ru-RU" dirty="0">
                <a:ea typeface="Times New Roman"/>
              </a:rPr>
              <a:t> </a:t>
            </a:r>
            <a:r>
              <a:rPr lang="ru-RU" dirty="0" err="1">
                <a:ea typeface="Times New Roman"/>
              </a:rPr>
              <a:t>ýaly</a:t>
            </a:r>
            <a:r>
              <a:rPr lang="ru-RU" dirty="0">
                <a:ea typeface="Times New Roman"/>
              </a:rPr>
              <a:t>, </a:t>
            </a:r>
            <a:r>
              <a:rPr lang="ru-RU" dirty="0" err="1">
                <a:ea typeface="Times New Roman"/>
              </a:rPr>
              <a:t>türkmen</a:t>
            </a:r>
            <a:r>
              <a:rPr lang="ru-RU" dirty="0">
                <a:ea typeface="Times New Roman"/>
              </a:rPr>
              <a:t> </a:t>
            </a:r>
            <a:r>
              <a:rPr lang="ru-RU" dirty="0" err="1">
                <a:ea typeface="Times New Roman"/>
              </a:rPr>
              <a:t>halkynyň</a:t>
            </a:r>
            <a:r>
              <a:rPr lang="ru-RU" dirty="0">
                <a:ea typeface="Times New Roman"/>
              </a:rPr>
              <a:t> </a:t>
            </a:r>
            <a:r>
              <a:rPr lang="ru-RU" dirty="0" err="1">
                <a:ea typeface="Times New Roman"/>
              </a:rPr>
              <a:t>suwdan</a:t>
            </a:r>
            <a:r>
              <a:rPr lang="ru-RU" dirty="0">
                <a:ea typeface="Times New Roman"/>
              </a:rPr>
              <a:t> </a:t>
            </a:r>
            <a:r>
              <a:rPr lang="ru-RU" dirty="0" err="1">
                <a:ea typeface="Times New Roman"/>
              </a:rPr>
              <a:t>ot</a:t>
            </a:r>
            <a:r>
              <a:rPr lang="ru-RU" dirty="0">
                <a:ea typeface="Times New Roman"/>
              </a:rPr>
              <a:t> </a:t>
            </a:r>
            <a:r>
              <a:rPr lang="ru-RU" dirty="0" err="1">
                <a:ea typeface="Times New Roman"/>
              </a:rPr>
              <a:t>almak</a:t>
            </a:r>
            <a:r>
              <a:rPr lang="ru-RU" dirty="0">
                <a:ea typeface="Times New Roman"/>
              </a:rPr>
              <a:t> </a:t>
            </a:r>
            <a:r>
              <a:rPr lang="ru-RU" dirty="0" err="1">
                <a:ea typeface="Times New Roman"/>
              </a:rPr>
              <a:t>baradaky</a:t>
            </a:r>
            <a:r>
              <a:rPr lang="ru-RU" dirty="0">
                <a:ea typeface="Times New Roman"/>
              </a:rPr>
              <a:t> </a:t>
            </a:r>
            <a:r>
              <a:rPr lang="ru-RU" dirty="0" err="1">
                <a:ea typeface="Times New Roman"/>
              </a:rPr>
              <a:t>arzuwy</a:t>
            </a:r>
            <a:r>
              <a:rPr lang="ru-RU" dirty="0">
                <a:ea typeface="Times New Roman"/>
              </a:rPr>
              <a:t> </a:t>
            </a:r>
            <a:r>
              <a:rPr lang="ru-RU" dirty="0" err="1">
                <a:ea typeface="Times New Roman"/>
              </a:rPr>
              <a:t>ýigriminji</a:t>
            </a:r>
            <a:r>
              <a:rPr lang="ru-RU" dirty="0">
                <a:ea typeface="Times New Roman"/>
              </a:rPr>
              <a:t> </a:t>
            </a:r>
            <a:r>
              <a:rPr lang="ru-RU" dirty="0" err="1">
                <a:ea typeface="Times New Roman"/>
              </a:rPr>
              <a:t>asyryň</a:t>
            </a:r>
            <a:r>
              <a:rPr lang="ru-RU" dirty="0">
                <a:ea typeface="Times New Roman"/>
              </a:rPr>
              <a:t> </a:t>
            </a:r>
            <a:r>
              <a:rPr lang="ru-RU" dirty="0" err="1">
                <a:ea typeface="Times New Roman"/>
              </a:rPr>
              <a:t>başlarynda</a:t>
            </a:r>
            <a:r>
              <a:rPr lang="ru-RU" dirty="0">
                <a:ea typeface="Times New Roman"/>
              </a:rPr>
              <a:t> </a:t>
            </a:r>
            <a:r>
              <a:rPr lang="ru-RU" dirty="0" err="1">
                <a:ea typeface="Times New Roman"/>
              </a:rPr>
              <a:t>hasyl</a:t>
            </a:r>
            <a:r>
              <a:rPr lang="ru-RU" dirty="0">
                <a:ea typeface="Times New Roman"/>
              </a:rPr>
              <a:t> </a:t>
            </a:r>
            <a:r>
              <a:rPr lang="ru-RU" dirty="0" err="1">
                <a:ea typeface="Times New Roman"/>
              </a:rPr>
              <a:t>boldy</a:t>
            </a:r>
            <a:r>
              <a:rPr lang="ru-RU" dirty="0">
                <a:ea typeface="Times New Roman"/>
              </a:rPr>
              <a:t>.</a:t>
            </a:r>
            <a:endParaRPr lang="ru-RU" sz="1600" dirty="0">
              <a:ea typeface="Times New Roman"/>
            </a:endParaRPr>
          </a:p>
          <a:p>
            <a:pPr algn="just">
              <a:spcBef>
                <a:spcPts val="375"/>
              </a:spcBef>
              <a:spcAft>
                <a:spcPts val="375"/>
              </a:spcAft>
            </a:pPr>
            <a:r>
              <a:rPr lang="ru-RU" dirty="0">
                <a:ea typeface="Times New Roman"/>
              </a:rPr>
              <a:t>1913-nji </a:t>
            </a:r>
            <a:r>
              <a:rPr lang="ru-RU" dirty="0" err="1">
                <a:ea typeface="Times New Roman"/>
              </a:rPr>
              <a:t>ýylda</a:t>
            </a:r>
            <a:r>
              <a:rPr lang="ru-RU" dirty="0">
                <a:ea typeface="Times New Roman"/>
              </a:rPr>
              <a:t> </a:t>
            </a:r>
            <a:r>
              <a:rPr lang="ru-RU" dirty="0" err="1">
                <a:ea typeface="Times New Roman"/>
              </a:rPr>
              <a:t>Mary</a:t>
            </a:r>
            <a:r>
              <a:rPr lang="ru-RU" dirty="0">
                <a:ea typeface="Times New Roman"/>
              </a:rPr>
              <a:t> </a:t>
            </a:r>
            <a:r>
              <a:rPr lang="ru-RU" dirty="0" err="1">
                <a:ea typeface="Times New Roman"/>
              </a:rPr>
              <a:t>welaýatynda</a:t>
            </a:r>
            <a:r>
              <a:rPr lang="ru-RU" dirty="0">
                <a:ea typeface="Times New Roman"/>
              </a:rPr>
              <a:t> </a:t>
            </a:r>
            <a:r>
              <a:rPr lang="ru-RU" dirty="0" err="1">
                <a:ea typeface="Times New Roman"/>
              </a:rPr>
              <a:t>Murgap</a:t>
            </a:r>
            <a:r>
              <a:rPr lang="ru-RU" dirty="0">
                <a:ea typeface="Times New Roman"/>
              </a:rPr>
              <a:t> </a:t>
            </a:r>
            <a:r>
              <a:rPr lang="ru-RU" dirty="0" err="1">
                <a:ea typeface="Times New Roman"/>
              </a:rPr>
              <a:t>derýasynyň</a:t>
            </a:r>
            <a:r>
              <a:rPr lang="ru-RU" dirty="0">
                <a:ea typeface="Times New Roman"/>
              </a:rPr>
              <a:t> </a:t>
            </a:r>
            <a:r>
              <a:rPr lang="ru-RU" dirty="0" err="1">
                <a:ea typeface="Times New Roman"/>
              </a:rPr>
              <a:t>kenarynda</a:t>
            </a:r>
            <a:r>
              <a:rPr lang="ru-RU" dirty="0">
                <a:ea typeface="Times New Roman"/>
              </a:rPr>
              <a:t> </a:t>
            </a:r>
            <a:r>
              <a:rPr lang="ru-RU" dirty="0" err="1">
                <a:ea typeface="Times New Roman"/>
              </a:rPr>
              <a:t>Hindiguş</a:t>
            </a:r>
            <a:r>
              <a:rPr lang="ru-RU" dirty="0">
                <a:ea typeface="Times New Roman"/>
              </a:rPr>
              <a:t> </a:t>
            </a:r>
            <a:r>
              <a:rPr lang="ru-RU" dirty="0" err="1">
                <a:ea typeface="Times New Roman"/>
              </a:rPr>
              <a:t>gidroelektrik</a:t>
            </a:r>
            <a:r>
              <a:rPr lang="ru-RU" dirty="0">
                <a:ea typeface="Times New Roman"/>
              </a:rPr>
              <a:t> </a:t>
            </a:r>
            <a:r>
              <a:rPr lang="ru-RU" dirty="0" err="1">
                <a:ea typeface="Times New Roman"/>
              </a:rPr>
              <a:t>stansiýasynyň</a:t>
            </a:r>
            <a:r>
              <a:rPr lang="ru-RU" dirty="0">
                <a:ea typeface="Times New Roman"/>
              </a:rPr>
              <a:t> </a:t>
            </a:r>
            <a:r>
              <a:rPr lang="ru-RU" dirty="0" err="1">
                <a:ea typeface="Times New Roman"/>
              </a:rPr>
              <a:t>gurulmagy</a:t>
            </a:r>
            <a:r>
              <a:rPr lang="ru-RU" dirty="0">
                <a:ea typeface="Times New Roman"/>
              </a:rPr>
              <a:t> </a:t>
            </a:r>
            <a:r>
              <a:rPr lang="ru-RU" dirty="0" err="1">
                <a:ea typeface="Times New Roman"/>
              </a:rPr>
              <a:t>halkymyzyň</a:t>
            </a:r>
            <a:r>
              <a:rPr lang="ru-RU" dirty="0">
                <a:ea typeface="Times New Roman"/>
              </a:rPr>
              <a:t> </a:t>
            </a:r>
            <a:r>
              <a:rPr lang="ru-RU" dirty="0" err="1">
                <a:ea typeface="Times New Roman"/>
              </a:rPr>
              <a:t>şol</a:t>
            </a:r>
            <a:r>
              <a:rPr lang="ru-RU" dirty="0">
                <a:ea typeface="Times New Roman"/>
              </a:rPr>
              <a:t> </a:t>
            </a:r>
            <a:r>
              <a:rPr lang="ru-RU" dirty="0" err="1">
                <a:ea typeface="Times New Roman"/>
              </a:rPr>
              <a:t>döwürdäki</a:t>
            </a:r>
            <a:r>
              <a:rPr lang="ru-RU" dirty="0">
                <a:ea typeface="Times New Roman"/>
              </a:rPr>
              <a:t> </a:t>
            </a:r>
            <a:r>
              <a:rPr lang="ru-RU" dirty="0" err="1">
                <a:ea typeface="Times New Roman"/>
              </a:rPr>
              <a:t>ösüş</a:t>
            </a:r>
            <a:r>
              <a:rPr lang="ru-RU" dirty="0">
                <a:ea typeface="Times New Roman"/>
              </a:rPr>
              <a:t> </a:t>
            </a:r>
            <a:r>
              <a:rPr lang="ru-RU" dirty="0" err="1">
                <a:ea typeface="Times New Roman"/>
              </a:rPr>
              <a:t>taryhynda</a:t>
            </a:r>
            <a:r>
              <a:rPr lang="ru-RU" dirty="0">
                <a:ea typeface="Times New Roman"/>
              </a:rPr>
              <a:t> </a:t>
            </a:r>
            <a:r>
              <a:rPr lang="ru-RU" dirty="0" err="1">
                <a:ea typeface="Times New Roman"/>
              </a:rPr>
              <a:t>möhüm</a:t>
            </a:r>
            <a:r>
              <a:rPr lang="ru-RU" dirty="0">
                <a:ea typeface="Times New Roman"/>
              </a:rPr>
              <a:t> </a:t>
            </a:r>
            <a:r>
              <a:rPr lang="ru-RU" dirty="0" err="1">
                <a:ea typeface="Times New Roman"/>
              </a:rPr>
              <a:t>waka</a:t>
            </a:r>
            <a:r>
              <a:rPr lang="ru-RU" dirty="0">
                <a:ea typeface="Times New Roman"/>
              </a:rPr>
              <a:t> </a:t>
            </a:r>
            <a:r>
              <a:rPr lang="ru-RU" dirty="0" err="1">
                <a:ea typeface="Times New Roman"/>
              </a:rPr>
              <a:t>boldy</a:t>
            </a:r>
            <a:r>
              <a:rPr lang="ru-RU" dirty="0">
                <a:ea typeface="Times New Roman"/>
              </a:rPr>
              <a:t>.</a:t>
            </a:r>
            <a:endParaRPr lang="ru-RU" sz="1600" dirty="0">
              <a:ea typeface="Times New Roman"/>
            </a:endParaRPr>
          </a:p>
          <a:p>
            <a:pPr algn="just">
              <a:spcBef>
                <a:spcPts val="375"/>
              </a:spcBef>
              <a:spcAft>
                <a:spcPts val="375"/>
              </a:spcAft>
            </a:pPr>
            <a:r>
              <a:rPr lang="ru-RU" dirty="0" err="1">
                <a:ea typeface="Times New Roman"/>
              </a:rPr>
              <a:t>Hindiguş</a:t>
            </a:r>
            <a:r>
              <a:rPr lang="ru-RU" dirty="0">
                <a:ea typeface="Times New Roman"/>
              </a:rPr>
              <a:t> </a:t>
            </a:r>
            <a:r>
              <a:rPr lang="ru-RU" dirty="0" err="1">
                <a:ea typeface="Times New Roman"/>
              </a:rPr>
              <a:t>gidroelektrik</a:t>
            </a:r>
            <a:r>
              <a:rPr lang="ru-RU" dirty="0">
                <a:ea typeface="Times New Roman"/>
              </a:rPr>
              <a:t> </a:t>
            </a:r>
            <a:r>
              <a:rPr lang="ru-RU" dirty="0" err="1">
                <a:ea typeface="Times New Roman"/>
              </a:rPr>
              <a:t>stansiýasynda</a:t>
            </a:r>
            <a:r>
              <a:rPr lang="ru-RU" dirty="0">
                <a:ea typeface="Times New Roman"/>
              </a:rPr>
              <a:t> </a:t>
            </a:r>
            <a:r>
              <a:rPr lang="ru-RU" dirty="0" err="1">
                <a:ea typeface="Times New Roman"/>
              </a:rPr>
              <a:t>her</a:t>
            </a:r>
            <a:r>
              <a:rPr lang="ru-RU" dirty="0">
                <a:ea typeface="Times New Roman"/>
              </a:rPr>
              <a:t> </a:t>
            </a:r>
            <a:r>
              <a:rPr lang="ru-RU" dirty="0" err="1">
                <a:ea typeface="Times New Roman"/>
              </a:rPr>
              <a:t>biriniň</a:t>
            </a:r>
            <a:r>
              <a:rPr lang="ru-RU" dirty="0">
                <a:ea typeface="Times New Roman"/>
              </a:rPr>
              <a:t> </a:t>
            </a:r>
            <a:r>
              <a:rPr lang="ru-RU" dirty="0" err="1">
                <a:ea typeface="Times New Roman"/>
              </a:rPr>
              <a:t>kuwwatlylygy</a:t>
            </a:r>
            <a:r>
              <a:rPr lang="ru-RU" dirty="0">
                <a:ea typeface="Times New Roman"/>
              </a:rPr>
              <a:t> 400 </a:t>
            </a:r>
            <a:r>
              <a:rPr lang="ru-RU" dirty="0" err="1">
                <a:ea typeface="Times New Roman"/>
              </a:rPr>
              <a:t>kilowatta</a:t>
            </a:r>
            <a:r>
              <a:rPr lang="ru-RU" dirty="0">
                <a:ea typeface="Times New Roman"/>
              </a:rPr>
              <a:t>, </a:t>
            </a:r>
            <a:r>
              <a:rPr lang="ru-RU" dirty="0" err="1">
                <a:ea typeface="Times New Roman"/>
              </a:rPr>
              <a:t>jemi</a:t>
            </a:r>
            <a:r>
              <a:rPr lang="ru-RU" dirty="0">
                <a:ea typeface="Times New Roman"/>
              </a:rPr>
              <a:t> 1,2 </a:t>
            </a:r>
            <a:r>
              <a:rPr lang="ru-RU" dirty="0" err="1">
                <a:ea typeface="Times New Roman"/>
              </a:rPr>
              <a:t>megawatta</a:t>
            </a:r>
            <a:r>
              <a:rPr lang="ru-RU" dirty="0">
                <a:ea typeface="Times New Roman"/>
              </a:rPr>
              <a:t> </a:t>
            </a:r>
            <a:r>
              <a:rPr lang="ru-RU" dirty="0" err="1">
                <a:ea typeface="Times New Roman"/>
              </a:rPr>
              <a:t>deň</a:t>
            </a:r>
            <a:r>
              <a:rPr lang="ru-RU" dirty="0">
                <a:ea typeface="Times New Roman"/>
              </a:rPr>
              <a:t> </a:t>
            </a:r>
            <a:r>
              <a:rPr lang="ru-RU" dirty="0" err="1">
                <a:ea typeface="Times New Roman"/>
              </a:rPr>
              <a:t>bolan</a:t>
            </a:r>
            <a:r>
              <a:rPr lang="ru-RU" dirty="0">
                <a:ea typeface="Times New Roman"/>
              </a:rPr>
              <a:t> </a:t>
            </a:r>
            <a:r>
              <a:rPr lang="ru-RU" dirty="0" err="1">
                <a:ea typeface="Times New Roman"/>
              </a:rPr>
              <a:t>üç</a:t>
            </a:r>
            <a:r>
              <a:rPr lang="ru-RU" dirty="0">
                <a:ea typeface="Times New Roman"/>
              </a:rPr>
              <a:t> </a:t>
            </a:r>
            <a:r>
              <a:rPr lang="ru-RU" dirty="0" err="1">
                <a:ea typeface="Times New Roman"/>
              </a:rPr>
              <a:t>sany</a:t>
            </a:r>
            <a:r>
              <a:rPr lang="ru-RU" dirty="0">
                <a:ea typeface="Times New Roman"/>
              </a:rPr>
              <a:t> </a:t>
            </a:r>
            <a:r>
              <a:rPr lang="ru-RU" dirty="0" err="1">
                <a:ea typeface="Times New Roman"/>
              </a:rPr>
              <a:t>suw</a:t>
            </a:r>
            <a:r>
              <a:rPr lang="ru-RU" dirty="0">
                <a:ea typeface="Times New Roman"/>
              </a:rPr>
              <a:t> </a:t>
            </a:r>
            <a:r>
              <a:rPr lang="ru-RU" dirty="0" err="1">
                <a:ea typeface="Times New Roman"/>
              </a:rPr>
              <a:t>turbinasy</a:t>
            </a:r>
            <a:r>
              <a:rPr lang="ru-RU" dirty="0">
                <a:ea typeface="Times New Roman"/>
              </a:rPr>
              <a:t> </a:t>
            </a:r>
            <a:r>
              <a:rPr lang="ru-RU" dirty="0" err="1">
                <a:ea typeface="Times New Roman"/>
              </a:rPr>
              <a:t>oturdylan</a:t>
            </a:r>
            <a:r>
              <a:rPr lang="ru-RU" dirty="0">
                <a:ea typeface="Times New Roman"/>
              </a:rPr>
              <a:t>.</a:t>
            </a:r>
            <a:endParaRPr lang="ru-RU" sz="1600" dirty="0">
              <a:ea typeface="Times New Roman"/>
            </a:endParaRPr>
          </a:p>
          <a:p>
            <a:pPr algn="just">
              <a:spcBef>
                <a:spcPts val="375"/>
              </a:spcBef>
              <a:spcAft>
                <a:spcPts val="375"/>
              </a:spcAft>
            </a:pPr>
            <a:r>
              <a:rPr lang="ru-RU" dirty="0" err="1">
                <a:ea typeface="Times New Roman"/>
              </a:rPr>
              <a:t>Hindiguş</a:t>
            </a:r>
            <a:r>
              <a:rPr lang="ru-RU" dirty="0">
                <a:ea typeface="Times New Roman"/>
              </a:rPr>
              <a:t> </a:t>
            </a:r>
            <a:r>
              <a:rPr lang="ru-RU" dirty="0" err="1">
                <a:ea typeface="Times New Roman"/>
              </a:rPr>
              <a:t>gidroelektrik</a:t>
            </a:r>
            <a:r>
              <a:rPr lang="ru-RU" dirty="0">
                <a:ea typeface="Times New Roman"/>
              </a:rPr>
              <a:t> </a:t>
            </a:r>
            <a:r>
              <a:rPr lang="ru-RU" dirty="0" err="1">
                <a:ea typeface="Times New Roman"/>
              </a:rPr>
              <a:t>stansiýasynyň</a:t>
            </a:r>
            <a:r>
              <a:rPr lang="ru-RU" dirty="0">
                <a:ea typeface="Times New Roman"/>
              </a:rPr>
              <a:t> </a:t>
            </a:r>
            <a:r>
              <a:rPr lang="ru-RU" dirty="0" err="1">
                <a:ea typeface="Times New Roman"/>
              </a:rPr>
              <a:t>üç</a:t>
            </a:r>
            <a:r>
              <a:rPr lang="ru-RU" dirty="0">
                <a:ea typeface="Times New Roman"/>
              </a:rPr>
              <a:t> </a:t>
            </a:r>
            <a:r>
              <a:rPr lang="ru-RU" dirty="0" err="1">
                <a:ea typeface="Times New Roman"/>
              </a:rPr>
              <a:t>sany</a:t>
            </a:r>
            <a:r>
              <a:rPr lang="ru-RU" dirty="0">
                <a:ea typeface="Times New Roman"/>
              </a:rPr>
              <a:t> </a:t>
            </a:r>
            <a:r>
              <a:rPr lang="ru-RU" dirty="0" err="1">
                <a:ea typeface="Times New Roman"/>
              </a:rPr>
              <a:t>suw</a:t>
            </a:r>
            <a:r>
              <a:rPr lang="ru-RU" dirty="0">
                <a:ea typeface="Times New Roman"/>
              </a:rPr>
              <a:t> </a:t>
            </a:r>
            <a:r>
              <a:rPr lang="ru-RU" dirty="0" err="1">
                <a:ea typeface="Times New Roman"/>
              </a:rPr>
              <a:t>turbinasynyň</a:t>
            </a:r>
            <a:r>
              <a:rPr lang="ru-RU" dirty="0">
                <a:ea typeface="Times New Roman"/>
              </a:rPr>
              <a:t> </a:t>
            </a:r>
            <a:r>
              <a:rPr lang="ru-RU" dirty="0" err="1">
                <a:ea typeface="Times New Roman"/>
              </a:rPr>
              <a:t>çarhy</a:t>
            </a:r>
            <a:r>
              <a:rPr lang="ru-RU" dirty="0">
                <a:ea typeface="Times New Roman"/>
              </a:rPr>
              <a:t> </a:t>
            </a:r>
            <a:r>
              <a:rPr lang="ru-RU" dirty="0" err="1">
                <a:ea typeface="Times New Roman"/>
              </a:rPr>
              <a:t>Murgap</a:t>
            </a:r>
            <a:r>
              <a:rPr lang="ru-RU" dirty="0">
                <a:ea typeface="Times New Roman"/>
              </a:rPr>
              <a:t> </a:t>
            </a:r>
            <a:r>
              <a:rPr lang="ru-RU" dirty="0" err="1">
                <a:ea typeface="Times New Roman"/>
              </a:rPr>
              <a:t>derýasynda</a:t>
            </a:r>
            <a:r>
              <a:rPr lang="ru-RU" dirty="0">
                <a:ea typeface="Times New Roman"/>
              </a:rPr>
              <a:t> </a:t>
            </a:r>
            <a:r>
              <a:rPr lang="ru-RU" dirty="0" err="1">
                <a:ea typeface="Times New Roman"/>
              </a:rPr>
              <a:t>gurlan</a:t>
            </a:r>
            <a:r>
              <a:rPr lang="ru-RU" dirty="0">
                <a:ea typeface="Times New Roman"/>
              </a:rPr>
              <a:t> </a:t>
            </a:r>
            <a:r>
              <a:rPr lang="ru-RU" dirty="0" err="1">
                <a:ea typeface="Times New Roman"/>
              </a:rPr>
              <a:t>bentden</a:t>
            </a:r>
            <a:r>
              <a:rPr lang="ru-RU" dirty="0">
                <a:ea typeface="Times New Roman"/>
              </a:rPr>
              <a:t> </a:t>
            </a:r>
            <a:r>
              <a:rPr lang="ru-RU" dirty="0" err="1">
                <a:ea typeface="Times New Roman"/>
              </a:rPr>
              <a:t>bat</a:t>
            </a:r>
            <a:r>
              <a:rPr lang="ru-RU" dirty="0">
                <a:ea typeface="Times New Roman"/>
              </a:rPr>
              <a:t> </a:t>
            </a:r>
            <a:r>
              <a:rPr lang="ru-RU" dirty="0" err="1">
                <a:ea typeface="Times New Roman"/>
              </a:rPr>
              <a:t>alyp</a:t>
            </a:r>
            <a:r>
              <a:rPr lang="ru-RU" dirty="0">
                <a:ea typeface="Times New Roman"/>
              </a:rPr>
              <a:t> </a:t>
            </a:r>
            <a:r>
              <a:rPr lang="ru-RU" dirty="0" err="1">
                <a:ea typeface="Times New Roman"/>
              </a:rPr>
              <a:t>gaýdýan</a:t>
            </a:r>
            <a:r>
              <a:rPr lang="ru-RU" dirty="0">
                <a:ea typeface="Times New Roman"/>
              </a:rPr>
              <a:t> </a:t>
            </a:r>
            <a:r>
              <a:rPr lang="ru-RU" dirty="0" err="1">
                <a:ea typeface="Times New Roman"/>
              </a:rPr>
              <a:t>suwuň</a:t>
            </a:r>
            <a:r>
              <a:rPr lang="ru-RU" dirty="0">
                <a:ea typeface="Times New Roman"/>
              </a:rPr>
              <a:t> </a:t>
            </a:r>
            <a:r>
              <a:rPr lang="ru-RU" dirty="0" err="1">
                <a:ea typeface="Times New Roman"/>
              </a:rPr>
              <a:t>güýji</a:t>
            </a:r>
            <a:r>
              <a:rPr lang="ru-RU" dirty="0">
                <a:ea typeface="Times New Roman"/>
              </a:rPr>
              <a:t> </a:t>
            </a:r>
            <a:r>
              <a:rPr lang="ru-RU" dirty="0" err="1">
                <a:ea typeface="Times New Roman"/>
              </a:rPr>
              <a:t>bilen</a:t>
            </a:r>
            <a:r>
              <a:rPr lang="ru-RU" dirty="0">
                <a:ea typeface="Times New Roman"/>
              </a:rPr>
              <a:t> </a:t>
            </a:r>
            <a:r>
              <a:rPr lang="ru-RU" dirty="0" err="1">
                <a:ea typeface="Times New Roman"/>
              </a:rPr>
              <a:t>aýlanýar</a:t>
            </a:r>
            <a:r>
              <a:rPr lang="ru-RU" dirty="0">
                <a:ea typeface="Times New Roman"/>
              </a:rPr>
              <a:t>.</a:t>
            </a:r>
            <a:endParaRPr lang="ru-RU" sz="1600" dirty="0">
              <a:ea typeface="Times New Roman"/>
            </a:endParaRPr>
          </a:p>
          <a:p>
            <a:pPr algn="just">
              <a:spcBef>
                <a:spcPts val="375"/>
              </a:spcBef>
              <a:spcAft>
                <a:spcPts val="375"/>
              </a:spcAft>
            </a:pPr>
            <a:r>
              <a:rPr lang="ru-RU" dirty="0" err="1">
                <a:ea typeface="Times New Roman"/>
              </a:rPr>
              <a:t>Stansiýada</a:t>
            </a:r>
            <a:r>
              <a:rPr lang="ru-RU" dirty="0">
                <a:ea typeface="Times New Roman"/>
              </a:rPr>
              <a:t> </a:t>
            </a:r>
            <a:r>
              <a:rPr lang="ru-RU" dirty="0" err="1">
                <a:ea typeface="Times New Roman"/>
              </a:rPr>
              <a:t>öndürilen</a:t>
            </a:r>
            <a:r>
              <a:rPr lang="ru-RU" dirty="0">
                <a:ea typeface="Times New Roman"/>
              </a:rPr>
              <a:t> </a:t>
            </a:r>
            <a:r>
              <a:rPr lang="ru-RU" dirty="0" err="1">
                <a:ea typeface="Times New Roman"/>
              </a:rPr>
              <a:t>elektrik</a:t>
            </a:r>
            <a:r>
              <a:rPr lang="ru-RU" dirty="0">
                <a:ea typeface="Times New Roman"/>
              </a:rPr>
              <a:t> </a:t>
            </a:r>
            <a:r>
              <a:rPr lang="ru-RU" dirty="0" err="1">
                <a:ea typeface="Times New Roman"/>
              </a:rPr>
              <a:t>energiýasy</a:t>
            </a:r>
            <a:r>
              <a:rPr lang="ru-RU" dirty="0">
                <a:ea typeface="Times New Roman"/>
              </a:rPr>
              <a:t> </a:t>
            </a:r>
            <a:r>
              <a:rPr lang="ru-RU" dirty="0" err="1">
                <a:ea typeface="Times New Roman"/>
              </a:rPr>
              <a:t>simleri</a:t>
            </a:r>
            <a:r>
              <a:rPr lang="ru-RU" dirty="0">
                <a:ea typeface="Times New Roman"/>
              </a:rPr>
              <a:t> </a:t>
            </a:r>
            <a:r>
              <a:rPr lang="ru-RU" dirty="0" err="1">
                <a:ea typeface="Times New Roman"/>
              </a:rPr>
              <a:t>alýuminden</a:t>
            </a:r>
            <a:r>
              <a:rPr lang="ru-RU" dirty="0">
                <a:ea typeface="Times New Roman"/>
              </a:rPr>
              <a:t> </a:t>
            </a:r>
            <a:r>
              <a:rPr lang="ru-RU" dirty="0" err="1">
                <a:ea typeface="Times New Roman"/>
              </a:rPr>
              <a:t>bolan</a:t>
            </a:r>
            <a:r>
              <a:rPr lang="ru-RU" dirty="0">
                <a:ea typeface="Times New Roman"/>
              </a:rPr>
              <a:t> </a:t>
            </a:r>
            <a:r>
              <a:rPr lang="ru-RU" dirty="0" err="1">
                <a:ea typeface="Times New Roman"/>
              </a:rPr>
              <a:t>howa</a:t>
            </a:r>
            <a:r>
              <a:rPr lang="ru-RU" dirty="0">
                <a:ea typeface="Times New Roman"/>
              </a:rPr>
              <a:t> </a:t>
            </a:r>
            <a:r>
              <a:rPr lang="ru-RU" dirty="0" err="1">
                <a:ea typeface="Times New Roman"/>
              </a:rPr>
              <a:t>elektrik</a:t>
            </a:r>
            <a:r>
              <a:rPr lang="ru-RU" dirty="0">
                <a:ea typeface="Times New Roman"/>
              </a:rPr>
              <a:t> </a:t>
            </a:r>
            <a:r>
              <a:rPr lang="ru-RU" dirty="0" err="1">
                <a:ea typeface="Times New Roman"/>
              </a:rPr>
              <a:t>geçirijisi</a:t>
            </a:r>
            <a:r>
              <a:rPr lang="ru-RU" dirty="0">
                <a:ea typeface="Times New Roman"/>
              </a:rPr>
              <a:t> </a:t>
            </a:r>
            <a:r>
              <a:rPr lang="ru-RU" dirty="0" err="1">
                <a:ea typeface="Times New Roman"/>
              </a:rPr>
              <a:t>arkaly</a:t>
            </a:r>
            <a:r>
              <a:rPr lang="ru-RU" dirty="0">
                <a:ea typeface="Times New Roman"/>
              </a:rPr>
              <a:t> </a:t>
            </a:r>
            <a:r>
              <a:rPr lang="ru-RU" dirty="0" err="1">
                <a:ea typeface="Times New Roman"/>
              </a:rPr>
              <a:t>Hindiguşdan</a:t>
            </a:r>
            <a:r>
              <a:rPr lang="ru-RU" dirty="0">
                <a:ea typeface="Times New Roman"/>
              </a:rPr>
              <a:t> 38,7 </a:t>
            </a:r>
            <a:r>
              <a:rPr lang="ru-RU" dirty="0" err="1">
                <a:ea typeface="Times New Roman"/>
              </a:rPr>
              <a:t>kilometr</a:t>
            </a:r>
            <a:r>
              <a:rPr lang="ru-RU" dirty="0">
                <a:ea typeface="Times New Roman"/>
              </a:rPr>
              <a:t> </a:t>
            </a:r>
            <a:r>
              <a:rPr lang="ru-RU" dirty="0" err="1">
                <a:ea typeface="Times New Roman"/>
              </a:rPr>
              <a:t>aralykda</a:t>
            </a:r>
            <a:r>
              <a:rPr lang="ru-RU" dirty="0">
                <a:ea typeface="Times New Roman"/>
              </a:rPr>
              <a:t> </a:t>
            </a:r>
            <a:r>
              <a:rPr lang="ru-RU" dirty="0" err="1">
                <a:ea typeface="Times New Roman"/>
              </a:rPr>
              <a:t>ýerleşýän</a:t>
            </a:r>
            <a:r>
              <a:rPr lang="ru-RU" dirty="0">
                <a:ea typeface="Times New Roman"/>
              </a:rPr>
              <a:t> </a:t>
            </a:r>
            <a:r>
              <a:rPr lang="ru-RU" dirty="0" err="1">
                <a:ea typeface="Times New Roman"/>
              </a:rPr>
              <a:t>Baýramalydaky</a:t>
            </a:r>
            <a:r>
              <a:rPr lang="ru-RU" dirty="0">
                <a:ea typeface="Times New Roman"/>
              </a:rPr>
              <a:t> </a:t>
            </a:r>
            <a:r>
              <a:rPr lang="ru-RU" dirty="0" err="1">
                <a:ea typeface="Times New Roman"/>
              </a:rPr>
              <a:t>ýag</a:t>
            </a:r>
            <a:r>
              <a:rPr lang="ru-RU" dirty="0">
                <a:ea typeface="Times New Roman"/>
              </a:rPr>
              <a:t> </a:t>
            </a:r>
            <a:r>
              <a:rPr lang="ru-RU" dirty="0" err="1">
                <a:ea typeface="Times New Roman"/>
              </a:rPr>
              <a:t>öndürýan</a:t>
            </a:r>
            <a:r>
              <a:rPr lang="ru-RU" dirty="0">
                <a:ea typeface="Times New Roman"/>
              </a:rPr>
              <a:t>, </a:t>
            </a:r>
            <a:r>
              <a:rPr lang="ru-RU" dirty="0" err="1">
                <a:ea typeface="Times New Roman"/>
              </a:rPr>
              <a:t>pagta</a:t>
            </a:r>
            <a:r>
              <a:rPr lang="ru-RU" dirty="0">
                <a:ea typeface="Times New Roman"/>
              </a:rPr>
              <a:t> </a:t>
            </a:r>
            <a:r>
              <a:rPr lang="ru-RU" dirty="0" err="1">
                <a:ea typeface="Times New Roman"/>
              </a:rPr>
              <a:t>arassalaýan</a:t>
            </a:r>
            <a:r>
              <a:rPr lang="ru-RU" dirty="0">
                <a:ea typeface="Times New Roman"/>
              </a:rPr>
              <a:t>, </a:t>
            </a:r>
            <a:r>
              <a:rPr lang="ru-RU" dirty="0" err="1">
                <a:ea typeface="Times New Roman"/>
              </a:rPr>
              <a:t>sabyn</a:t>
            </a:r>
            <a:r>
              <a:rPr lang="ru-RU" dirty="0">
                <a:ea typeface="Times New Roman"/>
              </a:rPr>
              <a:t> </a:t>
            </a:r>
            <a:r>
              <a:rPr lang="ru-RU" dirty="0" err="1">
                <a:ea typeface="Times New Roman"/>
              </a:rPr>
              <a:t>çykarýan</a:t>
            </a:r>
            <a:r>
              <a:rPr lang="ru-RU" dirty="0">
                <a:ea typeface="Times New Roman"/>
              </a:rPr>
              <a:t> </a:t>
            </a:r>
            <a:r>
              <a:rPr lang="ru-RU" dirty="0" err="1">
                <a:ea typeface="Times New Roman"/>
              </a:rPr>
              <a:t>we</a:t>
            </a:r>
            <a:r>
              <a:rPr lang="ru-RU" dirty="0">
                <a:ea typeface="Times New Roman"/>
              </a:rPr>
              <a:t> </a:t>
            </a:r>
            <a:r>
              <a:rPr lang="ru-RU" dirty="0" err="1">
                <a:ea typeface="Times New Roman"/>
              </a:rPr>
              <a:t>beýleki</a:t>
            </a:r>
            <a:r>
              <a:rPr lang="ru-RU" dirty="0">
                <a:ea typeface="Times New Roman"/>
              </a:rPr>
              <a:t> </a:t>
            </a:r>
            <a:r>
              <a:rPr lang="ru-RU" dirty="0" err="1">
                <a:ea typeface="Times New Roman"/>
              </a:rPr>
              <a:t>desgalary</a:t>
            </a:r>
            <a:r>
              <a:rPr lang="ru-RU" dirty="0">
                <a:ea typeface="Times New Roman"/>
              </a:rPr>
              <a:t> </a:t>
            </a:r>
            <a:r>
              <a:rPr lang="ru-RU" dirty="0" err="1">
                <a:ea typeface="Times New Roman"/>
              </a:rPr>
              <a:t>üpjün</a:t>
            </a:r>
            <a:r>
              <a:rPr lang="ru-RU" dirty="0">
                <a:ea typeface="Times New Roman"/>
              </a:rPr>
              <a:t> </a:t>
            </a:r>
            <a:r>
              <a:rPr lang="ru-RU" dirty="0" err="1">
                <a:ea typeface="Times New Roman"/>
              </a:rPr>
              <a:t>etmek</a:t>
            </a:r>
            <a:r>
              <a:rPr lang="ru-RU" dirty="0">
                <a:ea typeface="Times New Roman"/>
              </a:rPr>
              <a:t> </a:t>
            </a:r>
            <a:r>
              <a:rPr lang="ru-RU" dirty="0" err="1">
                <a:ea typeface="Times New Roman"/>
              </a:rPr>
              <a:t>üçin</a:t>
            </a:r>
            <a:r>
              <a:rPr lang="ru-RU" dirty="0">
                <a:ea typeface="Times New Roman"/>
              </a:rPr>
              <a:t> </a:t>
            </a:r>
            <a:r>
              <a:rPr lang="ru-RU" dirty="0" err="1">
                <a:ea typeface="Times New Roman"/>
              </a:rPr>
              <a:t>iberilýär</a:t>
            </a:r>
            <a:r>
              <a:rPr lang="ru-RU" dirty="0">
                <a:ea typeface="Times New Roman"/>
              </a:rPr>
              <a:t>.</a:t>
            </a:r>
            <a:endParaRPr lang="ru-RU" sz="1600" dirty="0">
              <a:ea typeface="Times New Roman"/>
            </a:endParaRPr>
          </a:p>
        </p:txBody>
      </p:sp>
      <p:sp>
        <p:nvSpPr>
          <p:cNvPr id="1048710" name="Прямоугольник 3"/>
          <p:cNvSpPr/>
          <p:nvPr/>
        </p:nvSpPr>
        <p:spPr>
          <a:xfrm>
            <a:off x="2627784" y="260648"/>
            <a:ext cx="4392488" cy="338554"/>
          </a:xfrm>
          <a:prstGeom prst="rect">
            <a:avLst/>
          </a:prstGeom>
        </p:spPr>
        <p:txBody>
          <a:bodyPr wrap="square">
            <a:spAutoFit/>
          </a:bodyPr>
          <a:lstStyle/>
          <a:p>
            <a:pPr lvl="0"/>
            <a:r>
              <a:rPr lang="tk-TM" sz="1600" b="1" dirty="0">
                <a:solidFill>
                  <a:srgbClr val="FFFF00"/>
                </a:solidFill>
                <a:latin typeface="Arial" pitchFamily="34" charset="0"/>
              </a:rPr>
              <a:t>HINDIGUŞ suw elektrik stansiýasy</a:t>
            </a:r>
            <a:endParaRPr lang="en-US" sz="1600" b="1" dirty="0">
              <a:solidFill>
                <a:srgbClr val="FFFF00"/>
              </a:solidFill>
              <a:latin typeface="Arial" pitchFamily="34" charset="0"/>
            </a:endParaRPr>
          </a:p>
        </p:txBody>
      </p:sp>
    </p:spTree>
  </p:cSld>
  <p:clrMapOvr>
    <a:masterClrMapping/>
  </p:clrMapOvr>
  <p:transition>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11" name="Прямоугольник 2"/>
          <p:cNvSpPr/>
          <p:nvPr/>
        </p:nvSpPr>
        <p:spPr>
          <a:xfrm>
            <a:off x="179512" y="188640"/>
            <a:ext cx="8424936" cy="6032934"/>
          </a:xfrm>
          <a:prstGeom prst="rect">
            <a:avLst/>
          </a:prstGeom>
        </p:spPr>
        <p:txBody>
          <a:bodyPr wrap="square">
            <a:spAutoFit/>
          </a:bodyPr>
          <a:lstStyle/>
          <a:p>
            <a:pPr algn="just">
              <a:spcBef>
                <a:spcPts val="375"/>
              </a:spcBef>
              <a:spcAft>
                <a:spcPts val="375"/>
              </a:spcAft>
            </a:pPr>
            <a:r>
              <a:rPr lang="ru-RU" dirty="0" err="1">
                <a:ea typeface="Times New Roman"/>
              </a:rPr>
              <a:t>Elektrik</a:t>
            </a:r>
            <a:r>
              <a:rPr lang="ru-RU" dirty="0">
                <a:ea typeface="Times New Roman"/>
              </a:rPr>
              <a:t> </a:t>
            </a:r>
            <a:r>
              <a:rPr lang="ru-RU" dirty="0" err="1">
                <a:ea typeface="Times New Roman"/>
              </a:rPr>
              <a:t>energiýasyny</a:t>
            </a:r>
            <a:r>
              <a:rPr lang="ru-RU" dirty="0">
                <a:ea typeface="Times New Roman"/>
              </a:rPr>
              <a:t> </a:t>
            </a:r>
            <a:r>
              <a:rPr lang="ru-RU" dirty="0" err="1">
                <a:ea typeface="Times New Roman"/>
              </a:rPr>
              <a:t>ibermek</a:t>
            </a:r>
            <a:r>
              <a:rPr lang="ru-RU" dirty="0">
                <a:ea typeface="Times New Roman"/>
              </a:rPr>
              <a:t> </a:t>
            </a:r>
            <a:r>
              <a:rPr lang="ru-RU" dirty="0" err="1">
                <a:ea typeface="Times New Roman"/>
              </a:rPr>
              <a:t>üçin</a:t>
            </a:r>
            <a:r>
              <a:rPr lang="ru-RU" dirty="0">
                <a:ea typeface="Times New Roman"/>
              </a:rPr>
              <a:t> </a:t>
            </a:r>
            <a:r>
              <a:rPr lang="ru-RU" dirty="0" err="1">
                <a:ea typeface="Times New Roman"/>
              </a:rPr>
              <a:t>ulanylan</a:t>
            </a:r>
            <a:r>
              <a:rPr lang="ru-RU" dirty="0">
                <a:ea typeface="Times New Roman"/>
              </a:rPr>
              <a:t> </a:t>
            </a:r>
            <a:r>
              <a:rPr lang="ru-RU" dirty="0" err="1">
                <a:ea typeface="Times New Roman"/>
              </a:rPr>
              <a:t>howa</a:t>
            </a:r>
            <a:r>
              <a:rPr lang="ru-RU" dirty="0">
                <a:ea typeface="Times New Roman"/>
              </a:rPr>
              <a:t> </a:t>
            </a:r>
            <a:r>
              <a:rPr lang="ru-RU" dirty="0" err="1">
                <a:ea typeface="Times New Roman"/>
              </a:rPr>
              <a:t>elektrik</a:t>
            </a:r>
            <a:r>
              <a:rPr lang="ru-RU" dirty="0">
                <a:ea typeface="Times New Roman"/>
              </a:rPr>
              <a:t> </a:t>
            </a:r>
            <a:r>
              <a:rPr lang="ru-RU" dirty="0" err="1">
                <a:ea typeface="Times New Roman"/>
              </a:rPr>
              <a:t>geçirijileriniň</a:t>
            </a:r>
            <a:r>
              <a:rPr lang="ru-RU" dirty="0">
                <a:ea typeface="Times New Roman"/>
              </a:rPr>
              <a:t> </a:t>
            </a:r>
            <a:r>
              <a:rPr lang="ru-RU" dirty="0" err="1">
                <a:ea typeface="Times New Roman"/>
              </a:rPr>
              <a:t>sütünleriniň</a:t>
            </a:r>
            <a:r>
              <a:rPr lang="ru-RU" dirty="0">
                <a:ea typeface="Times New Roman"/>
              </a:rPr>
              <a:t> </a:t>
            </a:r>
            <a:r>
              <a:rPr lang="ru-RU" dirty="0" err="1">
                <a:ea typeface="Times New Roman"/>
              </a:rPr>
              <a:t>aralygy</a:t>
            </a:r>
            <a:r>
              <a:rPr lang="ru-RU" dirty="0">
                <a:ea typeface="Times New Roman"/>
              </a:rPr>
              <a:t> 25 </a:t>
            </a:r>
            <a:r>
              <a:rPr lang="ru-RU" dirty="0" err="1">
                <a:ea typeface="Times New Roman"/>
              </a:rPr>
              <a:t>metrden</a:t>
            </a:r>
            <a:r>
              <a:rPr lang="ru-RU" dirty="0">
                <a:ea typeface="Times New Roman"/>
              </a:rPr>
              <a:t> 43 </a:t>
            </a:r>
            <a:r>
              <a:rPr lang="ru-RU" dirty="0" err="1">
                <a:ea typeface="Times New Roman"/>
              </a:rPr>
              <a:t>metre</a:t>
            </a:r>
            <a:r>
              <a:rPr lang="ru-RU" dirty="0">
                <a:ea typeface="Times New Roman"/>
              </a:rPr>
              <a:t> </a:t>
            </a:r>
            <a:r>
              <a:rPr lang="ru-RU" dirty="0" err="1">
                <a:ea typeface="Times New Roman"/>
              </a:rPr>
              <a:t>çenli</a:t>
            </a:r>
            <a:r>
              <a:rPr lang="ru-RU" dirty="0">
                <a:ea typeface="Times New Roman"/>
              </a:rPr>
              <a:t>, </a:t>
            </a:r>
            <a:r>
              <a:rPr lang="ru-RU" dirty="0" err="1">
                <a:ea typeface="Times New Roman"/>
              </a:rPr>
              <a:t>beýikligi</a:t>
            </a:r>
            <a:r>
              <a:rPr lang="ru-RU" dirty="0">
                <a:ea typeface="Times New Roman"/>
              </a:rPr>
              <a:t> </a:t>
            </a:r>
            <a:r>
              <a:rPr lang="ru-RU" dirty="0" err="1">
                <a:ea typeface="Times New Roman"/>
              </a:rPr>
              <a:t>dikilýän</a:t>
            </a:r>
            <a:r>
              <a:rPr lang="ru-RU" dirty="0">
                <a:ea typeface="Times New Roman"/>
              </a:rPr>
              <a:t> </a:t>
            </a:r>
            <a:r>
              <a:rPr lang="ru-RU" dirty="0" err="1">
                <a:ea typeface="Times New Roman"/>
              </a:rPr>
              <a:t>ýerlerine</a:t>
            </a:r>
            <a:r>
              <a:rPr lang="ru-RU" dirty="0">
                <a:ea typeface="Times New Roman"/>
              </a:rPr>
              <a:t> </a:t>
            </a:r>
            <a:r>
              <a:rPr lang="ru-RU" dirty="0" err="1">
                <a:ea typeface="Times New Roman"/>
              </a:rPr>
              <a:t>baglylykda</a:t>
            </a:r>
            <a:r>
              <a:rPr lang="ru-RU" dirty="0">
                <a:ea typeface="Times New Roman"/>
              </a:rPr>
              <a:t>, 7 </a:t>
            </a:r>
            <a:r>
              <a:rPr lang="ru-RU" dirty="0" err="1">
                <a:ea typeface="Times New Roman"/>
              </a:rPr>
              <a:t>metrden</a:t>
            </a:r>
            <a:r>
              <a:rPr lang="ru-RU" dirty="0">
                <a:ea typeface="Times New Roman"/>
              </a:rPr>
              <a:t> 14 </a:t>
            </a:r>
            <a:r>
              <a:rPr lang="ru-RU" dirty="0" err="1">
                <a:ea typeface="Times New Roman"/>
              </a:rPr>
              <a:t>metre</a:t>
            </a:r>
            <a:r>
              <a:rPr lang="ru-RU" dirty="0">
                <a:ea typeface="Times New Roman"/>
              </a:rPr>
              <a:t> </a:t>
            </a:r>
            <a:r>
              <a:rPr lang="ru-RU" dirty="0" err="1">
                <a:ea typeface="Times New Roman"/>
              </a:rPr>
              <a:t>çenli</a:t>
            </a:r>
            <a:r>
              <a:rPr lang="ru-RU" dirty="0">
                <a:ea typeface="Times New Roman"/>
              </a:rPr>
              <a:t> </a:t>
            </a:r>
            <a:r>
              <a:rPr lang="ru-RU" dirty="0" err="1">
                <a:ea typeface="Times New Roman"/>
              </a:rPr>
              <a:t>bolupdyr</a:t>
            </a:r>
            <a:r>
              <a:rPr lang="ru-RU" dirty="0">
                <a:ea typeface="Times New Roman"/>
              </a:rPr>
              <a:t>. </a:t>
            </a:r>
            <a:r>
              <a:rPr lang="ru-RU" dirty="0" err="1">
                <a:ea typeface="Times New Roman"/>
              </a:rPr>
              <a:t>Bu</a:t>
            </a:r>
            <a:r>
              <a:rPr lang="ru-RU" dirty="0">
                <a:ea typeface="Times New Roman"/>
              </a:rPr>
              <a:t> </a:t>
            </a:r>
            <a:r>
              <a:rPr lang="ru-RU" dirty="0" err="1">
                <a:ea typeface="Times New Roman"/>
              </a:rPr>
              <a:t>howa</a:t>
            </a:r>
            <a:r>
              <a:rPr lang="ru-RU" dirty="0">
                <a:ea typeface="Times New Roman"/>
              </a:rPr>
              <a:t> </a:t>
            </a:r>
            <a:r>
              <a:rPr lang="ru-RU" dirty="0" err="1">
                <a:ea typeface="Times New Roman"/>
              </a:rPr>
              <a:t>elektrik</a:t>
            </a:r>
            <a:r>
              <a:rPr lang="ru-RU" dirty="0">
                <a:ea typeface="Times New Roman"/>
              </a:rPr>
              <a:t> </a:t>
            </a:r>
            <a:r>
              <a:rPr lang="ru-RU" dirty="0" err="1">
                <a:ea typeface="Times New Roman"/>
              </a:rPr>
              <a:t>geçirijileri</a:t>
            </a:r>
            <a:r>
              <a:rPr lang="ru-RU" dirty="0">
                <a:ea typeface="Times New Roman"/>
              </a:rPr>
              <a:t> </a:t>
            </a:r>
            <a:r>
              <a:rPr lang="ru-RU" dirty="0" err="1">
                <a:ea typeface="Times New Roman"/>
              </a:rPr>
              <a:t>dürli</a:t>
            </a:r>
            <a:r>
              <a:rPr lang="ru-RU" dirty="0">
                <a:ea typeface="Times New Roman"/>
              </a:rPr>
              <a:t> </a:t>
            </a:r>
            <a:r>
              <a:rPr lang="ru-RU" dirty="0" err="1">
                <a:ea typeface="Times New Roman"/>
              </a:rPr>
              <a:t>diregleriň</a:t>
            </a:r>
            <a:r>
              <a:rPr lang="ru-RU" dirty="0">
                <a:ea typeface="Times New Roman"/>
              </a:rPr>
              <a:t>, </a:t>
            </a:r>
            <a:r>
              <a:rPr lang="ru-RU" dirty="0" err="1">
                <a:ea typeface="Times New Roman"/>
              </a:rPr>
              <a:t>tanaplaryň</a:t>
            </a:r>
            <a:r>
              <a:rPr lang="ru-RU" dirty="0">
                <a:ea typeface="Times New Roman"/>
              </a:rPr>
              <a:t> </a:t>
            </a:r>
            <a:r>
              <a:rPr lang="ru-RU" dirty="0" err="1">
                <a:ea typeface="Times New Roman"/>
              </a:rPr>
              <a:t>ýardam</a:t>
            </a:r>
            <a:r>
              <a:rPr lang="ru-RU" dirty="0">
                <a:ea typeface="Times New Roman"/>
              </a:rPr>
              <a:t> </a:t>
            </a:r>
            <a:r>
              <a:rPr lang="ru-RU" dirty="0" err="1">
                <a:ea typeface="Times New Roman"/>
              </a:rPr>
              <a:t>bermeginde</a:t>
            </a:r>
            <a:r>
              <a:rPr lang="ru-RU" dirty="0">
                <a:ea typeface="Times New Roman"/>
              </a:rPr>
              <a:t> </a:t>
            </a:r>
            <a:r>
              <a:rPr lang="ru-RU" dirty="0" err="1">
                <a:ea typeface="Times New Roman"/>
              </a:rPr>
              <a:t>el</a:t>
            </a:r>
            <a:r>
              <a:rPr lang="ru-RU" dirty="0">
                <a:ea typeface="Times New Roman"/>
              </a:rPr>
              <a:t> </a:t>
            </a:r>
            <a:r>
              <a:rPr lang="ru-RU" dirty="0" err="1">
                <a:ea typeface="Times New Roman"/>
              </a:rPr>
              <a:t>güýji</a:t>
            </a:r>
            <a:r>
              <a:rPr lang="ru-RU" dirty="0">
                <a:ea typeface="Times New Roman"/>
              </a:rPr>
              <a:t> </a:t>
            </a:r>
            <a:r>
              <a:rPr lang="ru-RU" dirty="0" err="1">
                <a:ea typeface="Times New Roman"/>
              </a:rPr>
              <a:t>bilen</a:t>
            </a:r>
            <a:r>
              <a:rPr lang="ru-RU" dirty="0">
                <a:ea typeface="Times New Roman"/>
              </a:rPr>
              <a:t> </a:t>
            </a:r>
            <a:r>
              <a:rPr lang="ru-RU" dirty="0" err="1">
                <a:ea typeface="Times New Roman"/>
              </a:rPr>
              <a:t>dikilipdir</a:t>
            </a:r>
            <a:r>
              <a:rPr lang="ru-RU" dirty="0">
                <a:ea typeface="Times New Roman"/>
              </a:rPr>
              <a:t>.</a:t>
            </a:r>
            <a:endParaRPr lang="ru-RU" sz="1600" dirty="0">
              <a:ea typeface="Times New Roman"/>
            </a:endParaRPr>
          </a:p>
          <a:p>
            <a:pPr algn="just">
              <a:spcBef>
                <a:spcPts val="375"/>
              </a:spcBef>
              <a:spcAft>
                <a:spcPts val="375"/>
              </a:spcAft>
            </a:pPr>
            <a:r>
              <a:rPr lang="ru-RU" dirty="0" err="1">
                <a:ea typeface="Times New Roman"/>
              </a:rPr>
              <a:t>Elektrik</a:t>
            </a:r>
            <a:r>
              <a:rPr lang="ru-RU" dirty="0">
                <a:ea typeface="Times New Roman"/>
              </a:rPr>
              <a:t> </a:t>
            </a:r>
            <a:r>
              <a:rPr lang="ru-RU" dirty="0" err="1">
                <a:ea typeface="Times New Roman"/>
              </a:rPr>
              <a:t>stansiýasynda</a:t>
            </a:r>
            <a:r>
              <a:rPr lang="ru-RU" dirty="0">
                <a:ea typeface="Times New Roman"/>
              </a:rPr>
              <a:t> </a:t>
            </a:r>
            <a:r>
              <a:rPr lang="ru-RU" dirty="0" err="1">
                <a:ea typeface="Times New Roman"/>
              </a:rPr>
              <a:t>onuň</a:t>
            </a:r>
            <a:r>
              <a:rPr lang="ru-RU" dirty="0">
                <a:ea typeface="Times New Roman"/>
              </a:rPr>
              <a:t> 100 </a:t>
            </a:r>
            <a:r>
              <a:rPr lang="ru-RU" dirty="0" err="1">
                <a:ea typeface="Times New Roman"/>
              </a:rPr>
              <a:t>ýyllyk</a:t>
            </a:r>
            <a:r>
              <a:rPr lang="ru-RU" dirty="0">
                <a:ea typeface="Times New Roman"/>
              </a:rPr>
              <a:t> </a:t>
            </a:r>
            <a:r>
              <a:rPr lang="ru-RU" dirty="0" err="1">
                <a:ea typeface="Times New Roman"/>
              </a:rPr>
              <a:t>taryhyna</a:t>
            </a:r>
            <a:r>
              <a:rPr lang="ru-RU" dirty="0">
                <a:ea typeface="Times New Roman"/>
              </a:rPr>
              <a:t> </a:t>
            </a:r>
            <a:r>
              <a:rPr lang="ru-RU" dirty="0" err="1">
                <a:ea typeface="Times New Roman"/>
              </a:rPr>
              <a:t>şaýatlyk</a:t>
            </a:r>
            <a:r>
              <a:rPr lang="ru-RU" dirty="0">
                <a:ea typeface="Times New Roman"/>
              </a:rPr>
              <a:t> </a:t>
            </a:r>
            <a:r>
              <a:rPr lang="ru-RU" dirty="0" err="1">
                <a:ea typeface="Times New Roman"/>
              </a:rPr>
              <a:t>edýän</a:t>
            </a:r>
            <a:r>
              <a:rPr lang="ru-RU" dirty="0">
                <a:ea typeface="Times New Roman"/>
              </a:rPr>
              <a:t> </a:t>
            </a:r>
            <a:r>
              <a:rPr lang="ru-RU" dirty="0" err="1">
                <a:ea typeface="Times New Roman"/>
              </a:rPr>
              <a:t>zatlar</a:t>
            </a:r>
            <a:r>
              <a:rPr lang="ru-RU" dirty="0">
                <a:ea typeface="Times New Roman"/>
              </a:rPr>
              <a:t> </a:t>
            </a:r>
            <a:r>
              <a:rPr lang="ru-RU" dirty="0" err="1">
                <a:ea typeface="Times New Roman"/>
              </a:rPr>
              <a:t>köp</a:t>
            </a:r>
            <a:r>
              <a:rPr lang="ru-RU" dirty="0">
                <a:ea typeface="Times New Roman"/>
              </a:rPr>
              <a:t>. </a:t>
            </a:r>
            <a:r>
              <a:rPr lang="ru-RU" dirty="0" err="1">
                <a:ea typeface="Times New Roman"/>
              </a:rPr>
              <a:t>Mufia</a:t>
            </a:r>
            <a:r>
              <a:rPr lang="ru-RU" dirty="0">
                <a:ea typeface="Times New Roman"/>
              </a:rPr>
              <a:t> </a:t>
            </a:r>
            <a:r>
              <a:rPr lang="ru-RU" dirty="0" err="1">
                <a:ea typeface="Times New Roman"/>
              </a:rPr>
              <a:t>üç</a:t>
            </a:r>
            <a:r>
              <a:rPr lang="ru-RU" dirty="0">
                <a:ea typeface="Times New Roman"/>
              </a:rPr>
              <a:t> </a:t>
            </a:r>
            <a:r>
              <a:rPr lang="ru-RU" dirty="0" err="1">
                <a:ea typeface="Times New Roman"/>
              </a:rPr>
              <a:t>sany</a:t>
            </a:r>
            <a:r>
              <a:rPr lang="ru-RU" dirty="0">
                <a:ea typeface="Times New Roman"/>
              </a:rPr>
              <a:t> </a:t>
            </a:r>
            <a:r>
              <a:rPr lang="ru-RU" dirty="0" err="1">
                <a:ea typeface="Times New Roman"/>
              </a:rPr>
              <a:t>suw</a:t>
            </a:r>
            <a:r>
              <a:rPr lang="ru-RU" dirty="0">
                <a:ea typeface="Times New Roman"/>
              </a:rPr>
              <a:t> </a:t>
            </a:r>
            <a:r>
              <a:rPr lang="ru-RU" dirty="0" err="1">
                <a:ea typeface="Times New Roman"/>
              </a:rPr>
              <a:t>turbinasyndan</a:t>
            </a:r>
            <a:r>
              <a:rPr lang="ru-RU" dirty="0">
                <a:ea typeface="Times New Roman"/>
              </a:rPr>
              <a:t> </a:t>
            </a:r>
            <a:r>
              <a:rPr lang="ru-RU" dirty="0" err="1">
                <a:ea typeface="Times New Roman"/>
              </a:rPr>
              <a:t>başga-da</a:t>
            </a:r>
            <a:r>
              <a:rPr lang="ru-RU" dirty="0">
                <a:ea typeface="Times New Roman"/>
              </a:rPr>
              <a:t>, </a:t>
            </a:r>
            <a:r>
              <a:rPr lang="ru-RU" dirty="0" err="1">
                <a:ea typeface="Times New Roman"/>
              </a:rPr>
              <a:t>dakylanyna</a:t>
            </a:r>
            <a:r>
              <a:rPr lang="ru-RU" dirty="0">
                <a:ea typeface="Times New Roman"/>
              </a:rPr>
              <a:t> 100 </a:t>
            </a:r>
            <a:r>
              <a:rPr lang="ru-RU" dirty="0" err="1">
                <a:ea typeface="Times New Roman"/>
              </a:rPr>
              <a:t>ýyl</a:t>
            </a:r>
            <a:r>
              <a:rPr lang="ru-RU" dirty="0">
                <a:ea typeface="Times New Roman"/>
              </a:rPr>
              <a:t> </a:t>
            </a:r>
            <a:r>
              <a:rPr lang="ru-RU" dirty="0" err="1">
                <a:ea typeface="Times New Roman"/>
              </a:rPr>
              <a:t>bolup</a:t>
            </a:r>
            <a:r>
              <a:rPr lang="ru-RU" dirty="0">
                <a:ea typeface="Times New Roman"/>
              </a:rPr>
              <a:t>, </a:t>
            </a:r>
            <a:r>
              <a:rPr lang="ru-RU" dirty="0" err="1">
                <a:ea typeface="Times New Roman"/>
              </a:rPr>
              <a:t>häzire</a:t>
            </a:r>
            <a:r>
              <a:rPr lang="ru-RU" dirty="0">
                <a:ea typeface="Times New Roman"/>
              </a:rPr>
              <a:t> </a:t>
            </a:r>
            <a:r>
              <a:rPr lang="ru-RU" dirty="0" err="1">
                <a:ea typeface="Times New Roman"/>
              </a:rPr>
              <a:t>çenli</a:t>
            </a:r>
            <a:r>
              <a:rPr lang="ru-RU" dirty="0">
                <a:ea typeface="Times New Roman"/>
              </a:rPr>
              <a:t> </a:t>
            </a:r>
            <a:r>
              <a:rPr lang="ru-RU" dirty="0" err="1">
                <a:ea typeface="Times New Roman"/>
              </a:rPr>
              <a:t>hem</a:t>
            </a:r>
            <a:r>
              <a:rPr lang="ru-RU" dirty="0">
                <a:ea typeface="Times New Roman"/>
              </a:rPr>
              <a:t> </a:t>
            </a:r>
            <a:r>
              <a:rPr lang="ru-RU" dirty="0" err="1">
                <a:ea typeface="Times New Roman"/>
              </a:rPr>
              <a:t>bökdençsiz</a:t>
            </a:r>
            <a:r>
              <a:rPr lang="ru-RU" dirty="0">
                <a:ea typeface="Times New Roman"/>
              </a:rPr>
              <a:t> </a:t>
            </a:r>
            <a:r>
              <a:rPr lang="ru-RU" dirty="0" err="1">
                <a:ea typeface="Times New Roman"/>
              </a:rPr>
              <a:t>işläp</a:t>
            </a:r>
            <a:r>
              <a:rPr lang="ru-RU" dirty="0">
                <a:ea typeface="Times New Roman"/>
              </a:rPr>
              <a:t> </a:t>
            </a:r>
            <a:r>
              <a:rPr lang="ru-RU" dirty="0" err="1">
                <a:ea typeface="Times New Roman"/>
              </a:rPr>
              <a:t>duran</a:t>
            </a:r>
            <a:r>
              <a:rPr lang="ru-RU" dirty="0">
                <a:ea typeface="Times New Roman"/>
              </a:rPr>
              <a:t> </a:t>
            </a:r>
            <a:r>
              <a:rPr lang="ru-RU" dirty="0" err="1">
                <a:ea typeface="Times New Roman"/>
              </a:rPr>
              <a:t>duýduryş</a:t>
            </a:r>
            <a:r>
              <a:rPr lang="ru-RU" dirty="0">
                <a:ea typeface="Times New Roman"/>
              </a:rPr>
              <a:t> </a:t>
            </a:r>
            <a:r>
              <a:rPr lang="ru-RU" dirty="0" err="1">
                <a:ea typeface="Times New Roman"/>
              </a:rPr>
              <a:t>çyralary</a:t>
            </a:r>
            <a:r>
              <a:rPr lang="ru-RU" dirty="0">
                <a:ea typeface="Times New Roman"/>
              </a:rPr>
              <a:t>, </a:t>
            </a:r>
            <a:r>
              <a:rPr lang="ru-RU" dirty="0" err="1">
                <a:ea typeface="Times New Roman"/>
              </a:rPr>
              <a:t>stansiýa</a:t>
            </a:r>
            <a:r>
              <a:rPr lang="ru-RU" dirty="0">
                <a:ea typeface="Times New Roman"/>
              </a:rPr>
              <a:t> </a:t>
            </a:r>
            <a:r>
              <a:rPr lang="ru-RU" dirty="0" err="1">
                <a:ea typeface="Times New Roman"/>
              </a:rPr>
              <a:t>ulanmaga</a:t>
            </a:r>
            <a:r>
              <a:rPr lang="ru-RU" dirty="0">
                <a:ea typeface="Times New Roman"/>
              </a:rPr>
              <a:t> </a:t>
            </a:r>
            <a:r>
              <a:rPr lang="ru-RU" dirty="0" err="1">
                <a:ea typeface="Times New Roman"/>
              </a:rPr>
              <a:t>berlende</a:t>
            </a:r>
            <a:r>
              <a:rPr lang="ru-RU" dirty="0">
                <a:ea typeface="Times New Roman"/>
              </a:rPr>
              <a:t> </a:t>
            </a:r>
            <a:r>
              <a:rPr lang="ru-RU" dirty="0" err="1">
                <a:ea typeface="Times New Roman"/>
              </a:rPr>
              <a:t>potratçy</a:t>
            </a:r>
            <a:r>
              <a:rPr lang="ru-RU" dirty="0">
                <a:ea typeface="Times New Roman"/>
              </a:rPr>
              <a:t> </a:t>
            </a:r>
            <a:r>
              <a:rPr lang="ru-RU" dirty="0" err="1">
                <a:ea typeface="Times New Roman"/>
              </a:rPr>
              <a:t>kompaniýa</a:t>
            </a:r>
            <a:r>
              <a:rPr lang="ru-RU" dirty="0">
                <a:ea typeface="Times New Roman"/>
              </a:rPr>
              <a:t> </a:t>
            </a:r>
            <a:r>
              <a:rPr lang="ru-RU" dirty="0" err="1">
                <a:ea typeface="Times New Roman"/>
              </a:rPr>
              <a:t>tarapyndan</a:t>
            </a:r>
            <a:r>
              <a:rPr lang="ru-RU" dirty="0">
                <a:ea typeface="Times New Roman"/>
              </a:rPr>
              <a:t> </a:t>
            </a:r>
            <a:r>
              <a:rPr lang="ru-RU" dirty="0" err="1">
                <a:ea typeface="Times New Roman"/>
              </a:rPr>
              <a:t>üpjün</a:t>
            </a:r>
            <a:r>
              <a:rPr lang="ru-RU" dirty="0">
                <a:ea typeface="Times New Roman"/>
              </a:rPr>
              <a:t> </a:t>
            </a:r>
            <a:r>
              <a:rPr lang="ru-RU" dirty="0" err="1">
                <a:ea typeface="Times New Roman"/>
              </a:rPr>
              <a:t>edilen</a:t>
            </a:r>
            <a:r>
              <a:rPr lang="ru-RU" dirty="0">
                <a:ea typeface="Times New Roman"/>
              </a:rPr>
              <a:t> </a:t>
            </a:r>
            <a:r>
              <a:rPr lang="ru-RU" dirty="0" err="1">
                <a:ea typeface="Times New Roman"/>
              </a:rPr>
              <a:t>dürli</a:t>
            </a:r>
            <a:r>
              <a:rPr lang="ru-RU" dirty="0">
                <a:ea typeface="Times New Roman"/>
              </a:rPr>
              <a:t> </a:t>
            </a:r>
            <a:r>
              <a:rPr lang="ru-RU" dirty="0" err="1">
                <a:ea typeface="Times New Roman"/>
              </a:rPr>
              <a:t>ölçegli</a:t>
            </a:r>
            <a:r>
              <a:rPr lang="ru-RU" dirty="0">
                <a:ea typeface="Times New Roman"/>
              </a:rPr>
              <a:t> </a:t>
            </a:r>
            <a:r>
              <a:rPr lang="ru-RU" dirty="0" err="1">
                <a:ea typeface="Times New Roman"/>
              </a:rPr>
              <a:t>açarlar</a:t>
            </a:r>
            <a:r>
              <a:rPr lang="ru-RU" dirty="0">
                <a:ea typeface="Times New Roman"/>
              </a:rPr>
              <a:t>, </a:t>
            </a:r>
            <a:r>
              <a:rPr lang="ru-RU" dirty="0" err="1">
                <a:ea typeface="Times New Roman"/>
              </a:rPr>
              <a:t>köçe</a:t>
            </a:r>
            <a:r>
              <a:rPr lang="ru-RU" dirty="0">
                <a:ea typeface="Times New Roman"/>
              </a:rPr>
              <a:t> </a:t>
            </a:r>
            <a:r>
              <a:rPr lang="ru-RU" dirty="0" err="1">
                <a:ea typeface="Times New Roman"/>
              </a:rPr>
              <a:t>fonarlary</a:t>
            </a:r>
            <a:r>
              <a:rPr lang="ru-RU" dirty="0">
                <a:ea typeface="Times New Roman"/>
              </a:rPr>
              <a:t> </a:t>
            </a:r>
            <a:r>
              <a:rPr lang="ru-RU" dirty="0" err="1">
                <a:ea typeface="Times New Roman"/>
              </a:rPr>
              <a:t>hem</a:t>
            </a:r>
            <a:r>
              <a:rPr lang="ru-RU" dirty="0">
                <a:ea typeface="Times New Roman"/>
              </a:rPr>
              <a:t> </a:t>
            </a:r>
            <a:r>
              <a:rPr lang="ru-RU" dirty="0" err="1">
                <a:ea typeface="Times New Roman"/>
              </a:rPr>
              <a:t>şaýatlyk</a:t>
            </a:r>
            <a:r>
              <a:rPr lang="ru-RU" dirty="0">
                <a:ea typeface="Times New Roman"/>
              </a:rPr>
              <a:t> </a:t>
            </a:r>
            <a:r>
              <a:rPr lang="ru-RU" dirty="0" err="1">
                <a:ea typeface="Times New Roman"/>
              </a:rPr>
              <a:t>edýär</a:t>
            </a:r>
            <a:r>
              <a:rPr lang="ru-RU" dirty="0">
                <a:ea typeface="Times New Roman"/>
              </a:rPr>
              <a:t>.</a:t>
            </a:r>
            <a:endParaRPr lang="ru-RU" sz="1600" dirty="0">
              <a:ea typeface="Times New Roman"/>
            </a:endParaRPr>
          </a:p>
          <a:p>
            <a:pPr algn="just">
              <a:spcBef>
                <a:spcPts val="375"/>
              </a:spcBef>
              <a:spcAft>
                <a:spcPts val="375"/>
              </a:spcAft>
            </a:pPr>
            <a:r>
              <a:rPr lang="ru-RU" dirty="0" err="1">
                <a:ea typeface="Times New Roman"/>
              </a:rPr>
              <a:t>Hindiguş</a:t>
            </a:r>
            <a:r>
              <a:rPr lang="ru-RU" dirty="0">
                <a:ea typeface="Times New Roman"/>
              </a:rPr>
              <a:t> </a:t>
            </a:r>
            <a:r>
              <a:rPr lang="ru-RU" dirty="0" err="1">
                <a:ea typeface="Times New Roman"/>
              </a:rPr>
              <a:t>gidroelektrik</a:t>
            </a:r>
            <a:r>
              <a:rPr lang="ru-RU" dirty="0">
                <a:ea typeface="Times New Roman"/>
              </a:rPr>
              <a:t> </a:t>
            </a:r>
            <a:r>
              <a:rPr lang="ru-RU" dirty="0" err="1">
                <a:ea typeface="Times New Roman"/>
              </a:rPr>
              <a:t>stansiýasy</a:t>
            </a:r>
            <a:r>
              <a:rPr lang="ru-RU" dirty="0">
                <a:ea typeface="Times New Roman"/>
              </a:rPr>
              <a:t> </a:t>
            </a:r>
            <a:r>
              <a:rPr lang="ru-RU" dirty="0" err="1">
                <a:ea typeface="Times New Roman"/>
              </a:rPr>
              <a:t>gurlandan</a:t>
            </a:r>
            <a:r>
              <a:rPr lang="ru-RU" dirty="0">
                <a:ea typeface="Times New Roman"/>
              </a:rPr>
              <a:t> </a:t>
            </a:r>
            <a:r>
              <a:rPr lang="ru-RU" dirty="0" err="1">
                <a:ea typeface="Times New Roman"/>
              </a:rPr>
              <a:t>soňra</a:t>
            </a:r>
            <a:r>
              <a:rPr lang="ru-RU" dirty="0">
                <a:ea typeface="Times New Roman"/>
              </a:rPr>
              <a:t> </a:t>
            </a:r>
            <a:r>
              <a:rPr lang="ru-RU" dirty="0" err="1">
                <a:ea typeface="Times New Roman"/>
              </a:rPr>
              <a:t>geçen</a:t>
            </a:r>
            <a:r>
              <a:rPr lang="ru-RU" dirty="0">
                <a:ea typeface="Times New Roman"/>
              </a:rPr>
              <a:t> 100 </a:t>
            </a:r>
            <a:r>
              <a:rPr lang="ru-RU" dirty="0" err="1">
                <a:ea typeface="Times New Roman"/>
              </a:rPr>
              <a:t>ýylyň</a:t>
            </a:r>
            <a:r>
              <a:rPr lang="ru-RU" dirty="0">
                <a:ea typeface="Times New Roman"/>
              </a:rPr>
              <a:t> </a:t>
            </a:r>
            <a:r>
              <a:rPr lang="ru-RU" dirty="0" err="1">
                <a:ea typeface="Times New Roman"/>
              </a:rPr>
              <a:t>dowamynda</a:t>
            </a:r>
            <a:r>
              <a:rPr lang="ru-RU" dirty="0">
                <a:ea typeface="Times New Roman"/>
              </a:rPr>
              <a:t> </a:t>
            </a:r>
            <a:r>
              <a:rPr lang="ru-RU" dirty="0" err="1">
                <a:ea typeface="Times New Roman"/>
              </a:rPr>
              <a:t>elektroenergetika</a:t>
            </a:r>
            <a:r>
              <a:rPr lang="ru-RU" dirty="0">
                <a:ea typeface="Times New Roman"/>
              </a:rPr>
              <a:t> </a:t>
            </a:r>
            <a:r>
              <a:rPr lang="ru-RU" dirty="0" err="1">
                <a:ea typeface="Times New Roman"/>
              </a:rPr>
              <a:t>pudagy</a:t>
            </a:r>
            <a:r>
              <a:rPr lang="ru-RU" dirty="0">
                <a:ea typeface="Times New Roman"/>
              </a:rPr>
              <a:t> </a:t>
            </a:r>
            <a:r>
              <a:rPr lang="ru-RU" dirty="0" err="1">
                <a:ea typeface="Times New Roman"/>
              </a:rPr>
              <a:t>uly</a:t>
            </a:r>
            <a:r>
              <a:rPr lang="ru-RU" dirty="0">
                <a:ea typeface="Times New Roman"/>
              </a:rPr>
              <a:t> </a:t>
            </a:r>
            <a:r>
              <a:rPr lang="ru-RU" dirty="0" err="1">
                <a:ea typeface="Times New Roman"/>
              </a:rPr>
              <a:t>ösüşleri</a:t>
            </a:r>
            <a:r>
              <a:rPr lang="ru-RU" dirty="0">
                <a:ea typeface="Times New Roman"/>
              </a:rPr>
              <a:t> </a:t>
            </a:r>
            <a:r>
              <a:rPr lang="ru-RU" dirty="0" err="1">
                <a:ea typeface="Times New Roman"/>
              </a:rPr>
              <a:t>gazandy</a:t>
            </a:r>
            <a:r>
              <a:rPr lang="ru-RU" dirty="0">
                <a:ea typeface="Times New Roman"/>
              </a:rPr>
              <a:t>. </a:t>
            </a:r>
            <a:r>
              <a:rPr lang="ru-RU" dirty="0" err="1">
                <a:ea typeface="Times New Roman"/>
              </a:rPr>
              <a:t>Birnäçe</a:t>
            </a:r>
            <a:r>
              <a:rPr lang="ru-RU" dirty="0">
                <a:ea typeface="Times New Roman"/>
              </a:rPr>
              <a:t> </a:t>
            </a:r>
            <a:r>
              <a:rPr lang="ru-RU" dirty="0" err="1">
                <a:ea typeface="Times New Roman"/>
              </a:rPr>
              <a:t>elektrik</a:t>
            </a:r>
            <a:r>
              <a:rPr lang="ru-RU" dirty="0">
                <a:ea typeface="Times New Roman"/>
              </a:rPr>
              <a:t> </a:t>
            </a:r>
            <a:r>
              <a:rPr lang="ru-RU" dirty="0" err="1">
                <a:ea typeface="Times New Roman"/>
              </a:rPr>
              <a:t>we</a:t>
            </a:r>
            <a:r>
              <a:rPr lang="ru-RU" dirty="0">
                <a:ea typeface="Times New Roman"/>
              </a:rPr>
              <a:t> </a:t>
            </a:r>
            <a:r>
              <a:rPr lang="ru-RU" dirty="0" err="1">
                <a:ea typeface="Times New Roman"/>
              </a:rPr>
              <a:t>ýylylyk</a:t>
            </a:r>
            <a:r>
              <a:rPr lang="ru-RU" dirty="0">
                <a:ea typeface="Times New Roman"/>
              </a:rPr>
              <a:t> </a:t>
            </a:r>
            <a:r>
              <a:rPr lang="ru-RU" dirty="0" err="1">
                <a:ea typeface="Times New Roman"/>
              </a:rPr>
              <a:t>stansiýalary</a:t>
            </a:r>
            <a:r>
              <a:rPr lang="ru-RU" dirty="0">
                <a:ea typeface="Times New Roman"/>
              </a:rPr>
              <a:t>, </a:t>
            </a:r>
            <a:r>
              <a:rPr lang="ru-RU" dirty="0" err="1">
                <a:ea typeface="Times New Roman"/>
              </a:rPr>
              <a:t>müňlerçe</a:t>
            </a:r>
            <a:r>
              <a:rPr lang="ru-RU" dirty="0">
                <a:ea typeface="Times New Roman"/>
              </a:rPr>
              <a:t> </a:t>
            </a:r>
            <a:r>
              <a:rPr lang="ru-RU" dirty="0" err="1">
                <a:ea typeface="Times New Roman"/>
              </a:rPr>
              <a:t>kilometr</a:t>
            </a:r>
            <a:r>
              <a:rPr lang="ru-RU" dirty="0">
                <a:ea typeface="Times New Roman"/>
              </a:rPr>
              <a:t> </a:t>
            </a:r>
            <a:r>
              <a:rPr lang="ru-RU" dirty="0" err="1">
                <a:ea typeface="Times New Roman"/>
              </a:rPr>
              <a:t>elektrik</a:t>
            </a:r>
            <a:r>
              <a:rPr lang="ru-RU" dirty="0">
                <a:ea typeface="Times New Roman"/>
              </a:rPr>
              <a:t> </a:t>
            </a:r>
            <a:r>
              <a:rPr lang="ru-RU" dirty="0" err="1">
                <a:ea typeface="Times New Roman"/>
              </a:rPr>
              <a:t>geçirijileri</a:t>
            </a:r>
            <a:r>
              <a:rPr lang="ru-RU" dirty="0">
                <a:ea typeface="Times New Roman"/>
              </a:rPr>
              <a:t>, </a:t>
            </a:r>
            <a:r>
              <a:rPr lang="ru-RU" dirty="0" err="1">
                <a:ea typeface="Times New Roman"/>
              </a:rPr>
              <a:t>transformator</a:t>
            </a:r>
            <a:r>
              <a:rPr lang="ru-RU" dirty="0">
                <a:ea typeface="Times New Roman"/>
              </a:rPr>
              <a:t> </a:t>
            </a:r>
            <a:r>
              <a:rPr lang="ru-RU" dirty="0" err="1">
                <a:ea typeface="Times New Roman"/>
              </a:rPr>
              <a:t>beketleri</a:t>
            </a:r>
            <a:r>
              <a:rPr lang="ru-RU" dirty="0">
                <a:ea typeface="Times New Roman"/>
              </a:rPr>
              <a:t> </a:t>
            </a:r>
            <a:r>
              <a:rPr lang="ru-RU" dirty="0" err="1">
                <a:ea typeface="Times New Roman"/>
              </a:rPr>
              <a:t>gurlup</a:t>
            </a:r>
            <a:r>
              <a:rPr lang="ru-RU" dirty="0">
                <a:ea typeface="Times New Roman"/>
              </a:rPr>
              <a:t>, </a:t>
            </a:r>
            <a:r>
              <a:rPr lang="ru-RU" dirty="0" err="1">
                <a:ea typeface="Times New Roman"/>
              </a:rPr>
              <a:t>ýurdumyzyň</a:t>
            </a:r>
            <a:r>
              <a:rPr lang="ru-RU" dirty="0">
                <a:ea typeface="Times New Roman"/>
              </a:rPr>
              <a:t> </a:t>
            </a:r>
            <a:r>
              <a:rPr lang="ru-RU" dirty="0" err="1">
                <a:ea typeface="Times New Roman"/>
              </a:rPr>
              <a:t>energetika</a:t>
            </a:r>
            <a:r>
              <a:rPr lang="ru-RU" dirty="0">
                <a:ea typeface="Times New Roman"/>
              </a:rPr>
              <a:t> </a:t>
            </a:r>
            <a:r>
              <a:rPr lang="ru-RU" dirty="0" err="1">
                <a:ea typeface="Times New Roman"/>
              </a:rPr>
              <a:t>garaşsyzlygy</a:t>
            </a:r>
            <a:r>
              <a:rPr lang="ru-RU" dirty="0">
                <a:ea typeface="Times New Roman"/>
              </a:rPr>
              <a:t> </a:t>
            </a:r>
            <a:r>
              <a:rPr lang="ru-RU" dirty="0" err="1">
                <a:ea typeface="Times New Roman"/>
              </a:rPr>
              <a:t>üpjün</a:t>
            </a:r>
            <a:r>
              <a:rPr lang="ru-RU" dirty="0">
                <a:ea typeface="Times New Roman"/>
              </a:rPr>
              <a:t> </a:t>
            </a:r>
            <a:r>
              <a:rPr lang="ru-RU" dirty="0" err="1">
                <a:ea typeface="Times New Roman"/>
              </a:rPr>
              <a:t>edildi</a:t>
            </a:r>
            <a:r>
              <a:rPr lang="ru-RU" dirty="0">
                <a:ea typeface="Times New Roman"/>
              </a:rPr>
              <a:t>, </a:t>
            </a:r>
            <a:r>
              <a:rPr lang="ru-RU" dirty="0" err="1">
                <a:ea typeface="Times New Roman"/>
              </a:rPr>
              <a:t>Turkmenistan</a:t>
            </a:r>
            <a:r>
              <a:rPr lang="ru-RU" dirty="0">
                <a:ea typeface="Times New Roman"/>
              </a:rPr>
              <a:t> </a:t>
            </a:r>
            <a:r>
              <a:rPr lang="ru-RU" dirty="0" err="1">
                <a:ea typeface="Times New Roman"/>
              </a:rPr>
              <a:t>elektrik</a:t>
            </a:r>
            <a:r>
              <a:rPr lang="ru-RU" dirty="0">
                <a:ea typeface="Times New Roman"/>
              </a:rPr>
              <a:t> </a:t>
            </a:r>
            <a:r>
              <a:rPr lang="ru-RU" dirty="0" err="1">
                <a:ea typeface="Times New Roman"/>
              </a:rPr>
              <a:t>energiýasyny</a:t>
            </a:r>
            <a:r>
              <a:rPr lang="ru-RU" dirty="0">
                <a:ea typeface="Times New Roman"/>
              </a:rPr>
              <a:t> </a:t>
            </a:r>
            <a:r>
              <a:rPr lang="ru-RU" dirty="0" err="1">
                <a:ea typeface="Times New Roman"/>
              </a:rPr>
              <a:t>ýylyň-ýylyna</a:t>
            </a:r>
            <a:r>
              <a:rPr lang="ru-RU" dirty="0">
                <a:ea typeface="Times New Roman"/>
              </a:rPr>
              <a:t> </a:t>
            </a:r>
            <a:r>
              <a:rPr lang="ru-RU" dirty="0" err="1">
                <a:ea typeface="Times New Roman"/>
              </a:rPr>
              <a:t>artýan</a:t>
            </a:r>
            <a:r>
              <a:rPr lang="ru-RU" dirty="0">
                <a:ea typeface="Times New Roman"/>
              </a:rPr>
              <a:t> </a:t>
            </a:r>
            <a:r>
              <a:rPr lang="ru-RU" dirty="0" err="1">
                <a:ea typeface="Times New Roman"/>
              </a:rPr>
              <a:t>möçberlerde</a:t>
            </a:r>
            <a:r>
              <a:rPr lang="ru-RU" dirty="0">
                <a:ea typeface="Times New Roman"/>
              </a:rPr>
              <a:t> </a:t>
            </a:r>
            <a:r>
              <a:rPr lang="ru-RU" dirty="0" err="1">
                <a:ea typeface="Times New Roman"/>
              </a:rPr>
              <a:t>daşary</a:t>
            </a:r>
            <a:r>
              <a:rPr lang="ru-RU" dirty="0">
                <a:ea typeface="Times New Roman"/>
              </a:rPr>
              <a:t> </a:t>
            </a:r>
            <a:r>
              <a:rPr lang="ru-RU" dirty="0" err="1">
                <a:ea typeface="Times New Roman"/>
              </a:rPr>
              <a:t>ýurtlara</a:t>
            </a:r>
            <a:r>
              <a:rPr lang="ru-RU" dirty="0">
                <a:ea typeface="Times New Roman"/>
              </a:rPr>
              <a:t> </a:t>
            </a:r>
            <a:r>
              <a:rPr lang="ru-RU" dirty="0" err="1">
                <a:ea typeface="Times New Roman"/>
              </a:rPr>
              <a:t>iberýän</a:t>
            </a:r>
            <a:r>
              <a:rPr lang="ru-RU" dirty="0">
                <a:ea typeface="Times New Roman"/>
              </a:rPr>
              <a:t> </a:t>
            </a:r>
            <a:r>
              <a:rPr lang="ru-RU" dirty="0" err="1">
                <a:ea typeface="Times New Roman"/>
              </a:rPr>
              <a:t>döwlete</a:t>
            </a:r>
            <a:r>
              <a:rPr lang="ru-RU" dirty="0">
                <a:ea typeface="Times New Roman"/>
              </a:rPr>
              <a:t> </a:t>
            </a:r>
            <a:r>
              <a:rPr lang="ru-RU" dirty="0" err="1">
                <a:ea typeface="Times New Roman"/>
              </a:rPr>
              <a:t>öwrüldi</a:t>
            </a:r>
            <a:r>
              <a:rPr lang="ru-RU" dirty="0">
                <a:ea typeface="Times New Roman"/>
              </a:rPr>
              <a:t>. </a:t>
            </a:r>
            <a:r>
              <a:rPr lang="en-US" dirty="0">
                <a:ea typeface="Times New Roman"/>
              </a:rPr>
              <a:t>Bu </a:t>
            </a:r>
            <a:r>
              <a:rPr lang="en-US" dirty="0" err="1">
                <a:ea typeface="Times New Roman"/>
              </a:rPr>
              <a:t>belent</a:t>
            </a:r>
            <a:r>
              <a:rPr lang="en-US" dirty="0">
                <a:ea typeface="Times New Roman"/>
              </a:rPr>
              <a:t> </a:t>
            </a:r>
            <a:r>
              <a:rPr lang="en-US" dirty="0" err="1">
                <a:ea typeface="Times New Roman"/>
              </a:rPr>
              <a:t>sepgitlere</a:t>
            </a:r>
            <a:r>
              <a:rPr lang="en-US" dirty="0">
                <a:ea typeface="Times New Roman"/>
              </a:rPr>
              <a:t> </a:t>
            </a:r>
            <a:r>
              <a:rPr lang="en-US" dirty="0" err="1">
                <a:ea typeface="Times New Roman"/>
              </a:rPr>
              <a:t>Türkmenistanyň</a:t>
            </a:r>
            <a:r>
              <a:rPr lang="en-US" dirty="0">
                <a:ea typeface="Times New Roman"/>
              </a:rPr>
              <a:t> </a:t>
            </a:r>
            <a:r>
              <a:rPr lang="en-US" dirty="0" err="1">
                <a:ea typeface="Times New Roman"/>
              </a:rPr>
              <a:t>hormatly</a:t>
            </a:r>
            <a:r>
              <a:rPr lang="en-US" dirty="0">
                <a:ea typeface="Times New Roman"/>
              </a:rPr>
              <a:t> </a:t>
            </a:r>
            <a:r>
              <a:rPr lang="en-US" dirty="0" err="1">
                <a:ea typeface="Times New Roman"/>
              </a:rPr>
              <a:t>Prezidenti</a:t>
            </a:r>
            <a:r>
              <a:rPr lang="en-US" dirty="0">
                <a:ea typeface="Times New Roman"/>
              </a:rPr>
              <a:t> </a:t>
            </a:r>
            <a:r>
              <a:rPr lang="en-US" dirty="0" err="1">
                <a:ea typeface="Times New Roman"/>
              </a:rPr>
              <a:t>Gurbanguly</a:t>
            </a:r>
            <a:r>
              <a:rPr lang="en-US" dirty="0">
                <a:ea typeface="Times New Roman"/>
              </a:rPr>
              <a:t> </a:t>
            </a:r>
            <a:r>
              <a:rPr lang="en-US" dirty="0" err="1">
                <a:ea typeface="Times New Roman"/>
              </a:rPr>
              <a:t>Berdimuhamedowyň</a:t>
            </a:r>
            <a:r>
              <a:rPr lang="en-US" dirty="0">
                <a:ea typeface="Times New Roman"/>
              </a:rPr>
              <a:t> </a:t>
            </a:r>
            <a:r>
              <a:rPr lang="en-US" dirty="0" err="1">
                <a:ea typeface="Times New Roman"/>
              </a:rPr>
              <a:t>edýän</a:t>
            </a:r>
            <a:r>
              <a:rPr lang="en-US" dirty="0">
                <a:ea typeface="Times New Roman"/>
              </a:rPr>
              <a:t> </a:t>
            </a:r>
            <a:r>
              <a:rPr lang="en-US" dirty="0" err="1">
                <a:ea typeface="Times New Roman"/>
              </a:rPr>
              <a:t>ýadawsyz</a:t>
            </a:r>
            <a:r>
              <a:rPr lang="en-US" dirty="0">
                <a:ea typeface="Times New Roman"/>
              </a:rPr>
              <a:t> </a:t>
            </a:r>
            <a:r>
              <a:rPr lang="en-US" dirty="0" err="1">
                <a:ea typeface="Times New Roman"/>
              </a:rPr>
              <a:t>aladalary</a:t>
            </a:r>
            <a:r>
              <a:rPr lang="en-US" dirty="0">
                <a:ea typeface="Times New Roman"/>
              </a:rPr>
              <a:t> we </a:t>
            </a:r>
            <a:r>
              <a:rPr lang="en-US" dirty="0" err="1">
                <a:ea typeface="Times New Roman"/>
              </a:rPr>
              <a:t>ýardamlary</a:t>
            </a:r>
            <a:r>
              <a:rPr lang="en-US" dirty="0">
                <a:ea typeface="Times New Roman"/>
              </a:rPr>
              <a:t> </a:t>
            </a:r>
            <a:r>
              <a:rPr lang="en-US" dirty="0" err="1">
                <a:ea typeface="Times New Roman"/>
              </a:rPr>
              <a:t>netijesinde</a:t>
            </a:r>
            <a:r>
              <a:rPr lang="en-US" dirty="0">
                <a:ea typeface="Times New Roman"/>
              </a:rPr>
              <a:t> </a:t>
            </a:r>
            <a:r>
              <a:rPr lang="en-US" dirty="0" err="1">
                <a:ea typeface="Times New Roman"/>
              </a:rPr>
              <a:t>ýetildi</a:t>
            </a:r>
            <a:r>
              <a:rPr lang="en-US" dirty="0">
                <a:ea typeface="Times New Roman"/>
              </a:rPr>
              <a:t>.</a:t>
            </a:r>
            <a:endParaRPr lang="ru-RU" sz="1600" dirty="0">
              <a:ea typeface="Times New Roman"/>
            </a:endParaRPr>
          </a:p>
          <a:p>
            <a:pPr algn="just">
              <a:spcBef>
                <a:spcPts val="375"/>
              </a:spcBef>
              <a:spcAft>
                <a:spcPts val="375"/>
              </a:spcAft>
            </a:pPr>
            <a:r>
              <a:rPr lang="en-US" dirty="0" err="1">
                <a:ea typeface="Times New Roman"/>
              </a:rPr>
              <a:t>Hindiguş</a:t>
            </a:r>
            <a:r>
              <a:rPr lang="en-US" dirty="0">
                <a:ea typeface="Times New Roman"/>
              </a:rPr>
              <a:t> </a:t>
            </a:r>
            <a:r>
              <a:rPr lang="en-US" dirty="0" err="1">
                <a:ea typeface="Times New Roman"/>
              </a:rPr>
              <a:t>gidroelektrik</a:t>
            </a:r>
            <a:r>
              <a:rPr lang="en-US" dirty="0">
                <a:ea typeface="Times New Roman"/>
              </a:rPr>
              <a:t> </a:t>
            </a:r>
            <a:r>
              <a:rPr lang="en-US" dirty="0" err="1">
                <a:ea typeface="Times New Roman"/>
              </a:rPr>
              <a:t>stansiýasy</a:t>
            </a:r>
            <a:r>
              <a:rPr lang="en-US" dirty="0">
                <a:ea typeface="Times New Roman"/>
              </a:rPr>
              <a:t> hem </a:t>
            </a:r>
            <a:r>
              <a:rPr lang="en-US" dirty="0" err="1">
                <a:ea typeface="Times New Roman"/>
              </a:rPr>
              <a:t>pudagymyzyň</a:t>
            </a:r>
            <a:r>
              <a:rPr lang="en-US" dirty="0">
                <a:ea typeface="Times New Roman"/>
              </a:rPr>
              <a:t> </a:t>
            </a:r>
            <a:r>
              <a:rPr lang="en-US" dirty="0" err="1">
                <a:ea typeface="Times New Roman"/>
              </a:rPr>
              <a:t>bir</a:t>
            </a:r>
            <a:r>
              <a:rPr lang="en-US" dirty="0">
                <a:ea typeface="Times New Roman"/>
              </a:rPr>
              <a:t> </a:t>
            </a:r>
            <a:r>
              <a:rPr lang="en-US" dirty="0" err="1">
                <a:ea typeface="Times New Roman"/>
              </a:rPr>
              <a:t>asyrlyk</a:t>
            </a:r>
            <a:r>
              <a:rPr lang="en-US" dirty="0">
                <a:ea typeface="Times New Roman"/>
              </a:rPr>
              <a:t> </a:t>
            </a:r>
            <a:r>
              <a:rPr lang="en-US" dirty="0" err="1">
                <a:ea typeface="Times New Roman"/>
              </a:rPr>
              <a:t>taryhynyň</a:t>
            </a:r>
            <a:r>
              <a:rPr lang="en-US" dirty="0">
                <a:ea typeface="Times New Roman"/>
              </a:rPr>
              <a:t> </a:t>
            </a:r>
            <a:r>
              <a:rPr lang="en-US" dirty="0" err="1">
                <a:ea typeface="Times New Roman"/>
              </a:rPr>
              <a:t>janly</a:t>
            </a:r>
            <a:r>
              <a:rPr lang="en-US" dirty="0">
                <a:ea typeface="Times New Roman"/>
              </a:rPr>
              <a:t> </a:t>
            </a:r>
            <a:r>
              <a:rPr lang="en-US" dirty="0" err="1">
                <a:ea typeface="Times New Roman"/>
              </a:rPr>
              <a:t>şaýady</a:t>
            </a:r>
            <a:r>
              <a:rPr lang="en-US" dirty="0">
                <a:ea typeface="Times New Roman"/>
              </a:rPr>
              <a:t> </a:t>
            </a:r>
            <a:r>
              <a:rPr lang="en-US" dirty="0" err="1">
                <a:ea typeface="Times New Roman"/>
              </a:rPr>
              <a:t>bolup</a:t>
            </a:r>
            <a:r>
              <a:rPr lang="en-US" dirty="0">
                <a:ea typeface="Times New Roman"/>
              </a:rPr>
              <a:t>, </a:t>
            </a:r>
            <a:r>
              <a:rPr lang="en-US" dirty="0" err="1">
                <a:ea typeface="Times New Roman"/>
              </a:rPr>
              <a:t>açyk</a:t>
            </a:r>
            <a:r>
              <a:rPr lang="en-US" dirty="0">
                <a:ea typeface="Times New Roman"/>
              </a:rPr>
              <a:t> </a:t>
            </a:r>
            <a:r>
              <a:rPr lang="en-US" dirty="0" err="1">
                <a:ea typeface="Times New Roman"/>
              </a:rPr>
              <a:t>asmanyň</a:t>
            </a:r>
            <a:r>
              <a:rPr lang="en-US" dirty="0">
                <a:ea typeface="Times New Roman"/>
              </a:rPr>
              <a:t> </a:t>
            </a:r>
            <a:r>
              <a:rPr lang="en-US" dirty="0" err="1">
                <a:ea typeface="Times New Roman"/>
              </a:rPr>
              <a:t>astyndaky</a:t>
            </a:r>
            <a:r>
              <a:rPr lang="en-US" dirty="0">
                <a:ea typeface="Times New Roman"/>
              </a:rPr>
              <a:t> </a:t>
            </a:r>
            <a:r>
              <a:rPr lang="en-US" dirty="0" err="1">
                <a:ea typeface="Times New Roman"/>
              </a:rPr>
              <a:t>özboluşly</a:t>
            </a:r>
            <a:r>
              <a:rPr lang="en-US" dirty="0">
                <a:ea typeface="Times New Roman"/>
              </a:rPr>
              <a:t> </a:t>
            </a:r>
            <a:r>
              <a:rPr lang="en-US" dirty="0" err="1">
                <a:ea typeface="Times New Roman"/>
              </a:rPr>
              <a:t>muzeý</a:t>
            </a:r>
            <a:r>
              <a:rPr lang="en-US" dirty="0">
                <a:ea typeface="Times New Roman"/>
              </a:rPr>
              <a:t> </a:t>
            </a:r>
            <a:r>
              <a:rPr lang="en-US" dirty="0" err="1">
                <a:ea typeface="Times New Roman"/>
              </a:rPr>
              <a:t>hökmünde</a:t>
            </a:r>
            <a:r>
              <a:rPr lang="en-US" dirty="0">
                <a:ea typeface="Times New Roman"/>
              </a:rPr>
              <a:t> </a:t>
            </a:r>
            <a:r>
              <a:rPr lang="en-US" dirty="0" err="1">
                <a:ea typeface="Times New Roman"/>
              </a:rPr>
              <a:t>häzire</a:t>
            </a:r>
            <a:r>
              <a:rPr lang="en-US" dirty="0">
                <a:ea typeface="Times New Roman"/>
              </a:rPr>
              <a:t> </a:t>
            </a:r>
            <a:r>
              <a:rPr lang="en-US" dirty="0" err="1">
                <a:ea typeface="Times New Roman"/>
              </a:rPr>
              <a:t>çenli</a:t>
            </a:r>
            <a:r>
              <a:rPr lang="en-US" dirty="0">
                <a:ea typeface="Times New Roman"/>
              </a:rPr>
              <a:t> hem </a:t>
            </a:r>
            <a:r>
              <a:rPr lang="en-US" dirty="0" err="1">
                <a:ea typeface="Times New Roman"/>
              </a:rPr>
              <a:t>elektrik</a:t>
            </a:r>
            <a:r>
              <a:rPr lang="en-US" dirty="0">
                <a:ea typeface="Times New Roman"/>
              </a:rPr>
              <a:t> </a:t>
            </a:r>
            <a:r>
              <a:rPr lang="en-US" dirty="0" err="1">
                <a:ea typeface="Times New Roman"/>
              </a:rPr>
              <a:t>energiýasyny</a:t>
            </a:r>
            <a:r>
              <a:rPr lang="en-US" dirty="0">
                <a:ea typeface="Times New Roman"/>
              </a:rPr>
              <a:t> </a:t>
            </a:r>
            <a:r>
              <a:rPr lang="en-US" dirty="0" err="1">
                <a:ea typeface="Times New Roman"/>
              </a:rPr>
              <a:t>öndürmegi</a:t>
            </a:r>
            <a:r>
              <a:rPr lang="en-US" dirty="0">
                <a:ea typeface="Times New Roman"/>
              </a:rPr>
              <a:t> </a:t>
            </a:r>
            <a:r>
              <a:rPr lang="en-US" dirty="0" err="1">
                <a:ea typeface="Times New Roman"/>
              </a:rPr>
              <a:t>dowam</a:t>
            </a:r>
            <a:r>
              <a:rPr lang="en-US" dirty="0">
                <a:ea typeface="Times New Roman"/>
              </a:rPr>
              <a:t> </a:t>
            </a:r>
            <a:r>
              <a:rPr lang="en-US" dirty="0" err="1">
                <a:ea typeface="Times New Roman"/>
              </a:rPr>
              <a:t>edýär</a:t>
            </a:r>
            <a:r>
              <a:rPr lang="en-US" dirty="0">
                <a:ea typeface="Times New Roman"/>
              </a:rPr>
              <a:t>.</a:t>
            </a:r>
            <a:endParaRPr lang="ru-RU" sz="1600" dirty="0">
              <a:ea typeface="Times New Roman"/>
            </a:endParaRPr>
          </a:p>
          <a:p>
            <a:pPr algn="just">
              <a:lnSpc>
                <a:spcPct val="115000"/>
              </a:lnSpc>
              <a:spcAft>
                <a:spcPts val="1000"/>
              </a:spcAft>
            </a:pPr>
            <a:r>
              <a:rPr lang="en-US" dirty="0">
                <a:ea typeface="Calibri"/>
                <a:cs typeface="Times New Roman"/>
              </a:rPr>
              <a:t> </a:t>
            </a:r>
            <a:endParaRPr lang="ru-RU" sz="1400" dirty="0">
              <a:effectLst/>
              <a:latin typeface="Calibri"/>
              <a:ea typeface="Calibri"/>
              <a:cs typeface="Times New Roman"/>
            </a:endParaRPr>
          </a:p>
        </p:txBody>
      </p:sp>
    </p:spTree>
  </p:cSld>
  <p:clrMapOvr>
    <a:masterClrMapping/>
  </p:clrMapOvr>
  <p:transition>
    <p:zo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6" name="Picture 4" descr="D:\15.09.2018\User\Desktop\download.jpg"/>
          <p:cNvPicPr>
            <a:picLocks noChangeAspect="1" noChangeArrowheads="1"/>
          </p:cNvPicPr>
          <p:nvPr/>
        </p:nvPicPr>
        <p:blipFill>
          <a:blip r:embed="rId2"/>
          <a:srcRect/>
          <a:stretch>
            <a:fillRect/>
          </a:stretch>
        </p:blipFill>
        <p:spPr bwMode="auto">
          <a:xfrm>
            <a:off x="914133" y="908720"/>
            <a:ext cx="4233931" cy="2808312"/>
          </a:xfrm>
          <a:prstGeom prst="rect">
            <a:avLst/>
          </a:prstGeom>
          <a:noFill/>
        </p:spPr>
      </p:pic>
      <p:pic>
        <p:nvPicPr>
          <p:cNvPr id="2097167" name="Picture 5" descr="D:\15.09.2018\User\Desktop\images.jpg"/>
          <p:cNvPicPr>
            <a:picLocks noChangeAspect="1" noChangeArrowheads="1"/>
          </p:cNvPicPr>
          <p:nvPr/>
        </p:nvPicPr>
        <p:blipFill>
          <a:blip r:embed="rId3"/>
          <a:srcRect/>
          <a:stretch>
            <a:fillRect/>
          </a:stretch>
        </p:blipFill>
        <p:spPr bwMode="auto">
          <a:xfrm>
            <a:off x="4283968" y="3717032"/>
            <a:ext cx="4104456" cy="2664296"/>
          </a:xfrm>
          <a:prstGeom prst="rect">
            <a:avLst/>
          </a:prstGeom>
          <a:noFill/>
        </p:spPr>
      </p:pic>
    </p:spTree>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3" name="Заголовок 1"/>
          <p:cNvSpPr>
            <a:spLocks noGrp="1"/>
          </p:cNvSpPr>
          <p:nvPr>
            <p:ph type="title"/>
          </p:nvPr>
        </p:nvSpPr>
        <p:spPr/>
        <p:txBody>
          <a:bodyPr/>
          <a:lstStyle/>
          <a:p>
            <a:r>
              <a:rPr lang="tk-TM" dirty="0" smtClean="0"/>
              <a:t>Gidroeletrik güýç</a:t>
            </a:r>
            <a:endParaRPr lang="ru-RU" dirty="0"/>
          </a:p>
        </p:txBody>
      </p:sp>
      <p:sp>
        <p:nvSpPr>
          <p:cNvPr id="1048614" name="Объект 2"/>
          <p:cNvSpPr>
            <a:spLocks noGrp="1"/>
          </p:cNvSpPr>
          <p:nvPr>
            <p:ph idx="1"/>
          </p:nvPr>
        </p:nvSpPr>
        <p:spPr/>
        <p:txBody>
          <a:bodyPr/>
          <a:lstStyle/>
          <a:p>
            <a:r>
              <a:rPr lang="tk-TM" dirty="0" smtClean="0"/>
              <a:t>Gidrologik güýç ýa-da suw güýji. (grekçe: hydro-suw) çalt akýan suwuň energiýasyndan alynan, peýdaly zatlara ulanylyp bilinjek bir güýçdir. Antik döwürlerden bäri gidrologik güýç, energiýa çeşmesi hökmünde suw degirmenlerinde bugdaý dänesini döwüpdirler, suwaryş ulgamynda, dokma fabrikasyny, uly çekiçli çarhlary aýlamak arkaly mehaniki güýç hökmünde  ata-babalarymyz ulanypdyrlar. </a:t>
            </a:r>
            <a:endParaRPr lang="ru-RU" dirty="0"/>
          </a:p>
        </p:txBody>
      </p:sp>
    </p:spTree>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5" name="Заголовок 1"/>
          <p:cNvSpPr>
            <a:spLocks noGrp="1"/>
          </p:cNvSpPr>
          <p:nvPr>
            <p:ph type="title"/>
          </p:nvPr>
        </p:nvSpPr>
        <p:spPr/>
        <p:txBody>
          <a:bodyPr/>
          <a:lstStyle/>
          <a:p>
            <a:r>
              <a:rPr lang="tk-TM" dirty="0" smtClean="0"/>
              <a:t>Gidroenergiýanyň taryhy</a:t>
            </a:r>
            <a:endParaRPr lang="ru-RU" dirty="0"/>
          </a:p>
        </p:txBody>
      </p:sp>
      <p:sp>
        <p:nvSpPr>
          <p:cNvPr id="1048616" name="Объект 2"/>
          <p:cNvSpPr>
            <a:spLocks noGrp="1"/>
          </p:cNvSpPr>
          <p:nvPr>
            <p:ph idx="1"/>
          </p:nvPr>
        </p:nvSpPr>
        <p:spPr/>
        <p:txBody>
          <a:bodyPr/>
          <a:lstStyle/>
          <a:p>
            <a:r>
              <a:rPr lang="en-US" dirty="0" smtClean="0"/>
              <a:t>XIX</a:t>
            </a:r>
            <a:r>
              <a:rPr lang="tk-TM" dirty="0" smtClean="0"/>
              <a:t> asyryň aýaklarynda, gidrologik güýç, energiýany öndürmeklige girişildi. 1878-nji ýylda Northumberlandaky </a:t>
            </a:r>
            <a:r>
              <a:rPr lang="en-US" dirty="0" err="1" smtClean="0">
                <a:solidFill>
                  <a:srgbClr val="FF0000"/>
                </a:solidFill>
              </a:rPr>
              <a:t>Cragside</a:t>
            </a:r>
            <a:r>
              <a:rPr lang="en-US" dirty="0" smtClean="0">
                <a:solidFill>
                  <a:srgbClr val="FF0000"/>
                </a:solidFill>
              </a:rPr>
              <a:t> </a:t>
            </a:r>
            <a:r>
              <a:rPr lang="tk-TM" dirty="0" smtClean="0"/>
              <a:t>öýi, gidroelektrik öndürýän ilkinji öý boldy. 1881-nji ýylda Niagara Falls şäheriniň köçeleriniň çyralary gidroelektrik energiýasynyň kömegi arkaly işledilipdir.</a:t>
            </a:r>
            <a:endParaRPr lang="ru-RU" dirty="0"/>
          </a:p>
        </p:txBody>
      </p:sp>
      <p:sp>
        <p:nvSpPr>
          <p:cNvPr id="1048617" name="Нижний колонтитул 3"/>
          <p:cNvSpPr>
            <a:spLocks noGrp="1"/>
          </p:cNvSpPr>
          <p:nvPr>
            <p:ph type="ftr" sz="quarter" idx="10"/>
          </p:nvPr>
        </p:nvSpPr>
        <p:spPr/>
        <p:txBody>
          <a:bodyPr/>
          <a:lstStyle/>
          <a:p>
            <a:endParaRPr lang="en-US" sz="1600" dirty="0">
              <a:solidFill>
                <a:srgbClr val="CCECFF"/>
              </a:solidFill>
              <a:latin typeface="Arial" pitchFamily="34" charset="0"/>
            </a:endParaRPr>
          </a:p>
        </p:txBody>
      </p:sp>
    </p:spTree>
  </p:cSld>
  <p:clrMapOvr>
    <a:masterClrMapping/>
  </p:clrMapOvr>
  <p:transition>
    <p:zo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8" name="Заголовок 1"/>
          <p:cNvSpPr>
            <a:spLocks noGrp="1"/>
          </p:cNvSpPr>
          <p:nvPr>
            <p:ph type="title"/>
          </p:nvPr>
        </p:nvSpPr>
        <p:spPr/>
        <p:txBody>
          <a:bodyPr/>
          <a:lstStyle/>
          <a:p>
            <a:r>
              <a:rPr lang="tk-TM" dirty="0" smtClean="0"/>
              <a:t>Gidroelektrik stansiýasy</a:t>
            </a:r>
            <a:endParaRPr lang="ru-RU" dirty="0"/>
          </a:p>
        </p:txBody>
      </p:sp>
      <p:sp>
        <p:nvSpPr>
          <p:cNvPr id="1048619" name="Объект 2"/>
          <p:cNvSpPr>
            <a:spLocks noGrp="1"/>
          </p:cNvSpPr>
          <p:nvPr>
            <p:ph idx="1"/>
          </p:nvPr>
        </p:nvSpPr>
        <p:spPr/>
        <p:txBody>
          <a:bodyPr/>
          <a:lstStyle/>
          <a:p>
            <a:r>
              <a:rPr lang="tk-TM" dirty="0" smtClean="0"/>
              <a:t>Gidroelektrik stansiýasy, ammarda toplanan suw potansiýal energiýany öndürmekdedir. Suw belli bir beýiklikden gaýtýan, energiýanyň emele gelşi potansiýal energiýasyndan öňürti, kinetik energiýa (mehanik energiýa)  we soňrada turbin çarhyna baglanyp generator matorynyň işlemegi bilen Potansiýal elektrik energiýasyna öwrüler. </a:t>
            </a:r>
            <a:endParaRPr lang="ru-RU" dirty="0"/>
          </a:p>
        </p:txBody>
      </p:sp>
    </p:spTree>
  </p:cSld>
  <p:clrMapOvr>
    <a:masterClrMapping/>
  </p:clrMapOvr>
  <p:transition>
    <p:zo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0" name="Заголовок 1"/>
          <p:cNvSpPr>
            <a:spLocks noGrp="1"/>
          </p:cNvSpPr>
          <p:nvPr>
            <p:ph type="title"/>
          </p:nvPr>
        </p:nvSpPr>
        <p:spPr/>
        <p:txBody>
          <a:bodyPr/>
          <a:lstStyle/>
          <a:p>
            <a:r>
              <a:rPr lang="tk-TM" dirty="0" smtClean="0"/>
              <a:t>Gidroelektrik stansiýanyň zyýanly taraplary</a:t>
            </a:r>
            <a:endParaRPr lang="ru-RU" dirty="0"/>
          </a:p>
        </p:txBody>
      </p:sp>
      <p:sp>
        <p:nvSpPr>
          <p:cNvPr id="1048621" name="Объект 2"/>
          <p:cNvSpPr>
            <a:spLocks noGrp="1"/>
          </p:cNvSpPr>
          <p:nvPr>
            <p:ph idx="1"/>
          </p:nvPr>
        </p:nvSpPr>
        <p:spPr/>
        <p:txBody>
          <a:bodyPr/>
          <a:lstStyle/>
          <a:p>
            <a:r>
              <a:rPr lang="tk-TM" dirty="0" smtClean="0"/>
              <a:t>1. Ýerleşýän ýeriniň suwuny hapalamagy</a:t>
            </a:r>
          </a:p>
          <a:p>
            <a:r>
              <a:rPr lang="tk-TM" dirty="0" smtClean="0"/>
              <a:t>2.  Oba hojalyk ekinlere</a:t>
            </a:r>
          </a:p>
          <a:p>
            <a:r>
              <a:rPr lang="tk-TM" dirty="0" smtClean="0"/>
              <a:t>3. Balyk hojalygyna</a:t>
            </a:r>
          </a:p>
          <a:p>
            <a:r>
              <a:rPr lang="tk-TM" dirty="0" smtClean="0"/>
              <a:t>4. Tokaý hojalygyna</a:t>
            </a:r>
          </a:p>
          <a:p>
            <a:r>
              <a:rPr lang="tk-TM" dirty="0" smtClean="0"/>
              <a:t>5. Topragyň zaýalanmagyna</a:t>
            </a:r>
          </a:p>
          <a:p>
            <a:r>
              <a:rPr lang="tk-TM" dirty="0"/>
              <a:t> </a:t>
            </a:r>
            <a:r>
              <a:rPr lang="tk-TM" dirty="0" smtClean="0"/>
              <a:t>ýaly birnäçe ekologik bozulmalara getirip bilýär.</a:t>
            </a:r>
          </a:p>
        </p:txBody>
      </p:sp>
    </p:spTree>
  </p:cSld>
  <p:clrMapOvr>
    <a:masterClrMapping/>
  </p:clrMapOvr>
  <p:transition>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7" name="Нижний колонтитул 1"/>
          <p:cNvSpPr>
            <a:spLocks noGrp="1"/>
          </p:cNvSpPr>
          <p:nvPr>
            <p:ph type="ftr" sz="quarter" idx="10"/>
          </p:nvPr>
        </p:nvSpPr>
        <p:spPr/>
        <p:txBody>
          <a:bodyPr/>
          <a:lstStyle/>
          <a:p>
            <a:r>
              <a:rPr lang="en-US"/>
              <a:t>ERE</a:t>
            </a:r>
            <a:r>
              <a:rPr lang="en-US" sz="1600">
                <a:solidFill>
                  <a:srgbClr val="FFFFFF"/>
                </a:solidFill>
                <a:latin typeface="Times New Roman" pitchFamily="18" charset="0"/>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graphicFrame>
        <p:nvGraphicFramePr>
          <p:cNvPr id="4194305" name="Object 13"/>
          <p:cNvGraphicFramePr>
            <a:graphicFrameLocks noGrp="1" noChangeAspect="1"/>
          </p:cNvGraphicFramePr>
          <p:nvPr/>
        </p:nvGraphicFramePr>
        <p:xfrm>
          <a:off x="2667000" y="6324600"/>
          <a:ext cx="533400" cy="533400"/>
        </p:xfrm>
        <a:graphic>
          <a:graphicData uri="http://schemas.openxmlformats.org/presentationml/2006/ole">
            <mc:AlternateContent xmlns:mc="http://schemas.openxmlformats.org/markup-compatibility/2006">
              <mc:Choice xmlns:v="urn:schemas-microsoft-com:vml" Requires="v">
                <p:oleObj spid="_x0000_s6158" name="Bitmap Image" r:id="rId4" imgW="952633" imgH="961905" progId="Paint.Picture">
                  <p:embed/>
                </p:oleObj>
              </mc:Choice>
              <mc:Fallback>
                <p:oleObj name="Bitmap Image" r:id="rId4" imgW="952633" imgH="961905" progId="Paint.Picture">
                  <p:embed/>
                  <p:pic>
                    <p:nvPicPr>
                      <p:cNvPr id="2097153" name=""/>
                      <p:cNvPicPr>
                        <a:picLocks noGrp="1" noChangeAspect="1" noChangeArrowheads="1"/>
                      </p:cNvPicPr>
                      <p:nvPr/>
                    </p:nvPicPr>
                    <p:blipFill>
                      <a:blip r:embed="rId5"/>
                      <a:srcRect/>
                      <a:stretch>
                        <a:fillRect/>
                      </a:stretch>
                    </p:blipFill>
                    <p:spPr bwMode="auto">
                      <a:xfrm>
                        <a:off x="2667000" y="6324600"/>
                        <a:ext cx="533400" cy="533400"/>
                      </a:xfrm>
                      <a:prstGeom prst="rect">
                        <a:avLst/>
                      </a:prstGeom>
                      <a:noFill/>
                      <a:ln>
                        <a:noFill/>
                      </a:ln>
                      <a:effectLst/>
                    </p:spPr>
                  </p:pic>
                </p:oleObj>
              </mc:Fallback>
            </mc:AlternateContent>
          </a:graphicData>
        </a:graphic>
      </p:graphicFrame>
      <p:pic>
        <p:nvPicPr>
          <p:cNvPr id="2097154" name="Picture 2" descr="http://www.ere.com.tr/assets/images/S1B.jpg"/>
          <p:cNvPicPr>
            <a:picLocks noChangeAspect="1" noChangeArrowheads="1"/>
          </p:cNvPicPr>
          <p:nvPr/>
        </p:nvPicPr>
        <p:blipFill>
          <a:blip r:embed="rId6"/>
          <a:srcRect/>
          <a:stretch>
            <a:fillRect/>
          </a:stretch>
        </p:blipFill>
        <p:spPr bwMode="auto">
          <a:xfrm>
            <a:off x="0" y="0"/>
            <a:ext cx="9144000" cy="6324600"/>
          </a:xfrm>
          <a:prstGeom prst="rect">
            <a:avLst/>
          </a:prstGeom>
          <a:noFill/>
        </p:spPr>
      </p:pic>
      <p:pic>
        <p:nvPicPr>
          <p:cNvPr id="2097155" name="Picture 3" descr="Suçatı">
            <a:hlinkClick r:id="rId7"/>
          </p:cNvPr>
          <p:cNvPicPr>
            <a:picLocks noChangeAspect="1" noChangeArrowheads="1"/>
          </p:cNvPicPr>
          <p:nvPr/>
        </p:nvPicPr>
        <p:blipFill>
          <a:blip r:embed="rId8"/>
          <a:srcRect/>
          <a:stretch>
            <a:fillRect/>
          </a:stretch>
        </p:blipFill>
        <p:spPr bwMode="auto">
          <a:xfrm>
            <a:off x="152400" y="4419600"/>
            <a:ext cx="2362200" cy="1752600"/>
          </a:xfrm>
          <a:prstGeom prst="rect">
            <a:avLst/>
          </a:prstGeom>
          <a:noFill/>
          <a:ln w="76200">
            <a:solidFill>
              <a:srgbClr val="FF0000"/>
            </a:solidFill>
            <a:miter lim="800000"/>
            <a:headEnd/>
            <a:tailEnd/>
          </a:ln>
        </p:spPr>
      </p:pic>
      <p:sp>
        <p:nvSpPr>
          <p:cNvPr id="1048638" name="Rectangle 5"/>
          <p:cNvSpPr>
            <a:spLocks noChangeArrowheads="1"/>
          </p:cNvSpPr>
          <p:nvPr/>
        </p:nvSpPr>
        <p:spPr bwMode="auto">
          <a:xfrm>
            <a:off x="1219200" y="0"/>
            <a:ext cx="6934200" cy="707886"/>
          </a:xfrm>
          <a:prstGeom prst="rect">
            <a:avLst/>
          </a:prstGeom>
          <a:noFill/>
          <a:ln>
            <a:noFill/>
          </a:ln>
          <a:effectLst/>
        </p:spPr>
        <p:txBody>
          <a:bodyPr>
            <a:spAutoFit/>
          </a:bodyPr>
          <a:lstStyle/>
          <a:p>
            <a:pPr algn="ctr" eaLnBrk="0" fontAlgn="base" hangingPunct="0">
              <a:spcBef>
                <a:spcPct val="0"/>
              </a:spcBef>
              <a:spcAft>
                <a:spcPct val="0"/>
              </a:spcAft>
            </a:pPr>
            <a:r>
              <a:rPr lang="tr-TR" sz="4000" dirty="0" smtClean="0">
                <a:solidFill>
                  <a:schemeClr val="bg1"/>
                </a:solidFill>
                <a:latin typeface="Arial Black" pitchFamily="34" charset="0"/>
              </a:rPr>
              <a:t>SUÇATI </a:t>
            </a:r>
            <a:r>
              <a:rPr lang="tk-TM" sz="4000" dirty="0" smtClean="0">
                <a:solidFill>
                  <a:schemeClr val="bg1"/>
                </a:solidFill>
                <a:latin typeface="Arial Black" pitchFamily="34" charset="0"/>
              </a:rPr>
              <a:t>G</a:t>
            </a:r>
            <a:r>
              <a:rPr lang="tr-TR" sz="4000" dirty="0" smtClean="0">
                <a:solidFill>
                  <a:schemeClr val="bg1"/>
                </a:solidFill>
                <a:latin typeface="Arial Black" pitchFamily="34" charset="0"/>
              </a:rPr>
              <a:t>ES ,  </a:t>
            </a:r>
            <a:r>
              <a:rPr lang="tk-TM" sz="4000" dirty="0" smtClean="0">
                <a:solidFill>
                  <a:srgbClr val="FFFF00"/>
                </a:solidFill>
                <a:latin typeface="Arial Black" pitchFamily="34" charset="0"/>
              </a:rPr>
              <a:t>(Türkiýe)</a:t>
            </a:r>
            <a:endParaRPr lang="en-US" sz="4000" dirty="0" smtClean="0">
              <a:solidFill>
                <a:srgbClr val="FFFF00"/>
              </a:solidFill>
              <a:latin typeface="Arial Black" pitchFamily="34" charset="0"/>
            </a:endParaRPr>
          </a:p>
        </p:txBody>
      </p:sp>
      <p:sp>
        <p:nvSpPr>
          <p:cNvPr id="1048639" name="Text Box 6"/>
          <p:cNvSpPr txBox="1">
            <a:spLocks noChangeArrowheads="1"/>
          </p:cNvSpPr>
          <p:nvPr/>
        </p:nvSpPr>
        <p:spPr bwMode="auto">
          <a:xfrm>
            <a:off x="0" y="6443663"/>
            <a:ext cx="2362200" cy="366712"/>
          </a:xfrm>
          <a:prstGeom prst="rect">
            <a:avLst/>
          </a:prstGeom>
          <a:noFill/>
          <a:ln>
            <a:noFill/>
          </a:ln>
          <a:effectLst/>
        </p:spPr>
        <p:txBody>
          <a:bodyPr>
            <a:spAutoFit/>
          </a:bodyPr>
          <a:lstStyle/>
          <a:p>
            <a:pPr eaLnBrk="0" fontAlgn="base" hangingPunct="0">
              <a:spcBef>
                <a:spcPct val="50000"/>
              </a:spcBef>
              <a:spcAft>
                <a:spcPct val="0"/>
              </a:spcAft>
            </a:pPr>
            <a:r>
              <a:rPr lang="tr-TR" b="1" smtClean="0">
                <a:solidFill>
                  <a:srgbClr val="FFFFFF"/>
                </a:solidFill>
                <a:latin typeface="Arial" pitchFamily="34" charset="0"/>
              </a:rPr>
              <a:t>nbakir@ere.com.tr</a:t>
            </a:r>
            <a:endParaRPr lang="en-US" b="1" smtClean="0">
              <a:solidFill>
                <a:srgbClr val="FFFFFF"/>
              </a:solidFill>
              <a:latin typeface="Arial" pitchFamily="34" charset="0"/>
            </a:endParaRPr>
          </a:p>
        </p:txBody>
      </p:sp>
      <p:sp>
        <p:nvSpPr>
          <p:cNvPr id="1048640" name="Text Box 7"/>
          <p:cNvSpPr txBox="1">
            <a:spLocks noChangeArrowheads="1"/>
          </p:cNvSpPr>
          <p:nvPr/>
        </p:nvSpPr>
        <p:spPr bwMode="auto">
          <a:xfrm>
            <a:off x="6477000" y="6477000"/>
            <a:ext cx="2667000" cy="366713"/>
          </a:xfrm>
          <a:prstGeom prst="rect">
            <a:avLst/>
          </a:prstGeom>
          <a:noFill/>
          <a:ln>
            <a:noFill/>
          </a:ln>
          <a:effectLst/>
        </p:spPr>
        <p:txBody>
          <a:bodyPr>
            <a:spAutoFit/>
          </a:bodyPr>
          <a:lstStyle/>
          <a:p>
            <a:pPr eaLnBrk="0" fontAlgn="base" hangingPunct="0">
              <a:spcBef>
                <a:spcPct val="50000"/>
              </a:spcBef>
              <a:spcAft>
                <a:spcPct val="0"/>
              </a:spcAft>
            </a:pPr>
            <a:r>
              <a:rPr lang="tr-TR" b="1" smtClean="0">
                <a:solidFill>
                  <a:srgbClr val="FFFFFF"/>
                </a:solidFill>
                <a:latin typeface="Arial" pitchFamily="34" charset="0"/>
              </a:rPr>
              <a:t>http://www.ere.com.tr</a:t>
            </a:r>
            <a:endParaRPr lang="en-US" b="1" smtClean="0">
              <a:solidFill>
                <a:srgbClr val="FFFFFF"/>
              </a:solidFill>
              <a:latin typeface="Arial" pitchFamily="34" charset="0"/>
            </a:endParaRPr>
          </a:p>
        </p:txBody>
      </p:sp>
    </p:spTree>
  </p:cSld>
  <p:clrMapOvr>
    <a:masterClrMapping/>
  </p:clrMapOvr>
  <p:transition>
    <p:zo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9" name="Нижний колонтитул 1"/>
          <p:cNvSpPr>
            <a:spLocks noGrp="1"/>
          </p:cNvSpPr>
          <p:nvPr>
            <p:ph type="ftr" sz="quarter" idx="10"/>
          </p:nvPr>
        </p:nvSpPr>
        <p:spPr/>
        <p:txBody>
          <a:bodyPr/>
          <a:lstStyle/>
          <a:p>
            <a:r>
              <a:rPr lang="en-US"/>
              <a:t>ERE</a:t>
            </a:r>
            <a:r>
              <a:rPr lang="en-US" sz="1600">
                <a:solidFill>
                  <a:srgbClr val="FFFFFF"/>
                </a:solidFill>
                <a:latin typeface="Times New Roman" pitchFamily="18" charset="0"/>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graphicFrame>
        <p:nvGraphicFramePr>
          <p:cNvPr id="4194306" name="Object 13"/>
          <p:cNvGraphicFramePr>
            <a:graphicFrameLocks noGrp="1" noChangeAspect="1"/>
          </p:cNvGraphicFramePr>
          <p:nvPr/>
        </p:nvGraphicFramePr>
        <p:xfrm>
          <a:off x="2667000" y="6324600"/>
          <a:ext cx="533400" cy="533400"/>
        </p:xfrm>
        <a:graphic>
          <a:graphicData uri="http://schemas.openxmlformats.org/presentationml/2006/ole">
            <mc:AlternateContent xmlns:mc="http://schemas.openxmlformats.org/markup-compatibility/2006">
              <mc:Choice xmlns:v="urn:schemas-microsoft-com:vml" Requires="v">
                <p:oleObj spid="_x0000_s7182" name="Bitmap Image" r:id="rId4" imgW="952633" imgH="961905" progId="Paint.Picture">
                  <p:embed/>
                </p:oleObj>
              </mc:Choice>
              <mc:Fallback>
                <p:oleObj name="Bitmap Image" r:id="rId4" imgW="952633" imgH="961905" progId="Paint.Picture">
                  <p:embed/>
                  <p:pic>
                    <p:nvPicPr>
                      <p:cNvPr id="2097156" name=""/>
                      <p:cNvPicPr>
                        <a:picLocks noGrp="1" noChangeAspect="1" noChangeArrowheads="1"/>
                      </p:cNvPicPr>
                      <p:nvPr/>
                    </p:nvPicPr>
                    <p:blipFill>
                      <a:blip r:embed="rId5"/>
                      <a:srcRect/>
                      <a:stretch>
                        <a:fillRect/>
                      </a:stretch>
                    </p:blipFill>
                    <p:spPr bwMode="auto">
                      <a:xfrm>
                        <a:off x="2667000" y="6324600"/>
                        <a:ext cx="533400" cy="533400"/>
                      </a:xfrm>
                      <a:prstGeom prst="rect">
                        <a:avLst/>
                      </a:prstGeom>
                      <a:noFill/>
                      <a:ln>
                        <a:noFill/>
                      </a:ln>
                      <a:effectLst/>
                    </p:spPr>
                  </p:pic>
                </p:oleObj>
              </mc:Fallback>
            </mc:AlternateContent>
          </a:graphicData>
        </a:graphic>
      </p:graphicFrame>
      <p:pic>
        <p:nvPicPr>
          <p:cNvPr id="2097157" name="Picture 2" descr="C:\Documents and Settings\nadi_b\My Documents\My Pictures\Dağpazarı 001.jpg">
            <a:hlinkClick r:id="rId6"/>
          </p:cNvPr>
          <p:cNvPicPr>
            <a:picLocks noChangeAspect="1" noChangeArrowheads="1"/>
          </p:cNvPicPr>
          <p:nvPr/>
        </p:nvPicPr>
        <p:blipFill>
          <a:blip r:embed="rId7">
            <a:lum contrast="6000"/>
          </a:blip>
          <a:srcRect/>
          <a:stretch>
            <a:fillRect/>
          </a:stretch>
        </p:blipFill>
        <p:spPr bwMode="auto">
          <a:xfrm>
            <a:off x="0" y="0"/>
            <a:ext cx="9144000" cy="6172200"/>
          </a:xfrm>
          <a:prstGeom prst="rect">
            <a:avLst/>
          </a:prstGeom>
          <a:noFill/>
        </p:spPr>
      </p:pic>
      <p:pic>
        <p:nvPicPr>
          <p:cNvPr id="2097158" name="Picture 3" descr="C:\Documents and Settings\nadi_b\My Documents\My Pictures\Dağpazarı\Açılış 1.JPG"/>
          <p:cNvPicPr>
            <a:picLocks noChangeAspect="1" noChangeArrowheads="1"/>
          </p:cNvPicPr>
          <p:nvPr/>
        </p:nvPicPr>
        <p:blipFill>
          <a:blip r:embed="rId8"/>
          <a:srcRect/>
          <a:stretch>
            <a:fillRect/>
          </a:stretch>
        </p:blipFill>
        <p:spPr bwMode="auto">
          <a:xfrm>
            <a:off x="152400" y="3886200"/>
            <a:ext cx="2438400" cy="2078038"/>
          </a:xfrm>
          <a:prstGeom prst="rect">
            <a:avLst/>
          </a:prstGeom>
          <a:noFill/>
          <a:ln w="76200">
            <a:solidFill>
              <a:srgbClr val="FF0000"/>
            </a:solidFill>
            <a:miter lim="800000"/>
            <a:headEnd/>
            <a:tailEnd/>
          </a:ln>
        </p:spPr>
      </p:pic>
      <p:sp>
        <p:nvSpPr>
          <p:cNvPr id="1048660" name="Text Box 4"/>
          <p:cNvSpPr txBox="1">
            <a:spLocks noChangeArrowheads="1"/>
          </p:cNvSpPr>
          <p:nvPr/>
        </p:nvSpPr>
        <p:spPr bwMode="auto">
          <a:xfrm>
            <a:off x="0" y="6443663"/>
            <a:ext cx="2362200" cy="366712"/>
          </a:xfrm>
          <a:prstGeom prst="rect">
            <a:avLst/>
          </a:prstGeom>
          <a:noFill/>
          <a:ln>
            <a:noFill/>
          </a:ln>
          <a:effectLst/>
        </p:spPr>
        <p:txBody>
          <a:bodyPr>
            <a:spAutoFit/>
          </a:bodyPr>
          <a:lstStyle/>
          <a:p>
            <a:pPr eaLnBrk="0" fontAlgn="base" hangingPunct="0">
              <a:spcBef>
                <a:spcPct val="50000"/>
              </a:spcBef>
              <a:spcAft>
                <a:spcPct val="0"/>
              </a:spcAft>
            </a:pPr>
            <a:r>
              <a:rPr lang="tr-TR" b="1" smtClean="0">
                <a:solidFill>
                  <a:srgbClr val="FFFFFF"/>
                </a:solidFill>
                <a:latin typeface="Arial" pitchFamily="34" charset="0"/>
              </a:rPr>
              <a:t>nbakir@ere.com.tr</a:t>
            </a:r>
            <a:endParaRPr lang="en-US" b="1" smtClean="0">
              <a:solidFill>
                <a:srgbClr val="FFFFFF"/>
              </a:solidFill>
              <a:latin typeface="Arial" pitchFamily="34" charset="0"/>
            </a:endParaRPr>
          </a:p>
        </p:txBody>
      </p:sp>
      <p:sp>
        <p:nvSpPr>
          <p:cNvPr id="1048661" name="Text Box 5"/>
          <p:cNvSpPr txBox="1">
            <a:spLocks noChangeArrowheads="1"/>
          </p:cNvSpPr>
          <p:nvPr/>
        </p:nvSpPr>
        <p:spPr bwMode="auto">
          <a:xfrm>
            <a:off x="6477000" y="6477000"/>
            <a:ext cx="2667000" cy="366713"/>
          </a:xfrm>
          <a:prstGeom prst="rect">
            <a:avLst/>
          </a:prstGeom>
          <a:noFill/>
          <a:ln>
            <a:noFill/>
          </a:ln>
          <a:effectLst/>
        </p:spPr>
        <p:txBody>
          <a:bodyPr>
            <a:spAutoFit/>
          </a:bodyPr>
          <a:lstStyle/>
          <a:p>
            <a:pPr eaLnBrk="0" fontAlgn="base" hangingPunct="0">
              <a:spcBef>
                <a:spcPct val="50000"/>
              </a:spcBef>
              <a:spcAft>
                <a:spcPct val="0"/>
              </a:spcAft>
            </a:pPr>
            <a:r>
              <a:rPr lang="tr-TR" b="1" smtClean="0">
                <a:solidFill>
                  <a:srgbClr val="FFFFFF"/>
                </a:solidFill>
                <a:latin typeface="Arial" pitchFamily="34" charset="0"/>
              </a:rPr>
              <a:t>http://www.ere.com.tr</a:t>
            </a:r>
            <a:endParaRPr lang="en-US" b="1" smtClean="0">
              <a:solidFill>
                <a:srgbClr val="FFFFFF"/>
              </a:solidFill>
              <a:latin typeface="Arial" pitchFamily="34" charset="0"/>
            </a:endParaRPr>
          </a:p>
        </p:txBody>
      </p:sp>
      <p:sp>
        <p:nvSpPr>
          <p:cNvPr id="1048662" name="Rectangle 6"/>
          <p:cNvSpPr>
            <a:spLocks noChangeArrowheads="1"/>
          </p:cNvSpPr>
          <p:nvPr/>
        </p:nvSpPr>
        <p:spPr bwMode="auto">
          <a:xfrm>
            <a:off x="381000" y="152400"/>
            <a:ext cx="7027886" cy="707886"/>
          </a:xfrm>
          <a:prstGeom prst="rect">
            <a:avLst/>
          </a:prstGeom>
          <a:noFill/>
          <a:ln>
            <a:noFill/>
          </a:ln>
          <a:effectLst/>
        </p:spPr>
        <p:txBody>
          <a:bodyPr wrap="none">
            <a:spAutoFit/>
          </a:bodyPr>
          <a:lstStyle/>
          <a:p>
            <a:pPr eaLnBrk="0" fontAlgn="base" hangingPunct="0">
              <a:spcBef>
                <a:spcPct val="0"/>
              </a:spcBef>
              <a:spcAft>
                <a:spcPct val="0"/>
              </a:spcAft>
            </a:pPr>
            <a:r>
              <a:rPr lang="tr-TR" sz="4000" b="1" dirty="0" smtClean="0">
                <a:solidFill>
                  <a:srgbClr val="0066FF"/>
                </a:solidFill>
                <a:latin typeface="Arial Black" pitchFamily="34" charset="0"/>
              </a:rPr>
              <a:t>BİRKAPILI </a:t>
            </a:r>
            <a:r>
              <a:rPr lang="tk-TM" sz="4000" b="1" dirty="0" smtClean="0">
                <a:solidFill>
                  <a:srgbClr val="0066FF"/>
                </a:solidFill>
                <a:latin typeface="Arial Black" pitchFamily="34" charset="0"/>
              </a:rPr>
              <a:t>G</a:t>
            </a:r>
            <a:r>
              <a:rPr lang="tr-TR" sz="4000" b="1" dirty="0" smtClean="0">
                <a:solidFill>
                  <a:srgbClr val="0066FF"/>
                </a:solidFill>
                <a:latin typeface="Arial Black" pitchFamily="34" charset="0"/>
              </a:rPr>
              <a:t>ES,</a:t>
            </a:r>
            <a:r>
              <a:rPr lang="tr-TR" sz="4000" b="1" dirty="0" smtClean="0">
                <a:solidFill>
                  <a:srgbClr val="3366FF"/>
                </a:solidFill>
                <a:latin typeface="Arial Black" pitchFamily="34" charset="0"/>
              </a:rPr>
              <a:t> </a:t>
            </a:r>
            <a:r>
              <a:rPr lang="tr-TR" sz="4000" b="1" dirty="0" smtClean="0">
                <a:solidFill>
                  <a:srgbClr val="FF0000"/>
                </a:solidFill>
                <a:latin typeface="Arial Black" pitchFamily="34" charset="0"/>
              </a:rPr>
              <a:t>1010 m</a:t>
            </a:r>
            <a:r>
              <a:rPr lang="tr-TR" sz="4000" b="1" dirty="0" smtClean="0">
                <a:solidFill>
                  <a:srgbClr val="3366FF"/>
                </a:solidFill>
                <a:latin typeface="Arial Black" pitchFamily="34" charset="0"/>
              </a:rPr>
              <a:t> </a:t>
            </a:r>
            <a:endParaRPr lang="en-US" sz="4000" b="1" dirty="0" smtClean="0">
              <a:solidFill>
                <a:srgbClr val="0066FF"/>
              </a:solidFill>
              <a:latin typeface="Arial Black" pitchFamily="34" charset="0"/>
            </a:endParaRPr>
          </a:p>
        </p:txBody>
      </p:sp>
    </p:spTree>
  </p:cSld>
  <p:clrMapOvr>
    <a:masterClrMapping/>
  </p:clrMapOvr>
  <p:transition>
    <p:zo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1" name="Нижний колонтитул 1"/>
          <p:cNvSpPr>
            <a:spLocks noGrp="1"/>
          </p:cNvSpPr>
          <p:nvPr>
            <p:ph type="ftr" sz="quarter" idx="10"/>
          </p:nvPr>
        </p:nvSpPr>
        <p:spPr/>
        <p:txBody>
          <a:bodyPr/>
          <a:lstStyle/>
          <a:p>
            <a:r>
              <a:rPr lang="en-US"/>
              <a:t>ERE</a:t>
            </a:r>
            <a:r>
              <a:rPr lang="en-US" sz="1600">
                <a:solidFill>
                  <a:srgbClr val="FFFFFF"/>
                </a:solidFill>
                <a:latin typeface="Times New Roman" pitchFamily="18" charset="0"/>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graphicFrame>
        <p:nvGraphicFramePr>
          <p:cNvPr id="4194307" name="Object 13"/>
          <p:cNvGraphicFramePr>
            <a:graphicFrameLocks noGrp="1" noChangeAspect="1"/>
          </p:cNvGraphicFramePr>
          <p:nvPr/>
        </p:nvGraphicFramePr>
        <p:xfrm>
          <a:off x="2667000" y="6324600"/>
          <a:ext cx="533400" cy="533400"/>
        </p:xfrm>
        <a:graphic>
          <a:graphicData uri="http://schemas.openxmlformats.org/presentationml/2006/ole">
            <mc:AlternateContent xmlns:mc="http://schemas.openxmlformats.org/markup-compatibility/2006">
              <mc:Choice xmlns:v="urn:schemas-microsoft-com:vml" Requires="v">
                <p:oleObj spid="_x0000_s8206" name="Bitmap Image" r:id="rId4" imgW="952633" imgH="961905" progId="Paint.Picture">
                  <p:embed/>
                </p:oleObj>
              </mc:Choice>
              <mc:Fallback>
                <p:oleObj name="Bitmap Image" r:id="rId4" imgW="952633" imgH="961905" progId="Paint.Picture">
                  <p:embed/>
                  <p:pic>
                    <p:nvPicPr>
                      <p:cNvPr id="2097159" name=""/>
                      <p:cNvPicPr>
                        <a:picLocks noGrp="1" noChangeAspect="1" noChangeArrowheads="1"/>
                      </p:cNvPicPr>
                      <p:nvPr/>
                    </p:nvPicPr>
                    <p:blipFill>
                      <a:blip r:embed="rId5"/>
                      <a:srcRect/>
                      <a:stretch>
                        <a:fillRect/>
                      </a:stretch>
                    </p:blipFill>
                    <p:spPr bwMode="auto">
                      <a:xfrm>
                        <a:off x="2667000" y="6324600"/>
                        <a:ext cx="533400" cy="533400"/>
                      </a:xfrm>
                      <a:prstGeom prst="rect">
                        <a:avLst/>
                      </a:prstGeom>
                      <a:noFill/>
                      <a:ln>
                        <a:noFill/>
                      </a:ln>
                      <a:effectLst/>
                    </p:spPr>
                  </p:pic>
                </p:oleObj>
              </mc:Fallback>
            </mc:AlternateContent>
          </a:graphicData>
        </a:graphic>
      </p:graphicFrame>
      <p:pic>
        <p:nvPicPr>
          <p:cNvPr id="2097160" name="Picture 31" descr="http://www.ere.com.tr/gzp_0406_05.jpg">
            <a:hlinkClick r:id="rId6"/>
          </p:cNvPr>
          <p:cNvPicPr>
            <a:picLocks noChangeAspect="1" noChangeArrowheads="1"/>
          </p:cNvPicPr>
          <p:nvPr/>
        </p:nvPicPr>
        <p:blipFill>
          <a:blip r:embed="rId7" cstate="print"/>
          <a:srcRect/>
          <a:stretch>
            <a:fillRect/>
          </a:stretch>
        </p:blipFill>
        <p:spPr bwMode="auto">
          <a:xfrm>
            <a:off x="0" y="0"/>
            <a:ext cx="9144000" cy="6324600"/>
          </a:xfrm>
          <a:prstGeom prst="rect">
            <a:avLst/>
          </a:prstGeom>
          <a:noFill/>
        </p:spPr>
      </p:pic>
      <p:sp>
        <p:nvSpPr>
          <p:cNvPr id="1048682" name="Text Box 3"/>
          <p:cNvSpPr txBox="1">
            <a:spLocks noChangeArrowheads="1"/>
          </p:cNvSpPr>
          <p:nvPr/>
        </p:nvSpPr>
        <p:spPr bwMode="auto">
          <a:xfrm>
            <a:off x="0" y="6443663"/>
            <a:ext cx="2362200" cy="366712"/>
          </a:xfrm>
          <a:prstGeom prst="rect">
            <a:avLst/>
          </a:prstGeom>
          <a:noFill/>
          <a:ln>
            <a:noFill/>
          </a:ln>
          <a:effectLst/>
        </p:spPr>
        <p:txBody>
          <a:bodyPr>
            <a:spAutoFit/>
          </a:bodyPr>
          <a:lstStyle/>
          <a:p>
            <a:pPr eaLnBrk="0" fontAlgn="base" hangingPunct="0">
              <a:spcBef>
                <a:spcPct val="50000"/>
              </a:spcBef>
              <a:spcAft>
                <a:spcPct val="0"/>
              </a:spcAft>
            </a:pPr>
            <a:r>
              <a:rPr lang="tr-TR" b="1" smtClean="0">
                <a:solidFill>
                  <a:srgbClr val="FFFFFF"/>
                </a:solidFill>
                <a:latin typeface="Arial" pitchFamily="34" charset="0"/>
              </a:rPr>
              <a:t>nbakir@ere.com.tr</a:t>
            </a:r>
            <a:endParaRPr lang="en-US" b="1" smtClean="0">
              <a:solidFill>
                <a:srgbClr val="FFFFFF"/>
              </a:solidFill>
              <a:latin typeface="Arial" pitchFamily="34" charset="0"/>
            </a:endParaRPr>
          </a:p>
        </p:txBody>
      </p:sp>
      <p:sp>
        <p:nvSpPr>
          <p:cNvPr id="1048683" name="Text Box 4"/>
          <p:cNvSpPr txBox="1">
            <a:spLocks noChangeArrowheads="1"/>
          </p:cNvSpPr>
          <p:nvPr/>
        </p:nvSpPr>
        <p:spPr bwMode="auto">
          <a:xfrm>
            <a:off x="6477000" y="6477000"/>
            <a:ext cx="2667000" cy="366713"/>
          </a:xfrm>
          <a:prstGeom prst="rect">
            <a:avLst/>
          </a:prstGeom>
          <a:noFill/>
          <a:ln>
            <a:noFill/>
          </a:ln>
          <a:effectLst/>
        </p:spPr>
        <p:txBody>
          <a:bodyPr>
            <a:spAutoFit/>
          </a:bodyPr>
          <a:lstStyle/>
          <a:p>
            <a:pPr eaLnBrk="0" fontAlgn="base" hangingPunct="0">
              <a:spcBef>
                <a:spcPct val="50000"/>
              </a:spcBef>
              <a:spcAft>
                <a:spcPct val="0"/>
              </a:spcAft>
            </a:pPr>
            <a:r>
              <a:rPr lang="tr-TR" b="1" smtClean="0">
                <a:solidFill>
                  <a:srgbClr val="FFFFFF"/>
                </a:solidFill>
                <a:latin typeface="Arial" pitchFamily="34" charset="0"/>
              </a:rPr>
              <a:t>http://www.ere.com.tr</a:t>
            </a:r>
            <a:endParaRPr lang="en-US" b="1" smtClean="0">
              <a:solidFill>
                <a:srgbClr val="FFFFFF"/>
              </a:solidFill>
              <a:latin typeface="Arial" pitchFamily="34" charset="0"/>
            </a:endParaRPr>
          </a:p>
        </p:txBody>
      </p:sp>
      <p:sp>
        <p:nvSpPr>
          <p:cNvPr id="1048684" name="Text Box 24"/>
          <p:cNvSpPr txBox="1">
            <a:spLocks noChangeArrowheads="1"/>
          </p:cNvSpPr>
          <p:nvPr/>
        </p:nvSpPr>
        <p:spPr bwMode="auto">
          <a:xfrm>
            <a:off x="0" y="196850"/>
            <a:ext cx="9144000" cy="1066800"/>
          </a:xfrm>
          <a:prstGeom prst="rect">
            <a:avLst/>
          </a:prstGeom>
          <a:noFill/>
          <a:ln>
            <a:noFill/>
          </a:ln>
          <a:effectLst/>
        </p:spPr>
        <p:txBody>
          <a:bodyPr>
            <a:spAutoFit/>
          </a:bodyPr>
          <a:lstStyle/>
          <a:p>
            <a:pPr algn="ctr" eaLnBrk="0" fontAlgn="base" hangingPunct="0">
              <a:spcBef>
                <a:spcPct val="0"/>
              </a:spcBef>
              <a:spcAft>
                <a:spcPct val="0"/>
              </a:spcAft>
            </a:pPr>
            <a:r>
              <a:rPr lang="tr-TR" sz="3200" b="1" dirty="0" smtClean="0">
                <a:solidFill>
                  <a:srgbClr val="FFFF66"/>
                </a:solidFill>
                <a:latin typeface="Arial Black" pitchFamily="34" charset="0"/>
              </a:rPr>
              <a:t>GAZİPAŞA P</a:t>
            </a:r>
            <a:r>
              <a:rPr lang="tk-TM" sz="3200" b="1" dirty="0" smtClean="0">
                <a:solidFill>
                  <a:srgbClr val="FFFF66"/>
                </a:solidFill>
                <a:latin typeface="Arial Black" pitchFamily="34" charset="0"/>
              </a:rPr>
              <a:t>roýekti</a:t>
            </a:r>
            <a:r>
              <a:rPr lang="tr-TR" sz="3200" b="1" dirty="0" smtClean="0">
                <a:solidFill>
                  <a:srgbClr val="FFFF66"/>
                </a:solidFill>
                <a:latin typeface="Arial Black" pitchFamily="34" charset="0"/>
              </a:rPr>
              <a:t>,  ŞAHMALLAR </a:t>
            </a:r>
            <a:r>
              <a:rPr lang="tk-TM" sz="3200" b="1" dirty="0" smtClean="0">
                <a:solidFill>
                  <a:srgbClr val="FFFF66"/>
                </a:solidFill>
                <a:latin typeface="Arial Black" pitchFamily="34" charset="0"/>
              </a:rPr>
              <a:t>G</a:t>
            </a:r>
            <a:r>
              <a:rPr lang="tr-TR" sz="3200" b="1" dirty="0" smtClean="0">
                <a:solidFill>
                  <a:srgbClr val="FFFF66"/>
                </a:solidFill>
                <a:latin typeface="Arial Black" pitchFamily="34" charset="0"/>
              </a:rPr>
              <a:t>ES </a:t>
            </a:r>
            <a:r>
              <a:rPr lang="tk-TM" sz="3200" b="1" dirty="0" smtClean="0">
                <a:solidFill>
                  <a:srgbClr val="FFFF66"/>
                </a:solidFill>
                <a:latin typeface="Arial Black" pitchFamily="34" charset="0"/>
              </a:rPr>
              <a:t>we</a:t>
            </a:r>
            <a:r>
              <a:rPr lang="tr-TR" sz="3200" b="1" dirty="0" smtClean="0">
                <a:solidFill>
                  <a:srgbClr val="FFFF66"/>
                </a:solidFill>
                <a:latin typeface="Arial Black" pitchFamily="34" charset="0"/>
              </a:rPr>
              <a:t> KIZILDÜZ </a:t>
            </a:r>
            <a:r>
              <a:rPr lang="tk-TM" sz="3200" b="1" dirty="0">
                <a:solidFill>
                  <a:srgbClr val="FFFF66"/>
                </a:solidFill>
                <a:latin typeface="Arial Black" pitchFamily="34" charset="0"/>
              </a:rPr>
              <a:t>G</a:t>
            </a:r>
            <a:r>
              <a:rPr lang="tr-TR" sz="3200" b="1" dirty="0" smtClean="0">
                <a:solidFill>
                  <a:srgbClr val="FFFF66"/>
                </a:solidFill>
                <a:latin typeface="Arial Black" pitchFamily="34" charset="0"/>
              </a:rPr>
              <a:t>ES</a:t>
            </a:r>
            <a:endParaRPr lang="en-US" sz="3200" b="1" dirty="0" smtClean="0">
              <a:solidFill>
                <a:srgbClr val="FFFF66"/>
              </a:solidFill>
              <a:latin typeface="Arial Black" pitchFamily="34" charset="0"/>
            </a:endParaRPr>
          </a:p>
        </p:txBody>
      </p:sp>
      <p:pic>
        <p:nvPicPr>
          <p:cNvPr id="2097161" name="Picture 32" descr="http://www.ere.com.tr/gzp_0406_02.jpg"/>
          <p:cNvPicPr>
            <a:picLocks noChangeAspect="1" noChangeArrowheads="1"/>
          </p:cNvPicPr>
          <p:nvPr/>
        </p:nvPicPr>
        <p:blipFill>
          <a:blip r:embed="rId8" cstate="print"/>
          <a:srcRect/>
          <a:stretch>
            <a:fillRect/>
          </a:stretch>
        </p:blipFill>
        <p:spPr bwMode="auto">
          <a:xfrm>
            <a:off x="152400" y="2438400"/>
            <a:ext cx="2286000" cy="1828800"/>
          </a:xfrm>
          <a:prstGeom prst="rect">
            <a:avLst/>
          </a:prstGeom>
          <a:noFill/>
          <a:ln w="57150">
            <a:solidFill>
              <a:srgbClr val="FF0000"/>
            </a:solidFill>
            <a:miter lim="800000"/>
            <a:headEnd/>
            <a:tailEnd/>
          </a:ln>
        </p:spPr>
      </p:pic>
      <p:pic>
        <p:nvPicPr>
          <p:cNvPr id="2097162" name="Picture 33" descr="http://www.ere.com.tr/gzp_0406_01.jpg">
            <a:hlinkClick r:id="rId9"/>
          </p:cNvPr>
          <p:cNvPicPr>
            <a:picLocks noChangeAspect="1" noChangeArrowheads="1"/>
          </p:cNvPicPr>
          <p:nvPr/>
        </p:nvPicPr>
        <p:blipFill>
          <a:blip r:embed="rId10" cstate="print"/>
          <a:srcRect/>
          <a:stretch>
            <a:fillRect/>
          </a:stretch>
        </p:blipFill>
        <p:spPr bwMode="auto">
          <a:xfrm>
            <a:off x="152400" y="4495800"/>
            <a:ext cx="2286000" cy="1752600"/>
          </a:xfrm>
          <a:prstGeom prst="rect">
            <a:avLst/>
          </a:prstGeom>
          <a:noFill/>
          <a:ln w="57150">
            <a:solidFill>
              <a:srgbClr val="FF0000"/>
            </a:solidFill>
            <a:miter lim="800000"/>
            <a:headEnd/>
            <a:tailEnd/>
          </a:ln>
        </p:spPr>
      </p:pic>
      <p:pic>
        <p:nvPicPr>
          <p:cNvPr id="2097163" name="Picture 34" descr="http://www.ere.com.tr/gzp_1205_05.jpg">
            <a:hlinkClick r:id="rId11"/>
          </p:cNvPr>
          <p:cNvPicPr>
            <a:picLocks noChangeAspect="1" noChangeArrowheads="1"/>
          </p:cNvPicPr>
          <p:nvPr/>
        </p:nvPicPr>
        <p:blipFill>
          <a:blip r:embed="rId12" cstate="print"/>
          <a:srcRect/>
          <a:stretch>
            <a:fillRect/>
          </a:stretch>
        </p:blipFill>
        <p:spPr bwMode="auto">
          <a:xfrm>
            <a:off x="6705600" y="4495800"/>
            <a:ext cx="2286000" cy="1714500"/>
          </a:xfrm>
          <a:prstGeom prst="rect">
            <a:avLst/>
          </a:prstGeom>
          <a:noFill/>
          <a:ln w="57150">
            <a:solidFill>
              <a:srgbClr val="FF0000"/>
            </a:solidFill>
            <a:miter lim="800000"/>
            <a:headEnd/>
            <a:tailEnd/>
          </a:ln>
        </p:spPr>
      </p:pic>
    </p:spTree>
  </p:cSld>
  <p:clrMapOvr>
    <a:masterClrMapping/>
  </p:clrMapOvr>
  <p:transition>
    <p:zo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03" name="Нижний колонтитул 1"/>
          <p:cNvSpPr>
            <a:spLocks noGrp="1"/>
          </p:cNvSpPr>
          <p:nvPr>
            <p:ph type="ftr" sz="quarter" idx="10"/>
          </p:nvPr>
        </p:nvSpPr>
        <p:spPr/>
        <p:txBody>
          <a:bodyPr/>
          <a:lstStyle/>
          <a:p>
            <a:r>
              <a:rPr lang="en-US"/>
              <a:t>ERE</a:t>
            </a:r>
            <a:r>
              <a:rPr lang="en-US" sz="1600">
                <a:solidFill>
                  <a:srgbClr val="FFFFFF"/>
                </a:solidFill>
                <a:latin typeface="Times New Roman" pitchFamily="18" charset="0"/>
              </a:rPr>
              <a:t> </a:t>
            </a:r>
            <a:r>
              <a:rPr lang="en-US" sz="1600" b="0">
                <a:solidFill>
                  <a:srgbClr val="CCECFF"/>
                </a:solidFill>
              </a:rPr>
              <a:t>HİDROELEKTRİK </a:t>
            </a:r>
          </a:p>
          <a:p>
            <a:r>
              <a:rPr lang="en-US" sz="1600" b="0">
                <a:solidFill>
                  <a:srgbClr val="CCECFF"/>
                </a:solidFill>
              </a:rPr>
              <a:t>ÜRETİM ve TİCARET A.Ş</a:t>
            </a:r>
            <a:r>
              <a:rPr lang="en-US" sz="1600">
                <a:solidFill>
                  <a:srgbClr val="CCECFF"/>
                </a:solidFill>
                <a:latin typeface="Arial" pitchFamily="34" charset="0"/>
              </a:rPr>
              <a:t>.</a:t>
            </a:r>
          </a:p>
        </p:txBody>
      </p:sp>
      <p:graphicFrame>
        <p:nvGraphicFramePr>
          <p:cNvPr id="4194308" name="Object 13"/>
          <p:cNvGraphicFramePr>
            <a:graphicFrameLocks noGrp="1" noChangeAspect="1"/>
          </p:cNvGraphicFramePr>
          <p:nvPr/>
        </p:nvGraphicFramePr>
        <p:xfrm>
          <a:off x="2667000" y="6324600"/>
          <a:ext cx="533400" cy="533400"/>
        </p:xfrm>
        <a:graphic>
          <a:graphicData uri="http://schemas.openxmlformats.org/presentationml/2006/ole">
            <mc:AlternateContent xmlns:mc="http://schemas.openxmlformats.org/markup-compatibility/2006">
              <mc:Choice xmlns:v="urn:schemas-microsoft-com:vml" Requires="v">
                <p:oleObj spid="_x0000_s9240" name="Bitmap Image" r:id="rId4" imgW="952633" imgH="961905" progId="Paint.Picture">
                  <p:embed/>
                </p:oleObj>
              </mc:Choice>
              <mc:Fallback>
                <p:oleObj name="Bitmap Image" r:id="rId4" imgW="952633" imgH="961905" progId="Paint.Picture">
                  <p:embed/>
                  <p:pic>
                    <p:nvPicPr>
                      <p:cNvPr id="2097164" name=""/>
                      <p:cNvPicPr>
                        <a:picLocks noGrp="1" noChangeAspect="1" noChangeArrowheads="1"/>
                      </p:cNvPicPr>
                      <p:nvPr/>
                    </p:nvPicPr>
                    <p:blipFill>
                      <a:blip r:embed="rId5"/>
                      <a:srcRect/>
                      <a:stretch>
                        <a:fillRect/>
                      </a:stretch>
                    </p:blipFill>
                    <p:spPr bwMode="auto">
                      <a:xfrm>
                        <a:off x="2667000" y="6324600"/>
                        <a:ext cx="533400" cy="533400"/>
                      </a:xfrm>
                      <a:prstGeom prst="rect">
                        <a:avLst/>
                      </a:prstGeom>
                      <a:noFill/>
                      <a:ln>
                        <a:noFill/>
                      </a:ln>
                      <a:effectLst/>
                    </p:spPr>
                  </p:pic>
                </p:oleObj>
              </mc:Fallback>
            </mc:AlternateContent>
          </a:graphicData>
        </a:graphic>
      </p:graphicFrame>
      <p:sp>
        <p:nvSpPr>
          <p:cNvPr id="1048704" name="Text Box 2"/>
          <p:cNvSpPr txBox="1">
            <a:spLocks noChangeArrowheads="1"/>
          </p:cNvSpPr>
          <p:nvPr/>
        </p:nvSpPr>
        <p:spPr bwMode="auto">
          <a:xfrm>
            <a:off x="0" y="6443663"/>
            <a:ext cx="2362200" cy="366712"/>
          </a:xfrm>
          <a:prstGeom prst="rect">
            <a:avLst/>
          </a:prstGeom>
          <a:noFill/>
          <a:ln>
            <a:noFill/>
          </a:ln>
          <a:effectLst/>
        </p:spPr>
        <p:txBody>
          <a:bodyPr>
            <a:spAutoFit/>
          </a:bodyPr>
          <a:lstStyle/>
          <a:p>
            <a:pPr eaLnBrk="0" fontAlgn="base" hangingPunct="0">
              <a:spcBef>
                <a:spcPct val="50000"/>
              </a:spcBef>
              <a:spcAft>
                <a:spcPct val="0"/>
              </a:spcAft>
            </a:pPr>
            <a:r>
              <a:rPr lang="tr-TR" b="1" smtClean="0">
                <a:solidFill>
                  <a:srgbClr val="FFFFFF"/>
                </a:solidFill>
                <a:latin typeface="Arial" pitchFamily="34" charset="0"/>
              </a:rPr>
              <a:t>nbakir@ere.com.tr</a:t>
            </a:r>
            <a:endParaRPr lang="en-US" b="1" smtClean="0">
              <a:solidFill>
                <a:srgbClr val="FFFFFF"/>
              </a:solidFill>
              <a:latin typeface="Arial" pitchFamily="34" charset="0"/>
            </a:endParaRPr>
          </a:p>
        </p:txBody>
      </p:sp>
      <p:sp>
        <p:nvSpPr>
          <p:cNvPr id="1048705" name="Text Box 3"/>
          <p:cNvSpPr txBox="1">
            <a:spLocks noChangeArrowheads="1"/>
          </p:cNvSpPr>
          <p:nvPr/>
        </p:nvSpPr>
        <p:spPr bwMode="auto">
          <a:xfrm>
            <a:off x="6477000" y="6477000"/>
            <a:ext cx="2667000" cy="366713"/>
          </a:xfrm>
          <a:prstGeom prst="rect">
            <a:avLst/>
          </a:prstGeom>
          <a:noFill/>
          <a:ln>
            <a:noFill/>
          </a:ln>
          <a:effectLst/>
        </p:spPr>
        <p:txBody>
          <a:bodyPr>
            <a:spAutoFit/>
          </a:bodyPr>
          <a:lstStyle/>
          <a:p>
            <a:pPr eaLnBrk="0" fontAlgn="base" hangingPunct="0">
              <a:spcBef>
                <a:spcPct val="50000"/>
              </a:spcBef>
              <a:spcAft>
                <a:spcPct val="0"/>
              </a:spcAft>
            </a:pPr>
            <a:r>
              <a:rPr lang="tr-TR" b="1" smtClean="0">
                <a:solidFill>
                  <a:srgbClr val="FFFFFF"/>
                </a:solidFill>
                <a:latin typeface="Arial" pitchFamily="34" charset="0"/>
              </a:rPr>
              <a:t>http://www.ere.com.tr</a:t>
            </a:r>
            <a:endParaRPr lang="en-US" b="1" smtClean="0">
              <a:solidFill>
                <a:srgbClr val="FFFFFF"/>
              </a:solidFill>
              <a:latin typeface="Arial" pitchFamily="34" charset="0"/>
            </a:endParaRPr>
          </a:p>
        </p:txBody>
      </p:sp>
      <p:graphicFrame>
        <p:nvGraphicFramePr>
          <p:cNvPr id="4194309" name="Object 4"/>
          <p:cNvGraphicFramePr>
            <a:graphicFrameLocks noChangeAspect="1"/>
          </p:cNvGraphicFramePr>
          <p:nvPr/>
        </p:nvGraphicFramePr>
        <p:xfrm>
          <a:off x="0" y="0"/>
          <a:ext cx="9144000" cy="6248400"/>
        </p:xfrm>
        <a:graphic>
          <a:graphicData uri="http://schemas.openxmlformats.org/presentationml/2006/ole">
            <mc:AlternateContent xmlns:mc="http://schemas.openxmlformats.org/markup-compatibility/2006">
              <mc:Choice xmlns:v="urn:schemas-microsoft-com:vml" Requires="v">
                <p:oleObj spid="_x0000_s9241" name="Chart" r:id="rId6" imgW="8325343" imgH="4991314" progId="Excel.Chart.8">
                  <p:embed/>
                </p:oleObj>
              </mc:Choice>
              <mc:Fallback>
                <p:oleObj name="Chart" r:id="rId6" imgW="8325343" imgH="4991314" progId="Excel.Chart.8">
                  <p:embed/>
                  <p:pic>
                    <p:nvPicPr>
                      <p:cNvPr id="2097165" name=""/>
                      <p:cNvPicPr>
                        <a:picLocks noChangeAspect="1" noChangeArrowheads="1"/>
                      </p:cNvPicPr>
                      <p:nvPr/>
                    </p:nvPicPr>
                    <p:blipFill>
                      <a:blip r:embed="rId7"/>
                      <a:srcRect/>
                      <a:stretch>
                        <a:fillRect/>
                      </a:stretch>
                    </p:blipFill>
                    <p:spPr bwMode="auto">
                      <a:xfrm>
                        <a:off x="0" y="0"/>
                        <a:ext cx="9144000" cy="6248400"/>
                      </a:xfrm>
                      <a:prstGeom prst="rect">
                        <a:avLst/>
                      </a:prstGeom>
                      <a:noFill/>
                      <a:ln>
                        <a:noFill/>
                      </a:ln>
                      <a:effectLst/>
                    </p:spPr>
                  </p:pic>
                </p:oleObj>
              </mc:Fallback>
            </mc:AlternateContent>
          </a:graphicData>
        </a:graphic>
      </p:graphicFrame>
    </p:spTree>
  </p:cSld>
  <p:clrMapOvr>
    <a:masterClrMapping/>
  </p:clrMapOvr>
  <p:transition>
    <p:zoom/>
  </p:transition>
</p:sld>
</file>

<file path=ppt/theme/theme1.xml><?xml version="1.0" encoding="utf-8"?>
<a:theme xmlns:a="http://schemas.openxmlformats.org/drawingml/2006/main" name="Pulse">
  <a:themeElements>
    <a:clrScheme name="">
      <a:dk1>
        <a:srgbClr val="000000"/>
      </a:dk1>
      <a:lt1>
        <a:srgbClr val="FFFFFF"/>
      </a:lt1>
      <a:dk2>
        <a:srgbClr val="0000D8"/>
      </a:dk2>
      <a:lt2>
        <a:srgbClr val="FFCC66"/>
      </a:lt2>
      <a:accent1>
        <a:srgbClr val="FF9900"/>
      </a:accent1>
      <a:accent2>
        <a:srgbClr val="000044"/>
      </a:accent2>
      <a:accent3>
        <a:srgbClr val="AAAAE9"/>
      </a:accent3>
      <a:accent4>
        <a:srgbClr val="DADADA"/>
      </a:accent4>
      <a:accent5>
        <a:srgbClr val="FFCAAA"/>
      </a:accent5>
      <a:accent6>
        <a:srgbClr val="00003D"/>
      </a:accent6>
      <a:hlink>
        <a:srgbClr val="3366FF"/>
      </a:hlink>
      <a:folHlink>
        <a:srgbClr val="FFFF00"/>
      </a:folHlink>
    </a:clrScheme>
    <a:fontScheme name="Pulse">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FFFF"/>
        </a:solidFill>
        <a:ln w="76200" cap="flat" cmpd="sng" algn="ctr">
          <a:solidFill>
            <a:srgbClr val="3366FF"/>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defRPr kumimoji="0" lang="en-US" sz="1800" b="1" i="0" u="none" strike="noStrike" cap="none" normalizeH="0" baseline="0" smtClean="0">
            <a:ln>
              <a:noFill/>
            </a:ln>
            <a:solidFill>
              <a:srgbClr val="FFFF66"/>
            </a:solidFill>
            <a:effectLst/>
            <a:latin typeface="Arial Black" pitchFamily="34" charset="0"/>
          </a:defRPr>
        </a:defPPr>
      </a:lstStyle>
    </a:spDef>
    <a:lnDef>
      <a:spPr bwMode="auto">
        <a:xfrm>
          <a:off x="0" y="0"/>
          <a:ext cx="1" cy="1"/>
        </a:xfrm>
        <a:custGeom>
          <a:avLst/>
          <a:gdLst/>
          <a:ahLst/>
          <a:cxnLst/>
          <a:rect l="0" t="0" r="0" b="0"/>
          <a:pathLst/>
        </a:custGeom>
        <a:solidFill>
          <a:srgbClr val="CCFFFF"/>
        </a:solidFill>
        <a:ln w="76200" cap="flat" cmpd="sng" algn="ctr">
          <a:solidFill>
            <a:srgbClr val="3366FF"/>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defRPr kumimoji="0" lang="en-US" sz="1800" b="1" i="0" u="none" strike="noStrike" cap="none" normalizeH="0" baseline="0" smtClean="0">
            <a:ln>
              <a:noFill/>
            </a:ln>
            <a:solidFill>
              <a:srgbClr val="FFFF66"/>
            </a:solidFill>
            <a:effectLst/>
            <a:latin typeface="Arial Black" pitchFamily="34" charset="0"/>
          </a:defRPr>
        </a:defPPr>
      </a:lstStyle>
    </a:lnDef>
  </a:objectDefaults>
  <a:extraClrSchemeLst>
    <a:extraClrScheme>
      <a:clrScheme name="Pulse 1">
        <a:dk1>
          <a:srgbClr val="000000"/>
        </a:dk1>
        <a:lt1>
          <a:srgbClr val="CCECFF"/>
        </a:lt1>
        <a:dk2>
          <a:srgbClr val="000066"/>
        </a:dk2>
        <a:lt2>
          <a:srgbClr val="6699FF"/>
        </a:lt2>
        <a:accent1>
          <a:srgbClr val="33CCCC"/>
        </a:accent1>
        <a:accent2>
          <a:srgbClr val="0099FF"/>
        </a:accent2>
        <a:accent3>
          <a:srgbClr val="E2F4FF"/>
        </a:accent3>
        <a:accent4>
          <a:srgbClr val="000000"/>
        </a:accent4>
        <a:accent5>
          <a:srgbClr val="ADE2E2"/>
        </a:accent5>
        <a:accent6>
          <a:srgbClr val="008AE7"/>
        </a:accent6>
        <a:hlink>
          <a:srgbClr val="FFFFFF"/>
        </a:hlink>
        <a:folHlink>
          <a:srgbClr val="3366FF"/>
        </a:folHlink>
      </a:clrScheme>
      <a:clrMap bg1="lt1" tx1="dk1" bg2="lt2" tx2="dk2" accent1="accent1" accent2="accent2" accent3="accent3" accent4="accent4" accent5="accent5" accent6="accent6" hlink="hlink" folHlink="folHlink"/>
    </a:extraClrScheme>
    <a:extraClrScheme>
      <a:clrScheme name="Pulse 2">
        <a:dk1>
          <a:srgbClr val="000000"/>
        </a:dk1>
        <a:lt1>
          <a:srgbClr val="FFFFFF"/>
        </a:lt1>
        <a:dk2>
          <a:srgbClr val="000066"/>
        </a:dk2>
        <a:lt2>
          <a:srgbClr val="FFCC66"/>
        </a:lt2>
        <a:accent1>
          <a:srgbClr val="FF9900"/>
        </a:accent1>
        <a:accent2>
          <a:srgbClr val="000044"/>
        </a:accent2>
        <a:accent3>
          <a:srgbClr val="AAAAB8"/>
        </a:accent3>
        <a:accent4>
          <a:srgbClr val="DADADA"/>
        </a:accent4>
        <a:accent5>
          <a:srgbClr val="FFCAAA"/>
        </a:accent5>
        <a:accent6>
          <a:srgbClr val="00003D"/>
        </a:accent6>
        <a:hlink>
          <a:srgbClr val="3366FF"/>
        </a:hlink>
        <a:folHlink>
          <a:srgbClr val="FFFF00"/>
        </a:folHlink>
      </a:clrScheme>
      <a:clrMap bg1="dk2" tx1="lt1" bg2="dk1" tx2="lt2" accent1="accent1" accent2="accent2" accent3="accent3" accent4="accent4" accent5="accent5" accent6="accent6" hlink="hlink" folHlink="folHlink"/>
    </a:extraClrScheme>
    <a:extraClrScheme>
      <a:clrScheme name="Pulse 3">
        <a:dk1>
          <a:srgbClr val="000000"/>
        </a:dk1>
        <a:lt1>
          <a:srgbClr val="FFFFFF"/>
        </a:lt1>
        <a:dk2>
          <a:srgbClr val="000000"/>
        </a:dk2>
        <a:lt2>
          <a:srgbClr val="DDDDDD"/>
        </a:lt2>
        <a:accent1>
          <a:srgbClr val="CBCBCB"/>
        </a:accent1>
        <a:accent2>
          <a:srgbClr val="C0C0C0"/>
        </a:accent2>
        <a:accent3>
          <a:srgbClr val="FFFFFF"/>
        </a:accent3>
        <a:accent4>
          <a:srgbClr val="000000"/>
        </a:accent4>
        <a:accent5>
          <a:srgbClr val="E2E2E2"/>
        </a:accent5>
        <a:accent6>
          <a:srgbClr val="AEAEAE"/>
        </a:accent6>
        <a:hlink>
          <a:srgbClr val="4D4D4D"/>
        </a:hlink>
        <a:folHlink>
          <a:srgbClr val="868686"/>
        </a:folHlink>
      </a:clrScheme>
      <a:clrMap bg1="lt1" tx1="dk1" bg2="lt2" tx2="dk2" accent1="accent1" accent2="accent2" accent3="accent3" accent4="accent4" accent5="accent5" accent6="accent6" hlink="hlink" folHlink="folHlink"/>
    </a:extraClrScheme>
    <a:extraClrScheme>
      <a:clrScheme name="Pulse 4">
        <a:dk1>
          <a:srgbClr val="000000"/>
        </a:dk1>
        <a:lt1>
          <a:srgbClr val="FFFFFF"/>
        </a:lt1>
        <a:dk2>
          <a:srgbClr val="660033"/>
        </a:dk2>
        <a:lt2>
          <a:srgbClr val="FFCC66"/>
        </a:lt2>
        <a:accent1>
          <a:srgbClr val="FF9900"/>
        </a:accent1>
        <a:accent2>
          <a:srgbClr val="440022"/>
        </a:accent2>
        <a:accent3>
          <a:srgbClr val="B8AAAD"/>
        </a:accent3>
        <a:accent4>
          <a:srgbClr val="DADADA"/>
        </a:accent4>
        <a:accent5>
          <a:srgbClr val="FFCAAA"/>
        </a:accent5>
        <a:accent6>
          <a:srgbClr val="3D001E"/>
        </a:accent6>
        <a:hlink>
          <a:srgbClr val="B20059"/>
        </a:hlink>
        <a:folHlink>
          <a:srgbClr val="FF6699"/>
        </a:folHlink>
      </a:clrScheme>
      <a:clrMap bg1="dk2" tx1="lt1" bg2="dk1" tx2="lt2" accent1="accent1" accent2="accent2" accent3="accent3" accent4="accent4" accent5="accent5" accent6="accent6" hlink="hlink" folHlink="folHlink"/>
    </a:extraClrScheme>
    <a:extraClrScheme>
      <a:clrScheme name="Pulse 5">
        <a:dk1>
          <a:srgbClr val="000000"/>
        </a:dk1>
        <a:lt1>
          <a:srgbClr val="FFFFFF"/>
        </a:lt1>
        <a:dk2>
          <a:srgbClr val="663300"/>
        </a:dk2>
        <a:lt2>
          <a:srgbClr val="FFCC66"/>
        </a:lt2>
        <a:accent1>
          <a:srgbClr val="FF9900"/>
        </a:accent1>
        <a:accent2>
          <a:srgbClr val="361B00"/>
        </a:accent2>
        <a:accent3>
          <a:srgbClr val="B8ADAA"/>
        </a:accent3>
        <a:accent4>
          <a:srgbClr val="DADADA"/>
        </a:accent4>
        <a:accent5>
          <a:srgbClr val="FFCAAA"/>
        </a:accent5>
        <a:accent6>
          <a:srgbClr val="301700"/>
        </a:accent6>
        <a:hlink>
          <a:srgbClr val="996633"/>
        </a:hlink>
        <a:folHlink>
          <a:srgbClr val="FF6699"/>
        </a:folHlink>
      </a:clrScheme>
      <a:clrMap bg1="dk2" tx1="lt1" bg2="dk1" tx2="lt2" accent1="accent1" accent2="accent2" accent3="accent3" accent4="accent4" accent5="accent5" accent6="accent6" hlink="hlink" folHlink="folHlink"/>
    </a:extraClrScheme>
    <a:extraClrScheme>
      <a:clrScheme name="Pulse 6">
        <a:dk1>
          <a:srgbClr val="000000"/>
        </a:dk1>
        <a:lt1>
          <a:srgbClr val="FFFFFF"/>
        </a:lt1>
        <a:dk2>
          <a:srgbClr val="003300"/>
        </a:dk2>
        <a:lt2>
          <a:srgbClr val="FFCC66"/>
        </a:lt2>
        <a:accent1>
          <a:srgbClr val="CC9900"/>
        </a:accent1>
        <a:accent2>
          <a:srgbClr val="001600"/>
        </a:accent2>
        <a:accent3>
          <a:srgbClr val="AAADAA"/>
        </a:accent3>
        <a:accent4>
          <a:srgbClr val="DADADA"/>
        </a:accent4>
        <a:accent5>
          <a:srgbClr val="E2CAAA"/>
        </a:accent5>
        <a:accent6>
          <a:srgbClr val="001300"/>
        </a:accent6>
        <a:hlink>
          <a:srgbClr val="006600"/>
        </a:hlink>
        <a:folHlink>
          <a:srgbClr val="009999"/>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Pulse">
  <a:themeElements>
    <a:clrScheme name="">
      <a:dk1>
        <a:srgbClr val="000000"/>
      </a:dk1>
      <a:lt1>
        <a:srgbClr val="FFFFFF"/>
      </a:lt1>
      <a:dk2>
        <a:srgbClr val="0000D8"/>
      </a:dk2>
      <a:lt2>
        <a:srgbClr val="FFCC66"/>
      </a:lt2>
      <a:accent1>
        <a:srgbClr val="FF9900"/>
      </a:accent1>
      <a:accent2>
        <a:srgbClr val="000044"/>
      </a:accent2>
      <a:accent3>
        <a:srgbClr val="AAAAE9"/>
      </a:accent3>
      <a:accent4>
        <a:srgbClr val="DADADA"/>
      </a:accent4>
      <a:accent5>
        <a:srgbClr val="FFCAAA"/>
      </a:accent5>
      <a:accent6>
        <a:srgbClr val="00003D"/>
      </a:accent6>
      <a:hlink>
        <a:srgbClr val="3366FF"/>
      </a:hlink>
      <a:folHlink>
        <a:srgbClr val="FFFF00"/>
      </a:folHlink>
    </a:clrScheme>
    <a:fontScheme name="Pulse">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FFFF"/>
        </a:solidFill>
        <a:ln w="76200" cap="flat" cmpd="sng" algn="ctr">
          <a:solidFill>
            <a:srgbClr val="3366FF"/>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defRPr kumimoji="0" lang="en-US" sz="1800" b="1" i="0" u="none" strike="noStrike" cap="none" normalizeH="0" baseline="0" smtClean="0">
            <a:ln>
              <a:noFill/>
            </a:ln>
            <a:solidFill>
              <a:srgbClr val="FFFF66"/>
            </a:solidFill>
            <a:effectLst/>
            <a:latin typeface="Arial Black" pitchFamily="34" charset="0"/>
          </a:defRPr>
        </a:defPPr>
      </a:lstStyle>
    </a:spDef>
    <a:lnDef>
      <a:spPr bwMode="auto">
        <a:xfrm>
          <a:off x="0" y="0"/>
          <a:ext cx="1" cy="1"/>
        </a:xfrm>
        <a:custGeom>
          <a:avLst/>
          <a:gdLst/>
          <a:ahLst/>
          <a:cxnLst/>
          <a:rect l="0" t="0" r="0" b="0"/>
          <a:pathLst/>
        </a:custGeom>
        <a:solidFill>
          <a:srgbClr val="CCFFFF"/>
        </a:solidFill>
        <a:ln w="76200" cap="flat" cmpd="sng" algn="ctr">
          <a:solidFill>
            <a:srgbClr val="3366FF"/>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defRPr kumimoji="0" lang="en-US" sz="1800" b="1" i="0" u="none" strike="noStrike" cap="none" normalizeH="0" baseline="0" smtClean="0">
            <a:ln>
              <a:noFill/>
            </a:ln>
            <a:solidFill>
              <a:srgbClr val="FFFF66"/>
            </a:solidFill>
            <a:effectLst/>
            <a:latin typeface="Arial Black" pitchFamily="34" charset="0"/>
          </a:defRPr>
        </a:defPPr>
      </a:lstStyle>
    </a:lnDef>
  </a:objectDefaults>
  <a:extraClrSchemeLst>
    <a:extraClrScheme>
      <a:clrScheme name="Pulse 1">
        <a:dk1>
          <a:srgbClr val="000000"/>
        </a:dk1>
        <a:lt1>
          <a:srgbClr val="CCECFF"/>
        </a:lt1>
        <a:dk2>
          <a:srgbClr val="000066"/>
        </a:dk2>
        <a:lt2>
          <a:srgbClr val="6699FF"/>
        </a:lt2>
        <a:accent1>
          <a:srgbClr val="33CCCC"/>
        </a:accent1>
        <a:accent2>
          <a:srgbClr val="0099FF"/>
        </a:accent2>
        <a:accent3>
          <a:srgbClr val="E2F4FF"/>
        </a:accent3>
        <a:accent4>
          <a:srgbClr val="000000"/>
        </a:accent4>
        <a:accent5>
          <a:srgbClr val="ADE2E2"/>
        </a:accent5>
        <a:accent6>
          <a:srgbClr val="008AE7"/>
        </a:accent6>
        <a:hlink>
          <a:srgbClr val="FFFFFF"/>
        </a:hlink>
        <a:folHlink>
          <a:srgbClr val="3366FF"/>
        </a:folHlink>
      </a:clrScheme>
      <a:clrMap bg1="lt1" tx1="dk1" bg2="lt2" tx2="dk2" accent1="accent1" accent2="accent2" accent3="accent3" accent4="accent4" accent5="accent5" accent6="accent6" hlink="hlink" folHlink="folHlink"/>
    </a:extraClrScheme>
    <a:extraClrScheme>
      <a:clrScheme name="Pulse 2">
        <a:dk1>
          <a:srgbClr val="000000"/>
        </a:dk1>
        <a:lt1>
          <a:srgbClr val="FFFFFF"/>
        </a:lt1>
        <a:dk2>
          <a:srgbClr val="000066"/>
        </a:dk2>
        <a:lt2>
          <a:srgbClr val="FFCC66"/>
        </a:lt2>
        <a:accent1>
          <a:srgbClr val="FF9900"/>
        </a:accent1>
        <a:accent2>
          <a:srgbClr val="000044"/>
        </a:accent2>
        <a:accent3>
          <a:srgbClr val="AAAAB8"/>
        </a:accent3>
        <a:accent4>
          <a:srgbClr val="DADADA"/>
        </a:accent4>
        <a:accent5>
          <a:srgbClr val="FFCAAA"/>
        </a:accent5>
        <a:accent6>
          <a:srgbClr val="00003D"/>
        </a:accent6>
        <a:hlink>
          <a:srgbClr val="3366FF"/>
        </a:hlink>
        <a:folHlink>
          <a:srgbClr val="FFFF00"/>
        </a:folHlink>
      </a:clrScheme>
      <a:clrMap bg1="dk2" tx1="lt1" bg2="dk1" tx2="lt2" accent1="accent1" accent2="accent2" accent3="accent3" accent4="accent4" accent5="accent5" accent6="accent6" hlink="hlink" folHlink="folHlink"/>
    </a:extraClrScheme>
    <a:extraClrScheme>
      <a:clrScheme name="Pulse 3">
        <a:dk1>
          <a:srgbClr val="000000"/>
        </a:dk1>
        <a:lt1>
          <a:srgbClr val="FFFFFF"/>
        </a:lt1>
        <a:dk2>
          <a:srgbClr val="000000"/>
        </a:dk2>
        <a:lt2>
          <a:srgbClr val="DDDDDD"/>
        </a:lt2>
        <a:accent1>
          <a:srgbClr val="CBCBCB"/>
        </a:accent1>
        <a:accent2>
          <a:srgbClr val="C0C0C0"/>
        </a:accent2>
        <a:accent3>
          <a:srgbClr val="FFFFFF"/>
        </a:accent3>
        <a:accent4>
          <a:srgbClr val="000000"/>
        </a:accent4>
        <a:accent5>
          <a:srgbClr val="E2E2E2"/>
        </a:accent5>
        <a:accent6>
          <a:srgbClr val="AEAEAE"/>
        </a:accent6>
        <a:hlink>
          <a:srgbClr val="4D4D4D"/>
        </a:hlink>
        <a:folHlink>
          <a:srgbClr val="868686"/>
        </a:folHlink>
      </a:clrScheme>
      <a:clrMap bg1="lt1" tx1="dk1" bg2="lt2" tx2="dk2" accent1="accent1" accent2="accent2" accent3="accent3" accent4="accent4" accent5="accent5" accent6="accent6" hlink="hlink" folHlink="folHlink"/>
    </a:extraClrScheme>
    <a:extraClrScheme>
      <a:clrScheme name="Pulse 4">
        <a:dk1>
          <a:srgbClr val="000000"/>
        </a:dk1>
        <a:lt1>
          <a:srgbClr val="FFFFFF"/>
        </a:lt1>
        <a:dk2>
          <a:srgbClr val="660033"/>
        </a:dk2>
        <a:lt2>
          <a:srgbClr val="FFCC66"/>
        </a:lt2>
        <a:accent1>
          <a:srgbClr val="FF9900"/>
        </a:accent1>
        <a:accent2>
          <a:srgbClr val="440022"/>
        </a:accent2>
        <a:accent3>
          <a:srgbClr val="B8AAAD"/>
        </a:accent3>
        <a:accent4>
          <a:srgbClr val="DADADA"/>
        </a:accent4>
        <a:accent5>
          <a:srgbClr val="FFCAAA"/>
        </a:accent5>
        <a:accent6>
          <a:srgbClr val="3D001E"/>
        </a:accent6>
        <a:hlink>
          <a:srgbClr val="B20059"/>
        </a:hlink>
        <a:folHlink>
          <a:srgbClr val="FF6699"/>
        </a:folHlink>
      </a:clrScheme>
      <a:clrMap bg1="dk2" tx1="lt1" bg2="dk1" tx2="lt2" accent1="accent1" accent2="accent2" accent3="accent3" accent4="accent4" accent5="accent5" accent6="accent6" hlink="hlink" folHlink="folHlink"/>
    </a:extraClrScheme>
    <a:extraClrScheme>
      <a:clrScheme name="Pulse 5">
        <a:dk1>
          <a:srgbClr val="000000"/>
        </a:dk1>
        <a:lt1>
          <a:srgbClr val="FFFFFF"/>
        </a:lt1>
        <a:dk2>
          <a:srgbClr val="663300"/>
        </a:dk2>
        <a:lt2>
          <a:srgbClr val="FFCC66"/>
        </a:lt2>
        <a:accent1>
          <a:srgbClr val="FF9900"/>
        </a:accent1>
        <a:accent2>
          <a:srgbClr val="361B00"/>
        </a:accent2>
        <a:accent3>
          <a:srgbClr val="B8ADAA"/>
        </a:accent3>
        <a:accent4>
          <a:srgbClr val="DADADA"/>
        </a:accent4>
        <a:accent5>
          <a:srgbClr val="FFCAAA"/>
        </a:accent5>
        <a:accent6>
          <a:srgbClr val="301700"/>
        </a:accent6>
        <a:hlink>
          <a:srgbClr val="996633"/>
        </a:hlink>
        <a:folHlink>
          <a:srgbClr val="FF6699"/>
        </a:folHlink>
      </a:clrScheme>
      <a:clrMap bg1="dk2" tx1="lt1" bg2="dk1" tx2="lt2" accent1="accent1" accent2="accent2" accent3="accent3" accent4="accent4" accent5="accent5" accent6="accent6" hlink="hlink" folHlink="folHlink"/>
    </a:extraClrScheme>
    <a:extraClrScheme>
      <a:clrScheme name="Pulse 6">
        <a:dk1>
          <a:srgbClr val="000000"/>
        </a:dk1>
        <a:lt1>
          <a:srgbClr val="FFFFFF"/>
        </a:lt1>
        <a:dk2>
          <a:srgbClr val="003300"/>
        </a:dk2>
        <a:lt2>
          <a:srgbClr val="FFCC66"/>
        </a:lt2>
        <a:accent1>
          <a:srgbClr val="CC9900"/>
        </a:accent1>
        <a:accent2>
          <a:srgbClr val="001600"/>
        </a:accent2>
        <a:accent3>
          <a:srgbClr val="AAADAA"/>
        </a:accent3>
        <a:accent4>
          <a:srgbClr val="DADADA"/>
        </a:accent4>
        <a:accent5>
          <a:srgbClr val="E2CAAA"/>
        </a:accent5>
        <a:accent6>
          <a:srgbClr val="001300"/>
        </a:accent6>
        <a:hlink>
          <a:srgbClr val="006600"/>
        </a:hlink>
        <a:folHlink>
          <a:srgbClr val="009999"/>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Pulse">
  <a:themeElements>
    <a:clrScheme name="">
      <a:dk1>
        <a:srgbClr val="000000"/>
      </a:dk1>
      <a:lt1>
        <a:srgbClr val="FFFFFF"/>
      </a:lt1>
      <a:dk2>
        <a:srgbClr val="0000D8"/>
      </a:dk2>
      <a:lt2>
        <a:srgbClr val="FFCC66"/>
      </a:lt2>
      <a:accent1>
        <a:srgbClr val="FF9900"/>
      </a:accent1>
      <a:accent2>
        <a:srgbClr val="000044"/>
      </a:accent2>
      <a:accent3>
        <a:srgbClr val="AAAAE9"/>
      </a:accent3>
      <a:accent4>
        <a:srgbClr val="DADADA"/>
      </a:accent4>
      <a:accent5>
        <a:srgbClr val="FFCAAA"/>
      </a:accent5>
      <a:accent6>
        <a:srgbClr val="00003D"/>
      </a:accent6>
      <a:hlink>
        <a:srgbClr val="3366FF"/>
      </a:hlink>
      <a:folHlink>
        <a:srgbClr val="FFFF00"/>
      </a:folHlink>
    </a:clrScheme>
    <a:fontScheme name="Pulse">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FFFF"/>
        </a:solidFill>
        <a:ln w="76200" cap="flat" cmpd="sng" algn="ctr">
          <a:solidFill>
            <a:srgbClr val="3366FF"/>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defRPr kumimoji="0" lang="en-US" sz="1800" b="1" i="0" u="none" strike="noStrike" cap="none" normalizeH="0" baseline="0" smtClean="0">
            <a:ln>
              <a:noFill/>
            </a:ln>
            <a:solidFill>
              <a:srgbClr val="FFFF66"/>
            </a:solidFill>
            <a:effectLst/>
            <a:latin typeface="Arial Black" pitchFamily="34" charset="0"/>
          </a:defRPr>
        </a:defPPr>
      </a:lstStyle>
    </a:spDef>
    <a:lnDef>
      <a:spPr bwMode="auto">
        <a:xfrm>
          <a:off x="0" y="0"/>
          <a:ext cx="1" cy="1"/>
        </a:xfrm>
        <a:custGeom>
          <a:avLst/>
          <a:gdLst/>
          <a:ahLst/>
          <a:cxnLst/>
          <a:rect l="0" t="0" r="0" b="0"/>
          <a:pathLst/>
        </a:custGeom>
        <a:solidFill>
          <a:srgbClr val="CCFFFF"/>
        </a:solidFill>
        <a:ln w="76200" cap="flat" cmpd="sng" algn="ctr">
          <a:solidFill>
            <a:srgbClr val="3366FF"/>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defRPr kumimoji="0" lang="en-US" sz="1800" b="1" i="0" u="none" strike="noStrike" cap="none" normalizeH="0" baseline="0" smtClean="0">
            <a:ln>
              <a:noFill/>
            </a:ln>
            <a:solidFill>
              <a:srgbClr val="FFFF66"/>
            </a:solidFill>
            <a:effectLst/>
            <a:latin typeface="Arial Black" pitchFamily="34" charset="0"/>
          </a:defRPr>
        </a:defPPr>
      </a:lstStyle>
    </a:lnDef>
  </a:objectDefaults>
  <a:extraClrSchemeLst>
    <a:extraClrScheme>
      <a:clrScheme name="Pulse 1">
        <a:dk1>
          <a:srgbClr val="000000"/>
        </a:dk1>
        <a:lt1>
          <a:srgbClr val="CCECFF"/>
        </a:lt1>
        <a:dk2>
          <a:srgbClr val="000066"/>
        </a:dk2>
        <a:lt2>
          <a:srgbClr val="6699FF"/>
        </a:lt2>
        <a:accent1>
          <a:srgbClr val="33CCCC"/>
        </a:accent1>
        <a:accent2>
          <a:srgbClr val="0099FF"/>
        </a:accent2>
        <a:accent3>
          <a:srgbClr val="E2F4FF"/>
        </a:accent3>
        <a:accent4>
          <a:srgbClr val="000000"/>
        </a:accent4>
        <a:accent5>
          <a:srgbClr val="ADE2E2"/>
        </a:accent5>
        <a:accent6>
          <a:srgbClr val="008AE7"/>
        </a:accent6>
        <a:hlink>
          <a:srgbClr val="FFFFFF"/>
        </a:hlink>
        <a:folHlink>
          <a:srgbClr val="3366FF"/>
        </a:folHlink>
      </a:clrScheme>
      <a:clrMap bg1="lt1" tx1="dk1" bg2="lt2" tx2="dk2" accent1="accent1" accent2="accent2" accent3="accent3" accent4="accent4" accent5="accent5" accent6="accent6" hlink="hlink" folHlink="folHlink"/>
    </a:extraClrScheme>
    <a:extraClrScheme>
      <a:clrScheme name="Pulse 2">
        <a:dk1>
          <a:srgbClr val="000000"/>
        </a:dk1>
        <a:lt1>
          <a:srgbClr val="FFFFFF"/>
        </a:lt1>
        <a:dk2>
          <a:srgbClr val="000066"/>
        </a:dk2>
        <a:lt2>
          <a:srgbClr val="FFCC66"/>
        </a:lt2>
        <a:accent1>
          <a:srgbClr val="FF9900"/>
        </a:accent1>
        <a:accent2>
          <a:srgbClr val="000044"/>
        </a:accent2>
        <a:accent3>
          <a:srgbClr val="AAAAB8"/>
        </a:accent3>
        <a:accent4>
          <a:srgbClr val="DADADA"/>
        </a:accent4>
        <a:accent5>
          <a:srgbClr val="FFCAAA"/>
        </a:accent5>
        <a:accent6>
          <a:srgbClr val="00003D"/>
        </a:accent6>
        <a:hlink>
          <a:srgbClr val="3366FF"/>
        </a:hlink>
        <a:folHlink>
          <a:srgbClr val="FFFF00"/>
        </a:folHlink>
      </a:clrScheme>
      <a:clrMap bg1="dk2" tx1="lt1" bg2="dk1" tx2="lt2" accent1="accent1" accent2="accent2" accent3="accent3" accent4="accent4" accent5="accent5" accent6="accent6" hlink="hlink" folHlink="folHlink"/>
    </a:extraClrScheme>
    <a:extraClrScheme>
      <a:clrScheme name="Pulse 3">
        <a:dk1>
          <a:srgbClr val="000000"/>
        </a:dk1>
        <a:lt1>
          <a:srgbClr val="FFFFFF"/>
        </a:lt1>
        <a:dk2>
          <a:srgbClr val="000000"/>
        </a:dk2>
        <a:lt2>
          <a:srgbClr val="DDDDDD"/>
        </a:lt2>
        <a:accent1>
          <a:srgbClr val="CBCBCB"/>
        </a:accent1>
        <a:accent2>
          <a:srgbClr val="C0C0C0"/>
        </a:accent2>
        <a:accent3>
          <a:srgbClr val="FFFFFF"/>
        </a:accent3>
        <a:accent4>
          <a:srgbClr val="000000"/>
        </a:accent4>
        <a:accent5>
          <a:srgbClr val="E2E2E2"/>
        </a:accent5>
        <a:accent6>
          <a:srgbClr val="AEAEAE"/>
        </a:accent6>
        <a:hlink>
          <a:srgbClr val="4D4D4D"/>
        </a:hlink>
        <a:folHlink>
          <a:srgbClr val="868686"/>
        </a:folHlink>
      </a:clrScheme>
      <a:clrMap bg1="lt1" tx1="dk1" bg2="lt2" tx2="dk2" accent1="accent1" accent2="accent2" accent3="accent3" accent4="accent4" accent5="accent5" accent6="accent6" hlink="hlink" folHlink="folHlink"/>
    </a:extraClrScheme>
    <a:extraClrScheme>
      <a:clrScheme name="Pulse 4">
        <a:dk1>
          <a:srgbClr val="000000"/>
        </a:dk1>
        <a:lt1>
          <a:srgbClr val="FFFFFF"/>
        </a:lt1>
        <a:dk2>
          <a:srgbClr val="660033"/>
        </a:dk2>
        <a:lt2>
          <a:srgbClr val="FFCC66"/>
        </a:lt2>
        <a:accent1>
          <a:srgbClr val="FF9900"/>
        </a:accent1>
        <a:accent2>
          <a:srgbClr val="440022"/>
        </a:accent2>
        <a:accent3>
          <a:srgbClr val="B8AAAD"/>
        </a:accent3>
        <a:accent4>
          <a:srgbClr val="DADADA"/>
        </a:accent4>
        <a:accent5>
          <a:srgbClr val="FFCAAA"/>
        </a:accent5>
        <a:accent6>
          <a:srgbClr val="3D001E"/>
        </a:accent6>
        <a:hlink>
          <a:srgbClr val="B20059"/>
        </a:hlink>
        <a:folHlink>
          <a:srgbClr val="FF6699"/>
        </a:folHlink>
      </a:clrScheme>
      <a:clrMap bg1="dk2" tx1="lt1" bg2="dk1" tx2="lt2" accent1="accent1" accent2="accent2" accent3="accent3" accent4="accent4" accent5="accent5" accent6="accent6" hlink="hlink" folHlink="folHlink"/>
    </a:extraClrScheme>
    <a:extraClrScheme>
      <a:clrScheme name="Pulse 5">
        <a:dk1>
          <a:srgbClr val="000000"/>
        </a:dk1>
        <a:lt1>
          <a:srgbClr val="FFFFFF"/>
        </a:lt1>
        <a:dk2>
          <a:srgbClr val="663300"/>
        </a:dk2>
        <a:lt2>
          <a:srgbClr val="FFCC66"/>
        </a:lt2>
        <a:accent1>
          <a:srgbClr val="FF9900"/>
        </a:accent1>
        <a:accent2>
          <a:srgbClr val="361B00"/>
        </a:accent2>
        <a:accent3>
          <a:srgbClr val="B8ADAA"/>
        </a:accent3>
        <a:accent4>
          <a:srgbClr val="DADADA"/>
        </a:accent4>
        <a:accent5>
          <a:srgbClr val="FFCAAA"/>
        </a:accent5>
        <a:accent6>
          <a:srgbClr val="301700"/>
        </a:accent6>
        <a:hlink>
          <a:srgbClr val="996633"/>
        </a:hlink>
        <a:folHlink>
          <a:srgbClr val="FF6699"/>
        </a:folHlink>
      </a:clrScheme>
      <a:clrMap bg1="dk2" tx1="lt1" bg2="dk1" tx2="lt2" accent1="accent1" accent2="accent2" accent3="accent3" accent4="accent4" accent5="accent5" accent6="accent6" hlink="hlink" folHlink="folHlink"/>
    </a:extraClrScheme>
    <a:extraClrScheme>
      <a:clrScheme name="Pulse 6">
        <a:dk1>
          <a:srgbClr val="000000"/>
        </a:dk1>
        <a:lt1>
          <a:srgbClr val="FFFFFF"/>
        </a:lt1>
        <a:dk2>
          <a:srgbClr val="003300"/>
        </a:dk2>
        <a:lt2>
          <a:srgbClr val="FFCC66"/>
        </a:lt2>
        <a:accent1>
          <a:srgbClr val="CC9900"/>
        </a:accent1>
        <a:accent2>
          <a:srgbClr val="001600"/>
        </a:accent2>
        <a:accent3>
          <a:srgbClr val="AAADAA"/>
        </a:accent3>
        <a:accent4>
          <a:srgbClr val="DADADA"/>
        </a:accent4>
        <a:accent5>
          <a:srgbClr val="E2CAAA"/>
        </a:accent5>
        <a:accent6>
          <a:srgbClr val="001300"/>
        </a:accent6>
        <a:hlink>
          <a:srgbClr val="006600"/>
        </a:hlink>
        <a:folHlink>
          <a:srgbClr val="009999"/>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Pulse">
  <a:themeElements>
    <a:clrScheme name="">
      <a:dk1>
        <a:srgbClr val="000000"/>
      </a:dk1>
      <a:lt1>
        <a:srgbClr val="FFFFFF"/>
      </a:lt1>
      <a:dk2>
        <a:srgbClr val="0000D8"/>
      </a:dk2>
      <a:lt2>
        <a:srgbClr val="FFCC66"/>
      </a:lt2>
      <a:accent1>
        <a:srgbClr val="FF9900"/>
      </a:accent1>
      <a:accent2>
        <a:srgbClr val="000044"/>
      </a:accent2>
      <a:accent3>
        <a:srgbClr val="AAAAE9"/>
      </a:accent3>
      <a:accent4>
        <a:srgbClr val="DADADA"/>
      </a:accent4>
      <a:accent5>
        <a:srgbClr val="FFCAAA"/>
      </a:accent5>
      <a:accent6>
        <a:srgbClr val="00003D"/>
      </a:accent6>
      <a:hlink>
        <a:srgbClr val="3366FF"/>
      </a:hlink>
      <a:folHlink>
        <a:srgbClr val="FFFF00"/>
      </a:folHlink>
    </a:clrScheme>
    <a:fontScheme name="Pulse">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FFFF"/>
        </a:solidFill>
        <a:ln w="76200" cap="flat" cmpd="sng" algn="ctr">
          <a:solidFill>
            <a:srgbClr val="3366FF"/>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defRPr kumimoji="0" lang="en-US" sz="1800" b="1" i="0" u="none" strike="noStrike" cap="none" normalizeH="0" baseline="0" smtClean="0">
            <a:ln>
              <a:noFill/>
            </a:ln>
            <a:solidFill>
              <a:srgbClr val="FFFF66"/>
            </a:solidFill>
            <a:effectLst/>
            <a:latin typeface="Arial Black" pitchFamily="34" charset="0"/>
          </a:defRPr>
        </a:defPPr>
      </a:lstStyle>
    </a:spDef>
    <a:lnDef>
      <a:spPr bwMode="auto">
        <a:xfrm>
          <a:off x="0" y="0"/>
          <a:ext cx="1" cy="1"/>
        </a:xfrm>
        <a:custGeom>
          <a:avLst/>
          <a:gdLst/>
          <a:ahLst/>
          <a:cxnLst/>
          <a:rect l="0" t="0" r="0" b="0"/>
          <a:pathLst/>
        </a:custGeom>
        <a:solidFill>
          <a:srgbClr val="CCFFFF"/>
        </a:solidFill>
        <a:ln w="76200" cap="flat" cmpd="sng" algn="ctr">
          <a:solidFill>
            <a:srgbClr val="3366FF"/>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defRPr kumimoji="0" lang="en-US" sz="1800" b="1" i="0" u="none" strike="noStrike" cap="none" normalizeH="0" baseline="0" smtClean="0">
            <a:ln>
              <a:noFill/>
            </a:ln>
            <a:solidFill>
              <a:srgbClr val="FFFF66"/>
            </a:solidFill>
            <a:effectLst/>
            <a:latin typeface="Arial Black" pitchFamily="34" charset="0"/>
          </a:defRPr>
        </a:defPPr>
      </a:lstStyle>
    </a:lnDef>
  </a:objectDefaults>
  <a:extraClrSchemeLst>
    <a:extraClrScheme>
      <a:clrScheme name="Pulse 1">
        <a:dk1>
          <a:srgbClr val="000000"/>
        </a:dk1>
        <a:lt1>
          <a:srgbClr val="CCECFF"/>
        </a:lt1>
        <a:dk2>
          <a:srgbClr val="000066"/>
        </a:dk2>
        <a:lt2>
          <a:srgbClr val="6699FF"/>
        </a:lt2>
        <a:accent1>
          <a:srgbClr val="33CCCC"/>
        </a:accent1>
        <a:accent2>
          <a:srgbClr val="0099FF"/>
        </a:accent2>
        <a:accent3>
          <a:srgbClr val="E2F4FF"/>
        </a:accent3>
        <a:accent4>
          <a:srgbClr val="000000"/>
        </a:accent4>
        <a:accent5>
          <a:srgbClr val="ADE2E2"/>
        </a:accent5>
        <a:accent6>
          <a:srgbClr val="008AE7"/>
        </a:accent6>
        <a:hlink>
          <a:srgbClr val="FFFFFF"/>
        </a:hlink>
        <a:folHlink>
          <a:srgbClr val="3366FF"/>
        </a:folHlink>
      </a:clrScheme>
      <a:clrMap bg1="lt1" tx1="dk1" bg2="lt2" tx2="dk2" accent1="accent1" accent2="accent2" accent3="accent3" accent4="accent4" accent5="accent5" accent6="accent6" hlink="hlink" folHlink="folHlink"/>
    </a:extraClrScheme>
    <a:extraClrScheme>
      <a:clrScheme name="Pulse 2">
        <a:dk1>
          <a:srgbClr val="000000"/>
        </a:dk1>
        <a:lt1>
          <a:srgbClr val="FFFFFF"/>
        </a:lt1>
        <a:dk2>
          <a:srgbClr val="000066"/>
        </a:dk2>
        <a:lt2>
          <a:srgbClr val="FFCC66"/>
        </a:lt2>
        <a:accent1>
          <a:srgbClr val="FF9900"/>
        </a:accent1>
        <a:accent2>
          <a:srgbClr val="000044"/>
        </a:accent2>
        <a:accent3>
          <a:srgbClr val="AAAAB8"/>
        </a:accent3>
        <a:accent4>
          <a:srgbClr val="DADADA"/>
        </a:accent4>
        <a:accent5>
          <a:srgbClr val="FFCAAA"/>
        </a:accent5>
        <a:accent6>
          <a:srgbClr val="00003D"/>
        </a:accent6>
        <a:hlink>
          <a:srgbClr val="3366FF"/>
        </a:hlink>
        <a:folHlink>
          <a:srgbClr val="FFFF00"/>
        </a:folHlink>
      </a:clrScheme>
      <a:clrMap bg1="dk2" tx1="lt1" bg2="dk1" tx2="lt2" accent1="accent1" accent2="accent2" accent3="accent3" accent4="accent4" accent5="accent5" accent6="accent6" hlink="hlink" folHlink="folHlink"/>
    </a:extraClrScheme>
    <a:extraClrScheme>
      <a:clrScheme name="Pulse 3">
        <a:dk1>
          <a:srgbClr val="000000"/>
        </a:dk1>
        <a:lt1>
          <a:srgbClr val="FFFFFF"/>
        </a:lt1>
        <a:dk2>
          <a:srgbClr val="000000"/>
        </a:dk2>
        <a:lt2>
          <a:srgbClr val="DDDDDD"/>
        </a:lt2>
        <a:accent1>
          <a:srgbClr val="CBCBCB"/>
        </a:accent1>
        <a:accent2>
          <a:srgbClr val="C0C0C0"/>
        </a:accent2>
        <a:accent3>
          <a:srgbClr val="FFFFFF"/>
        </a:accent3>
        <a:accent4>
          <a:srgbClr val="000000"/>
        </a:accent4>
        <a:accent5>
          <a:srgbClr val="E2E2E2"/>
        </a:accent5>
        <a:accent6>
          <a:srgbClr val="AEAEAE"/>
        </a:accent6>
        <a:hlink>
          <a:srgbClr val="4D4D4D"/>
        </a:hlink>
        <a:folHlink>
          <a:srgbClr val="868686"/>
        </a:folHlink>
      </a:clrScheme>
      <a:clrMap bg1="lt1" tx1="dk1" bg2="lt2" tx2="dk2" accent1="accent1" accent2="accent2" accent3="accent3" accent4="accent4" accent5="accent5" accent6="accent6" hlink="hlink" folHlink="folHlink"/>
    </a:extraClrScheme>
    <a:extraClrScheme>
      <a:clrScheme name="Pulse 4">
        <a:dk1>
          <a:srgbClr val="000000"/>
        </a:dk1>
        <a:lt1>
          <a:srgbClr val="FFFFFF"/>
        </a:lt1>
        <a:dk2>
          <a:srgbClr val="660033"/>
        </a:dk2>
        <a:lt2>
          <a:srgbClr val="FFCC66"/>
        </a:lt2>
        <a:accent1>
          <a:srgbClr val="FF9900"/>
        </a:accent1>
        <a:accent2>
          <a:srgbClr val="440022"/>
        </a:accent2>
        <a:accent3>
          <a:srgbClr val="B8AAAD"/>
        </a:accent3>
        <a:accent4>
          <a:srgbClr val="DADADA"/>
        </a:accent4>
        <a:accent5>
          <a:srgbClr val="FFCAAA"/>
        </a:accent5>
        <a:accent6>
          <a:srgbClr val="3D001E"/>
        </a:accent6>
        <a:hlink>
          <a:srgbClr val="B20059"/>
        </a:hlink>
        <a:folHlink>
          <a:srgbClr val="FF6699"/>
        </a:folHlink>
      </a:clrScheme>
      <a:clrMap bg1="dk2" tx1="lt1" bg2="dk1" tx2="lt2" accent1="accent1" accent2="accent2" accent3="accent3" accent4="accent4" accent5="accent5" accent6="accent6" hlink="hlink" folHlink="folHlink"/>
    </a:extraClrScheme>
    <a:extraClrScheme>
      <a:clrScheme name="Pulse 5">
        <a:dk1>
          <a:srgbClr val="000000"/>
        </a:dk1>
        <a:lt1>
          <a:srgbClr val="FFFFFF"/>
        </a:lt1>
        <a:dk2>
          <a:srgbClr val="663300"/>
        </a:dk2>
        <a:lt2>
          <a:srgbClr val="FFCC66"/>
        </a:lt2>
        <a:accent1>
          <a:srgbClr val="FF9900"/>
        </a:accent1>
        <a:accent2>
          <a:srgbClr val="361B00"/>
        </a:accent2>
        <a:accent3>
          <a:srgbClr val="B8ADAA"/>
        </a:accent3>
        <a:accent4>
          <a:srgbClr val="DADADA"/>
        </a:accent4>
        <a:accent5>
          <a:srgbClr val="FFCAAA"/>
        </a:accent5>
        <a:accent6>
          <a:srgbClr val="301700"/>
        </a:accent6>
        <a:hlink>
          <a:srgbClr val="996633"/>
        </a:hlink>
        <a:folHlink>
          <a:srgbClr val="FF6699"/>
        </a:folHlink>
      </a:clrScheme>
      <a:clrMap bg1="dk2" tx1="lt1" bg2="dk1" tx2="lt2" accent1="accent1" accent2="accent2" accent3="accent3" accent4="accent4" accent5="accent5" accent6="accent6" hlink="hlink" folHlink="folHlink"/>
    </a:extraClrScheme>
    <a:extraClrScheme>
      <a:clrScheme name="Pulse 6">
        <a:dk1>
          <a:srgbClr val="000000"/>
        </a:dk1>
        <a:lt1>
          <a:srgbClr val="FFFFFF"/>
        </a:lt1>
        <a:dk2>
          <a:srgbClr val="003300"/>
        </a:dk2>
        <a:lt2>
          <a:srgbClr val="FFCC66"/>
        </a:lt2>
        <a:accent1>
          <a:srgbClr val="CC9900"/>
        </a:accent1>
        <a:accent2>
          <a:srgbClr val="001600"/>
        </a:accent2>
        <a:accent3>
          <a:srgbClr val="AAADAA"/>
        </a:accent3>
        <a:accent4>
          <a:srgbClr val="DADADA"/>
        </a:accent4>
        <a:accent5>
          <a:srgbClr val="E2CAAA"/>
        </a:accent5>
        <a:accent6>
          <a:srgbClr val="001300"/>
        </a:accent6>
        <a:hlink>
          <a:srgbClr val="006600"/>
        </a:hlink>
        <a:folHlink>
          <a:srgbClr val="009999"/>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Pulse">
  <a:themeElements>
    <a:clrScheme name="">
      <a:dk1>
        <a:srgbClr val="000000"/>
      </a:dk1>
      <a:lt1>
        <a:srgbClr val="FFFFFF"/>
      </a:lt1>
      <a:dk2>
        <a:srgbClr val="0000D8"/>
      </a:dk2>
      <a:lt2>
        <a:srgbClr val="FFCC66"/>
      </a:lt2>
      <a:accent1>
        <a:srgbClr val="FF9900"/>
      </a:accent1>
      <a:accent2>
        <a:srgbClr val="000044"/>
      </a:accent2>
      <a:accent3>
        <a:srgbClr val="AAAAE9"/>
      </a:accent3>
      <a:accent4>
        <a:srgbClr val="DADADA"/>
      </a:accent4>
      <a:accent5>
        <a:srgbClr val="FFCAAA"/>
      </a:accent5>
      <a:accent6>
        <a:srgbClr val="00003D"/>
      </a:accent6>
      <a:hlink>
        <a:srgbClr val="3366FF"/>
      </a:hlink>
      <a:folHlink>
        <a:srgbClr val="FFFF00"/>
      </a:folHlink>
    </a:clrScheme>
    <a:fontScheme name="Pulse">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FFFF"/>
        </a:solidFill>
        <a:ln w="76200" cap="flat" cmpd="sng" algn="ctr">
          <a:solidFill>
            <a:srgbClr val="3366FF"/>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defRPr kumimoji="0" lang="en-US" sz="1800" b="1" i="0" u="none" strike="noStrike" cap="none" normalizeH="0" baseline="0" smtClean="0">
            <a:ln>
              <a:noFill/>
            </a:ln>
            <a:solidFill>
              <a:srgbClr val="FFFF66"/>
            </a:solidFill>
            <a:effectLst/>
            <a:latin typeface="Arial Black" pitchFamily="34" charset="0"/>
          </a:defRPr>
        </a:defPPr>
      </a:lstStyle>
    </a:spDef>
    <a:lnDef>
      <a:spPr bwMode="auto">
        <a:xfrm>
          <a:off x="0" y="0"/>
          <a:ext cx="1" cy="1"/>
        </a:xfrm>
        <a:custGeom>
          <a:avLst/>
          <a:gdLst/>
          <a:ahLst/>
          <a:cxnLst/>
          <a:rect l="0" t="0" r="0" b="0"/>
          <a:pathLst/>
        </a:custGeom>
        <a:solidFill>
          <a:srgbClr val="CCFFFF"/>
        </a:solidFill>
        <a:ln w="76200" cap="flat" cmpd="sng" algn="ctr">
          <a:solidFill>
            <a:srgbClr val="3366FF"/>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defRPr kumimoji="0" lang="en-US" sz="1800" b="1" i="0" u="none" strike="noStrike" cap="none" normalizeH="0" baseline="0" smtClean="0">
            <a:ln>
              <a:noFill/>
            </a:ln>
            <a:solidFill>
              <a:srgbClr val="FFFF66"/>
            </a:solidFill>
            <a:effectLst/>
            <a:latin typeface="Arial Black" pitchFamily="34" charset="0"/>
          </a:defRPr>
        </a:defPPr>
      </a:lstStyle>
    </a:lnDef>
  </a:objectDefaults>
  <a:extraClrSchemeLst>
    <a:extraClrScheme>
      <a:clrScheme name="Pulse 1">
        <a:dk1>
          <a:srgbClr val="000000"/>
        </a:dk1>
        <a:lt1>
          <a:srgbClr val="CCECFF"/>
        </a:lt1>
        <a:dk2>
          <a:srgbClr val="000066"/>
        </a:dk2>
        <a:lt2>
          <a:srgbClr val="6699FF"/>
        </a:lt2>
        <a:accent1>
          <a:srgbClr val="33CCCC"/>
        </a:accent1>
        <a:accent2>
          <a:srgbClr val="0099FF"/>
        </a:accent2>
        <a:accent3>
          <a:srgbClr val="E2F4FF"/>
        </a:accent3>
        <a:accent4>
          <a:srgbClr val="000000"/>
        </a:accent4>
        <a:accent5>
          <a:srgbClr val="ADE2E2"/>
        </a:accent5>
        <a:accent6>
          <a:srgbClr val="008AE7"/>
        </a:accent6>
        <a:hlink>
          <a:srgbClr val="FFFFFF"/>
        </a:hlink>
        <a:folHlink>
          <a:srgbClr val="3366FF"/>
        </a:folHlink>
      </a:clrScheme>
      <a:clrMap bg1="lt1" tx1="dk1" bg2="lt2" tx2="dk2" accent1="accent1" accent2="accent2" accent3="accent3" accent4="accent4" accent5="accent5" accent6="accent6" hlink="hlink" folHlink="folHlink"/>
    </a:extraClrScheme>
    <a:extraClrScheme>
      <a:clrScheme name="Pulse 2">
        <a:dk1>
          <a:srgbClr val="000000"/>
        </a:dk1>
        <a:lt1>
          <a:srgbClr val="FFFFFF"/>
        </a:lt1>
        <a:dk2>
          <a:srgbClr val="000066"/>
        </a:dk2>
        <a:lt2>
          <a:srgbClr val="FFCC66"/>
        </a:lt2>
        <a:accent1>
          <a:srgbClr val="FF9900"/>
        </a:accent1>
        <a:accent2>
          <a:srgbClr val="000044"/>
        </a:accent2>
        <a:accent3>
          <a:srgbClr val="AAAAB8"/>
        </a:accent3>
        <a:accent4>
          <a:srgbClr val="DADADA"/>
        </a:accent4>
        <a:accent5>
          <a:srgbClr val="FFCAAA"/>
        </a:accent5>
        <a:accent6>
          <a:srgbClr val="00003D"/>
        </a:accent6>
        <a:hlink>
          <a:srgbClr val="3366FF"/>
        </a:hlink>
        <a:folHlink>
          <a:srgbClr val="FFFF00"/>
        </a:folHlink>
      </a:clrScheme>
      <a:clrMap bg1="dk2" tx1="lt1" bg2="dk1" tx2="lt2" accent1="accent1" accent2="accent2" accent3="accent3" accent4="accent4" accent5="accent5" accent6="accent6" hlink="hlink" folHlink="folHlink"/>
    </a:extraClrScheme>
    <a:extraClrScheme>
      <a:clrScheme name="Pulse 3">
        <a:dk1>
          <a:srgbClr val="000000"/>
        </a:dk1>
        <a:lt1>
          <a:srgbClr val="FFFFFF"/>
        </a:lt1>
        <a:dk2>
          <a:srgbClr val="000000"/>
        </a:dk2>
        <a:lt2>
          <a:srgbClr val="DDDDDD"/>
        </a:lt2>
        <a:accent1>
          <a:srgbClr val="CBCBCB"/>
        </a:accent1>
        <a:accent2>
          <a:srgbClr val="C0C0C0"/>
        </a:accent2>
        <a:accent3>
          <a:srgbClr val="FFFFFF"/>
        </a:accent3>
        <a:accent4>
          <a:srgbClr val="000000"/>
        </a:accent4>
        <a:accent5>
          <a:srgbClr val="E2E2E2"/>
        </a:accent5>
        <a:accent6>
          <a:srgbClr val="AEAEAE"/>
        </a:accent6>
        <a:hlink>
          <a:srgbClr val="4D4D4D"/>
        </a:hlink>
        <a:folHlink>
          <a:srgbClr val="868686"/>
        </a:folHlink>
      </a:clrScheme>
      <a:clrMap bg1="lt1" tx1="dk1" bg2="lt2" tx2="dk2" accent1="accent1" accent2="accent2" accent3="accent3" accent4="accent4" accent5="accent5" accent6="accent6" hlink="hlink" folHlink="folHlink"/>
    </a:extraClrScheme>
    <a:extraClrScheme>
      <a:clrScheme name="Pulse 4">
        <a:dk1>
          <a:srgbClr val="000000"/>
        </a:dk1>
        <a:lt1>
          <a:srgbClr val="FFFFFF"/>
        </a:lt1>
        <a:dk2>
          <a:srgbClr val="660033"/>
        </a:dk2>
        <a:lt2>
          <a:srgbClr val="FFCC66"/>
        </a:lt2>
        <a:accent1>
          <a:srgbClr val="FF9900"/>
        </a:accent1>
        <a:accent2>
          <a:srgbClr val="440022"/>
        </a:accent2>
        <a:accent3>
          <a:srgbClr val="B8AAAD"/>
        </a:accent3>
        <a:accent4>
          <a:srgbClr val="DADADA"/>
        </a:accent4>
        <a:accent5>
          <a:srgbClr val="FFCAAA"/>
        </a:accent5>
        <a:accent6>
          <a:srgbClr val="3D001E"/>
        </a:accent6>
        <a:hlink>
          <a:srgbClr val="B20059"/>
        </a:hlink>
        <a:folHlink>
          <a:srgbClr val="FF6699"/>
        </a:folHlink>
      </a:clrScheme>
      <a:clrMap bg1="dk2" tx1="lt1" bg2="dk1" tx2="lt2" accent1="accent1" accent2="accent2" accent3="accent3" accent4="accent4" accent5="accent5" accent6="accent6" hlink="hlink" folHlink="folHlink"/>
    </a:extraClrScheme>
    <a:extraClrScheme>
      <a:clrScheme name="Pulse 5">
        <a:dk1>
          <a:srgbClr val="000000"/>
        </a:dk1>
        <a:lt1>
          <a:srgbClr val="FFFFFF"/>
        </a:lt1>
        <a:dk2>
          <a:srgbClr val="663300"/>
        </a:dk2>
        <a:lt2>
          <a:srgbClr val="FFCC66"/>
        </a:lt2>
        <a:accent1>
          <a:srgbClr val="FF9900"/>
        </a:accent1>
        <a:accent2>
          <a:srgbClr val="361B00"/>
        </a:accent2>
        <a:accent3>
          <a:srgbClr val="B8ADAA"/>
        </a:accent3>
        <a:accent4>
          <a:srgbClr val="DADADA"/>
        </a:accent4>
        <a:accent5>
          <a:srgbClr val="FFCAAA"/>
        </a:accent5>
        <a:accent6>
          <a:srgbClr val="301700"/>
        </a:accent6>
        <a:hlink>
          <a:srgbClr val="996633"/>
        </a:hlink>
        <a:folHlink>
          <a:srgbClr val="FF6699"/>
        </a:folHlink>
      </a:clrScheme>
      <a:clrMap bg1="dk2" tx1="lt1" bg2="dk1" tx2="lt2" accent1="accent1" accent2="accent2" accent3="accent3" accent4="accent4" accent5="accent5" accent6="accent6" hlink="hlink" folHlink="folHlink"/>
    </a:extraClrScheme>
    <a:extraClrScheme>
      <a:clrScheme name="Pulse 6">
        <a:dk1>
          <a:srgbClr val="000000"/>
        </a:dk1>
        <a:lt1>
          <a:srgbClr val="FFFFFF"/>
        </a:lt1>
        <a:dk2>
          <a:srgbClr val="003300"/>
        </a:dk2>
        <a:lt2>
          <a:srgbClr val="FFCC66"/>
        </a:lt2>
        <a:accent1>
          <a:srgbClr val="CC9900"/>
        </a:accent1>
        <a:accent2>
          <a:srgbClr val="001600"/>
        </a:accent2>
        <a:accent3>
          <a:srgbClr val="AAADAA"/>
        </a:accent3>
        <a:accent4>
          <a:srgbClr val="DADADA"/>
        </a:accent4>
        <a:accent5>
          <a:srgbClr val="E2CAAA"/>
        </a:accent5>
        <a:accent6>
          <a:srgbClr val="001300"/>
        </a:accent6>
        <a:hlink>
          <a:srgbClr val="006600"/>
        </a:hlink>
        <a:folHlink>
          <a:srgbClr val="009999"/>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589</Words>
  <Application>Microsoft Office PowerPoint</Application>
  <PresentationFormat>Экран (4:3)</PresentationFormat>
  <Paragraphs>50</Paragraphs>
  <Slides>12</Slides>
  <Notes>5</Notes>
  <HiddenSlides>0</HiddenSlides>
  <MMClips>0</MMClips>
  <ScaleCrop>false</ScaleCrop>
  <HeadingPairs>
    <vt:vector size="8" baseType="variant">
      <vt:variant>
        <vt:lpstr>Использованные шрифты</vt:lpstr>
      </vt:variant>
      <vt:variant>
        <vt:i4>4</vt:i4>
      </vt:variant>
      <vt:variant>
        <vt:lpstr>Тема</vt:lpstr>
      </vt:variant>
      <vt:variant>
        <vt:i4>5</vt:i4>
      </vt:variant>
      <vt:variant>
        <vt:lpstr>Внедренные серверы OLE</vt:lpstr>
      </vt:variant>
      <vt:variant>
        <vt:i4>2</vt:i4>
      </vt:variant>
      <vt:variant>
        <vt:lpstr>Заголовки слайдов</vt:lpstr>
      </vt:variant>
      <vt:variant>
        <vt:i4>12</vt:i4>
      </vt:variant>
    </vt:vector>
  </HeadingPairs>
  <TitlesOfParts>
    <vt:vector size="23" baseType="lpstr">
      <vt:lpstr>Arial</vt:lpstr>
      <vt:lpstr>Arial Black</vt:lpstr>
      <vt:lpstr>Calibri</vt:lpstr>
      <vt:lpstr>Times New Roman</vt:lpstr>
      <vt:lpstr>Pulse</vt:lpstr>
      <vt:lpstr>1_Pulse</vt:lpstr>
      <vt:lpstr>2_Pulse</vt:lpstr>
      <vt:lpstr>3_Pulse</vt:lpstr>
      <vt:lpstr>4_Pulse</vt:lpstr>
      <vt:lpstr>Bitmap Image</vt:lpstr>
      <vt:lpstr>Chart</vt:lpstr>
      <vt:lpstr>Презентация PowerPoint</vt:lpstr>
      <vt:lpstr>Gidroeletrik güýç</vt:lpstr>
      <vt:lpstr>Gidroenergiýanyň taryhy</vt:lpstr>
      <vt:lpstr>Gidroelektrik stansiýasy</vt:lpstr>
      <vt:lpstr>Gidroelektrik stansiýanyň zyýanly taraplary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Magtymguly adyndaky Türkmen döwlet uniwersiteti</dc:title>
  <dc:creator>220888</dc:creator>
  <cp:lastModifiedBy>Admin</cp:lastModifiedBy>
  <cp:revision>2</cp:revision>
  <dcterms:created xsi:type="dcterms:W3CDTF">2018-11-28T02:43:54Z</dcterms:created>
  <dcterms:modified xsi:type="dcterms:W3CDTF">2019-10-07T16:52:40Z</dcterms:modified>
</cp:coreProperties>
</file>