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72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09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044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1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70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95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32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83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84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66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74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10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A2AD8-7A98-48B2-AC7C-9CEEE1CD930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3D349-EE93-4A45-8931-3B0BA8701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44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80533" y="507999"/>
            <a:ext cx="10820400" cy="5554133"/>
          </a:xfrm>
        </p:spPr>
        <p:txBody>
          <a:bodyPr/>
          <a:lstStyle/>
          <a:p>
            <a:r>
              <a:rPr lang="tk-TM" sz="3600" b="1" dirty="0" smtClean="0"/>
              <a:t>Umumy okuwyň temasy: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Pikirlenme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we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hyýal</a:t>
            </a:r>
            <a:r>
              <a:rPr lang="ru-RU" sz="3600" b="1" dirty="0" smtClean="0"/>
              <a:t>.</a:t>
            </a:r>
            <a:endParaRPr lang="ru-RU" sz="3600" dirty="0" smtClean="0"/>
          </a:p>
          <a:p>
            <a:r>
              <a:rPr lang="ru-RU" sz="3600" b="1" dirty="0" err="1" smtClean="0"/>
              <a:t>Meýilnama</a:t>
            </a:r>
            <a:r>
              <a:rPr lang="ru-RU" sz="3600" b="1" dirty="0" smtClean="0"/>
              <a:t>:</a:t>
            </a:r>
            <a:endParaRPr lang="tk-TM" sz="3600" dirty="0"/>
          </a:p>
          <a:p>
            <a:pPr algn="l"/>
            <a:r>
              <a:rPr lang="ru-RU" sz="3600" b="1" dirty="0" smtClean="0"/>
              <a:t>1. </a:t>
            </a:r>
            <a:r>
              <a:rPr lang="ru-RU" sz="3600" b="1" dirty="0" err="1" smtClean="0"/>
              <a:t>Pikirlenme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barada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düşünje</a:t>
            </a:r>
            <a:r>
              <a:rPr lang="ru-RU" sz="3600" b="1" dirty="0" smtClean="0"/>
              <a:t>.</a:t>
            </a:r>
            <a:endParaRPr lang="ru-RU" sz="3600" dirty="0" smtClean="0"/>
          </a:p>
          <a:p>
            <a:pPr algn="l"/>
            <a:r>
              <a:rPr lang="ru-RU" sz="3600" b="1" dirty="0" smtClean="0"/>
              <a:t>2. </a:t>
            </a:r>
            <a:r>
              <a:rPr lang="ru-RU" sz="3600" b="1" dirty="0" err="1" smtClean="0"/>
              <a:t>Pikirlenmäniň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görnüşleri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we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operasiýalary</a:t>
            </a:r>
            <a:r>
              <a:rPr lang="ru-RU" sz="3600" b="1" dirty="0" smtClean="0"/>
              <a:t>.</a:t>
            </a:r>
            <a:endParaRPr lang="ru-RU" sz="3600" dirty="0" smtClean="0"/>
          </a:p>
          <a:p>
            <a:pPr algn="l"/>
            <a:r>
              <a:rPr lang="ru-RU" sz="3600" b="1" dirty="0" smtClean="0"/>
              <a:t>3. </a:t>
            </a:r>
            <a:r>
              <a:rPr lang="ru-RU" sz="3600" b="1" dirty="0" err="1" smtClean="0"/>
              <a:t>Pikirlenme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mesele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ýagdaýynda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we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ýumuş</a:t>
            </a:r>
            <a:r>
              <a:rPr lang="ru-RU" sz="3600" b="1" dirty="0" smtClean="0"/>
              <a:t>.</a:t>
            </a:r>
            <a:endParaRPr lang="ru-RU" sz="3600" dirty="0" smtClean="0"/>
          </a:p>
          <a:p>
            <a:pPr algn="l"/>
            <a:r>
              <a:rPr lang="ru-RU" sz="3600" b="1" dirty="0" smtClean="0"/>
              <a:t>4. </a:t>
            </a:r>
            <a:r>
              <a:rPr lang="ru-RU" sz="3600" b="1" dirty="0" err="1" smtClean="0"/>
              <a:t>Hyýal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hakynda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düşünje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we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onuň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görnüşleri</a:t>
            </a:r>
            <a:r>
              <a:rPr lang="ru-RU" sz="3600" b="1" dirty="0" smtClean="0"/>
              <a:t>.</a:t>
            </a:r>
            <a:endParaRPr lang="ru-RU" sz="3600" dirty="0" smtClean="0"/>
          </a:p>
          <a:p>
            <a:pPr algn="l"/>
            <a:r>
              <a:rPr lang="ru-RU" sz="3600" b="1" dirty="0" smtClean="0"/>
              <a:t>5. </a:t>
            </a:r>
            <a:r>
              <a:rPr lang="ru-RU" sz="3600" b="1" dirty="0" err="1" smtClean="0"/>
              <a:t>Keşpleri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hyýalda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döretmegiň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usullary</a:t>
            </a:r>
            <a:r>
              <a:rPr lang="ru-RU" sz="3600" b="1" dirty="0" smtClean="0"/>
              <a:t>.</a:t>
            </a:r>
            <a:endParaRPr lang="ru-RU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066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 fontScale="92500"/>
          </a:bodyPr>
          <a:lstStyle/>
          <a:p>
            <a:r>
              <a:rPr lang="en-US" b="1" dirty="0" err="1"/>
              <a:t>Gaýtadan</a:t>
            </a:r>
            <a:r>
              <a:rPr lang="en-US" b="1" dirty="0"/>
              <a:t> </a:t>
            </a:r>
            <a:r>
              <a:rPr lang="en-US" b="1" dirty="0" err="1"/>
              <a:t>dikeldiji</a:t>
            </a:r>
            <a:r>
              <a:rPr lang="en-US" b="1" dirty="0"/>
              <a:t> </a:t>
            </a:r>
            <a:r>
              <a:rPr lang="en-US" b="1" dirty="0" err="1"/>
              <a:t>hyýal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öň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belgi</a:t>
            </a:r>
            <a:r>
              <a:rPr lang="en-US" dirty="0"/>
              <a:t> </a:t>
            </a:r>
            <a:r>
              <a:rPr lang="en-US" dirty="0" err="1"/>
              <a:t>gurluşlarynyň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emele</a:t>
            </a:r>
            <a:r>
              <a:rPr lang="en-US" dirty="0"/>
              <a:t> </a:t>
            </a:r>
            <a:r>
              <a:rPr lang="en-US" dirty="0" err="1"/>
              <a:t>gelýän</a:t>
            </a:r>
            <a:r>
              <a:rPr lang="en-US" dirty="0"/>
              <a:t> </a:t>
            </a:r>
            <a:r>
              <a:rPr lang="en-US" dirty="0" err="1"/>
              <a:t>hyýallaryň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görnüşidir</a:t>
            </a:r>
            <a:r>
              <a:rPr lang="en-US" dirty="0"/>
              <a:t>. </a:t>
            </a:r>
            <a:r>
              <a:rPr lang="en-US" dirty="0" err="1"/>
              <a:t>Gaýtadan</a:t>
            </a:r>
            <a:r>
              <a:rPr lang="en-US" dirty="0"/>
              <a:t> </a:t>
            </a:r>
            <a:r>
              <a:rPr lang="en-US" dirty="0" err="1"/>
              <a:t>dikeldiji</a:t>
            </a:r>
            <a:r>
              <a:rPr lang="en-US" dirty="0"/>
              <a:t> </a:t>
            </a:r>
            <a:r>
              <a:rPr lang="en-US" dirty="0" err="1"/>
              <a:t>hyýalyň</a:t>
            </a:r>
            <a:r>
              <a:rPr lang="en-US" dirty="0"/>
              <a:t> </a:t>
            </a:r>
            <a:r>
              <a:rPr lang="en-US" dirty="0" err="1"/>
              <a:t>okuw</a:t>
            </a:r>
            <a:r>
              <a:rPr lang="en-US" dirty="0"/>
              <a:t> </a:t>
            </a:r>
            <a:r>
              <a:rPr lang="en-US" dirty="0" err="1"/>
              <a:t>materialyny</a:t>
            </a:r>
            <a:r>
              <a:rPr lang="en-US" dirty="0"/>
              <a:t> </a:t>
            </a:r>
            <a:r>
              <a:rPr lang="en-US" dirty="0" err="1"/>
              <a:t>özleşdirmekde</a:t>
            </a:r>
            <a:r>
              <a:rPr lang="en-US" dirty="0"/>
              <a:t>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ähmiýeti</a:t>
            </a:r>
            <a:r>
              <a:rPr lang="en-US" dirty="0"/>
              <a:t> </a:t>
            </a:r>
            <a:r>
              <a:rPr lang="en-US" dirty="0" err="1"/>
              <a:t>bardyr</a:t>
            </a:r>
            <a:r>
              <a:rPr lang="en-US" dirty="0"/>
              <a:t>. </a:t>
            </a:r>
            <a:r>
              <a:rPr lang="en-US" dirty="0" err="1"/>
              <a:t>Geografiýanyň</a:t>
            </a:r>
            <a:r>
              <a:rPr lang="en-US" dirty="0"/>
              <a:t> </a:t>
            </a:r>
            <a:r>
              <a:rPr lang="en-US" dirty="0" err="1"/>
              <a:t>taryhyny</a:t>
            </a:r>
            <a:r>
              <a:rPr lang="en-US" dirty="0"/>
              <a:t> </a:t>
            </a:r>
            <a:r>
              <a:rPr lang="en-US" dirty="0" err="1"/>
              <a:t>öwrenmekde</a:t>
            </a:r>
            <a:r>
              <a:rPr lang="en-US" dirty="0"/>
              <a:t> </a:t>
            </a:r>
            <a:r>
              <a:rPr lang="en-US" dirty="0" err="1"/>
              <a:t>gaýtadan</a:t>
            </a:r>
            <a:r>
              <a:rPr lang="en-US" dirty="0"/>
              <a:t> </a:t>
            </a:r>
            <a:r>
              <a:rPr lang="en-US" dirty="0" err="1"/>
              <a:t>dikeldiji</a:t>
            </a:r>
            <a:r>
              <a:rPr lang="en-US" dirty="0"/>
              <a:t> </a:t>
            </a:r>
            <a:r>
              <a:rPr lang="en-US" dirty="0" err="1"/>
              <a:t>hyýal</a:t>
            </a:r>
            <a:r>
              <a:rPr lang="en-US" dirty="0"/>
              <a:t>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oýnaýar</a:t>
            </a:r>
            <a:r>
              <a:rPr lang="en-US" dirty="0"/>
              <a:t>. </a:t>
            </a:r>
            <a:r>
              <a:rPr lang="en-US" dirty="0" err="1"/>
              <a:t>Mugallymyň</a:t>
            </a:r>
            <a:r>
              <a:rPr lang="en-US" dirty="0"/>
              <a:t> </a:t>
            </a:r>
            <a:r>
              <a:rPr lang="en-US" dirty="0" err="1"/>
              <a:t>gürrüň</a:t>
            </a:r>
            <a:r>
              <a:rPr lang="en-US" dirty="0"/>
              <a:t> </a:t>
            </a:r>
            <a:r>
              <a:rPr lang="en-US" dirty="0" err="1"/>
              <a:t>berýän</a:t>
            </a:r>
            <a:r>
              <a:rPr lang="en-US" dirty="0"/>
              <a:t> </a:t>
            </a:r>
            <a:r>
              <a:rPr lang="en-US" dirty="0" err="1"/>
              <a:t>temasy</a:t>
            </a:r>
            <a:r>
              <a:rPr lang="en-US" dirty="0"/>
              <a:t> </a:t>
            </a:r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mazmunynda</a:t>
            </a:r>
            <a:r>
              <a:rPr lang="en-US" dirty="0"/>
              <a:t> </a:t>
            </a:r>
            <a:r>
              <a:rPr lang="en-US" dirty="0" err="1"/>
              <a:t>beýan</a:t>
            </a:r>
            <a:r>
              <a:rPr lang="en-US" dirty="0"/>
              <a:t> </a:t>
            </a:r>
            <a:r>
              <a:rPr lang="en-US" dirty="0" err="1"/>
              <a:t>edilýän</a:t>
            </a:r>
            <a:r>
              <a:rPr lang="en-US" dirty="0"/>
              <a:t> </a:t>
            </a:r>
            <a:r>
              <a:rPr lang="en-US" dirty="0" err="1"/>
              <a:t>keşpleri</a:t>
            </a:r>
            <a:r>
              <a:rPr lang="en-US" dirty="0"/>
              <a:t>, </a:t>
            </a:r>
            <a:r>
              <a:rPr lang="en-US" dirty="0" err="1"/>
              <a:t>daglary</a:t>
            </a:r>
            <a:r>
              <a:rPr lang="en-US" dirty="0"/>
              <a:t>, </a:t>
            </a:r>
            <a:r>
              <a:rPr lang="en-US" dirty="0" err="1"/>
              <a:t>derýalary</a:t>
            </a:r>
            <a:r>
              <a:rPr lang="en-US" dirty="0"/>
              <a:t>, </a:t>
            </a:r>
            <a:r>
              <a:rPr lang="en-US" dirty="0" err="1"/>
              <a:t>tokaýlary</a:t>
            </a:r>
            <a:r>
              <a:rPr lang="en-US" dirty="0"/>
              <a:t>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 </a:t>
            </a:r>
            <a:r>
              <a:rPr lang="en-US" dirty="0" err="1"/>
              <a:t>bilýär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/>
              <a:t>Döredijilikli</a:t>
            </a:r>
            <a:r>
              <a:rPr lang="en-US" b="1" dirty="0"/>
              <a:t> </a:t>
            </a:r>
            <a:r>
              <a:rPr lang="en-US" b="1" dirty="0" err="1"/>
              <a:t>hyýal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döredijilikli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netijesinde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iň</a:t>
            </a:r>
            <a:r>
              <a:rPr lang="en-US" dirty="0"/>
              <a:t> </a:t>
            </a:r>
            <a:r>
              <a:rPr lang="en-US" dirty="0" err="1"/>
              <a:t>gowy</a:t>
            </a:r>
            <a:r>
              <a:rPr lang="en-US" dirty="0"/>
              <a:t> </a:t>
            </a:r>
            <a:r>
              <a:rPr lang="en-US" dirty="0" err="1"/>
              <a:t>keşpleri</a:t>
            </a:r>
            <a:r>
              <a:rPr lang="en-US" dirty="0"/>
              <a:t> </a:t>
            </a:r>
            <a:r>
              <a:rPr lang="en-US" dirty="0" err="1"/>
              <a:t>döretmekdir</a:t>
            </a:r>
            <a:r>
              <a:rPr lang="en-US" dirty="0"/>
              <a:t>. </a:t>
            </a:r>
            <a:r>
              <a:rPr lang="en-US" dirty="0" err="1"/>
              <a:t>Hyýalyň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görnüşi</a:t>
            </a:r>
            <a:r>
              <a:rPr lang="en-US" dirty="0"/>
              <a:t> </a:t>
            </a:r>
            <a:r>
              <a:rPr lang="en-US" dirty="0" err="1"/>
              <a:t>ýazyjylarda</a:t>
            </a:r>
            <a:r>
              <a:rPr lang="en-US" dirty="0"/>
              <a:t>, </a:t>
            </a:r>
            <a:r>
              <a:rPr lang="en-US" dirty="0" err="1"/>
              <a:t>hudožniklerde</a:t>
            </a:r>
            <a:r>
              <a:rPr lang="en-US" dirty="0"/>
              <a:t>, </a:t>
            </a:r>
            <a:r>
              <a:rPr lang="en-US" dirty="0" err="1"/>
              <a:t>kompozitorlarda</a:t>
            </a:r>
            <a:r>
              <a:rPr lang="en-US" dirty="0"/>
              <a:t>, </a:t>
            </a:r>
            <a:r>
              <a:rPr lang="en-US" dirty="0" err="1"/>
              <a:t>alymlarda</a:t>
            </a:r>
            <a:r>
              <a:rPr lang="en-US" dirty="0"/>
              <a:t>, </a:t>
            </a:r>
            <a:r>
              <a:rPr lang="en-US" dirty="0" err="1"/>
              <a:t>arhitektorlarda</a:t>
            </a:r>
            <a:r>
              <a:rPr lang="en-US" dirty="0"/>
              <a:t> has hem </a:t>
            </a:r>
            <a:r>
              <a:rPr lang="en-US" dirty="0" err="1"/>
              <a:t>ösendir</a:t>
            </a:r>
            <a:r>
              <a:rPr lang="en-US" dirty="0"/>
              <a:t>. </a:t>
            </a:r>
            <a:r>
              <a:rPr lang="en-US" dirty="0" err="1"/>
              <a:t>Döredijilikli</a:t>
            </a:r>
            <a:r>
              <a:rPr lang="en-US" dirty="0"/>
              <a:t> </a:t>
            </a:r>
            <a:r>
              <a:rPr lang="en-US" dirty="0" err="1"/>
              <a:t>hyýalyň</a:t>
            </a:r>
            <a:r>
              <a:rPr lang="en-US" dirty="0"/>
              <a:t> </a:t>
            </a:r>
            <a:r>
              <a:rPr lang="en-US" dirty="0" err="1"/>
              <a:t>çemçesi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zerurlyklaryna</a:t>
            </a:r>
            <a:r>
              <a:rPr lang="en-US" dirty="0"/>
              <a:t> </a:t>
            </a:r>
            <a:r>
              <a:rPr lang="en-US" dirty="0" err="1"/>
              <a:t>islegleridir</a:t>
            </a:r>
            <a:r>
              <a:rPr lang="en-US" dirty="0"/>
              <a:t>. </a:t>
            </a:r>
            <a:r>
              <a:rPr lang="en-US" dirty="0" err="1"/>
              <a:t>Döredijilikli</a:t>
            </a:r>
            <a:r>
              <a:rPr lang="en-US" dirty="0"/>
              <a:t> </a:t>
            </a:r>
            <a:r>
              <a:rPr lang="en-US" dirty="0" err="1"/>
              <a:t>hyýal</a:t>
            </a:r>
            <a:r>
              <a:rPr lang="en-US" dirty="0"/>
              <a:t> </a:t>
            </a:r>
            <a:r>
              <a:rPr lang="en-US" dirty="0" err="1"/>
              <a:t>gaýtadan</a:t>
            </a:r>
            <a:r>
              <a:rPr lang="en-US" dirty="0"/>
              <a:t> </a:t>
            </a:r>
            <a:r>
              <a:rPr lang="en-US" dirty="0" err="1"/>
              <a:t>dikeldiji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garanyňda</a:t>
            </a:r>
            <a:r>
              <a:rPr lang="en-US" dirty="0"/>
              <a:t> has </a:t>
            </a:r>
            <a:r>
              <a:rPr lang="en-US" dirty="0" err="1"/>
              <a:t>çuň</a:t>
            </a:r>
            <a:r>
              <a:rPr lang="en-US" dirty="0"/>
              <a:t> hem </a:t>
            </a:r>
            <a:r>
              <a:rPr lang="en-US" dirty="0" err="1"/>
              <a:t>çylşyrymlydyr</a:t>
            </a:r>
            <a:r>
              <a:rPr lang="en-US" dirty="0"/>
              <a:t>. </a:t>
            </a:r>
            <a:r>
              <a:rPr lang="en-US" dirty="0" err="1"/>
              <a:t>Sebäbi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getirmede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üýtgeşiklik</a:t>
            </a:r>
            <a:r>
              <a:rPr lang="en-US" dirty="0"/>
              <a:t> </a:t>
            </a:r>
            <a:r>
              <a:rPr lang="en-US" dirty="0" err="1"/>
              <a:t>emele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. </a:t>
            </a:r>
            <a:r>
              <a:rPr lang="en-US" dirty="0" err="1"/>
              <a:t>Haçan</a:t>
            </a:r>
            <a:r>
              <a:rPr lang="en-US" dirty="0"/>
              <a:t> </a:t>
            </a:r>
            <a:r>
              <a:rPr lang="en-US" dirty="0" err="1"/>
              <a:t>hudožnik</a:t>
            </a:r>
            <a:r>
              <a:rPr lang="en-US" dirty="0"/>
              <a:t> </a:t>
            </a:r>
            <a:r>
              <a:rPr lang="en-US" dirty="0" err="1"/>
              <a:t>hyýalynyň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üýtgeşik</a:t>
            </a:r>
            <a:r>
              <a:rPr lang="en-US" dirty="0"/>
              <a:t> </a:t>
            </a:r>
            <a:r>
              <a:rPr lang="en-US" dirty="0" err="1"/>
              <a:t>goluny</a:t>
            </a:r>
            <a:r>
              <a:rPr lang="en-US" dirty="0"/>
              <a:t> </a:t>
            </a:r>
            <a:r>
              <a:rPr lang="en-US" dirty="0" err="1"/>
              <a:t>çyzanda</a:t>
            </a:r>
            <a:r>
              <a:rPr lang="en-US" dirty="0"/>
              <a:t>,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keşbiň</a:t>
            </a:r>
            <a:r>
              <a:rPr lang="en-US" dirty="0"/>
              <a:t> </a:t>
            </a:r>
            <a:r>
              <a:rPr lang="en-US" dirty="0" err="1"/>
              <a:t>döremegi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döredijilikli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getirmeler</a:t>
            </a:r>
            <a:r>
              <a:rPr lang="en-US" dirty="0"/>
              <a:t> </a:t>
            </a:r>
            <a:r>
              <a:rPr lang="en-US" dirty="0" err="1" smtClean="0"/>
              <a:t>bolup</a:t>
            </a:r>
            <a:r>
              <a:rPr lang="tk-TM" dirty="0"/>
              <a:t> </a:t>
            </a:r>
            <a:r>
              <a:rPr lang="en-US" dirty="0" err="1" smtClean="0"/>
              <a:t>geçýär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317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333" y="287867"/>
            <a:ext cx="11599334" cy="6282266"/>
          </a:xfrm>
        </p:spPr>
        <p:txBody>
          <a:bodyPr>
            <a:normAutofit/>
          </a:bodyPr>
          <a:lstStyle/>
          <a:p>
            <a:r>
              <a:rPr lang="en-US" b="1" dirty="0" err="1"/>
              <a:t>Arzuw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isleýän</a:t>
            </a:r>
            <a:r>
              <a:rPr lang="en-US" dirty="0"/>
              <a:t> </a:t>
            </a:r>
            <a:r>
              <a:rPr lang="en-US" dirty="0" err="1"/>
              <a:t>geljeginiň</a:t>
            </a:r>
            <a:r>
              <a:rPr lang="en-US" dirty="0"/>
              <a:t> </a:t>
            </a:r>
            <a:r>
              <a:rPr lang="en-US" dirty="0" err="1"/>
              <a:t>keşbini</a:t>
            </a:r>
            <a:r>
              <a:rPr lang="en-US" dirty="0"/>
              <a:t> </a:t>
            </a:r>
            <a:r>
              <a:rPr lang="en-US" dirty="0" err="1"/>
              <a:t>döretmegidir</a:t>
            </a:r>
            <a:r>
              <a:rPr lang="en-US" dirty="0"/>
              <a:t>. Adam </a:t>
            </a:r>
            <a:r>
              <a:rPr lang="en-US" dirty="0" err="1"/>
              <a:t>özi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peýdaly</a:t>
            </a:r>
            <a:r>
              <a:rPr lang="en-US" dirty="0"/>
              <a:t>, </a:t>
            </a:r>
            <a:r>
              <a:rPr lang="en-US" dirty="0" err="1"/>
              <a:t>özüne</a:t>
            </a:r>
            <a:r>
              <a:rPr lang="en-US" dirty="0"/>
              <a:t> </a:t>
            </a:r>
            <a:r>
              <a:rPr lang="en-US" dirty="0" err="1"/>
              <a:t>şatlyk</a:t>
            </a:r>
            <a:r>
              <a:rPr lang="en-US" dirty="0"/>
              <a:t> </a:t>
            </a:r>
            <a:r>
              <a:rPr lang="en-US" dirty="0" err="1"/>
              <a:t>getirýän</a:t>
            </a:r>
            <a:r>
              <a:rPr lang="en-US" dirty="0"/>
              <a:t> </a:t>
            </a:r>
            <a:r>
              <a:rPr lang="en-US" dirty="0" err="1"/>
              <a:t>keşpleri</a:t>
            </a:r>
            <a:r>
              <a:rPr lang="en-US" dirty="0"/>
              <a:t> </a:t>
            </a:r>
            <a:r>
              <a:rPr lang="en-US" dirty="0" err="1"/>
              <a:t>barada</a:t>
            </a:r>
            <a:r>
              <a:rPr lang="en-US" dirty="0"/>
              <a:t> </a:t>
            </a:r>
            <a:r>
              <a:rPr lang="en-US" dirty="0" err="1"/>
              <a:t>arzuw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. Emma </a:t>
            </a:r>
            <a:r>
              <a:rPr lang="en-US" dirty="0" err="1"/>
              <a:t>gyzyksyz</a:t>
            </a:r>
            <a:r>
              <a:rPr lang="en-US" dirty="0"/>
              <a:t>, </a:t>
            </a:r>
            <a:r>
              <a:rPr lang="en-US" dirty="0" err="1"/>
              <a:t>özüni</a:t>
            </a:r>
            <a:r>
              <a:rPr lang="en-US" dirty="0"/>
              <a:t> </a:t>
            </a:r>
            <a:r>
              <a:rPr lang="en-US" dirty="0" err="1"/>
              <a:t>gyzyklandyrmaýan</a:t>
            </a:r>
            <a:r>
              <a:rPr lang="en-US" dirty="0"/>
              <a:t> </a:t>
            </a:r>
            <a:r>
              <a:rPr lang="en-US" dirty="0" err="1"/>
              <a:t>erbet</a:t>
            </a:r>
            <a:r>
              <a:rPr lang="en-US" dirty="0"/>
              <a:t> </a:t>
            </a:r>
            <a:r>
              <a:rPr lang="en-US" dirty="0" err="1"/>
              <a:t>zatlar</a:t>
            </a:r>
            <a:r>
              <a:rPr lang="en-US" dirty="0"/>
              <a:t> </a:t>
            </a:r>
            <a:r>
              <a:rPr lang="en-US" dirty="0" err="1"/>
              <a:t>barasynda</a:t>
            </a:r>
            <a:r>
              <a:rPr lang="en-US" dirty="0"/>
              <a:t> </a:t>
            </a:r>
            <a:r>
              <a:rPr lang="en-US" dirty="0" err="1"/>
              <a:t>arzuw</a:t>
            </a:r>
            <a:r>
              <a:rPr lang="en-US" dirty="0"/>
              <a:t> </a:t>
            </a:r>
            <a:r>
              <a:rPr lang="en-US" dirty="0" err="1"/>
              <a:t>etmeýär</a:t>
            </a:r>
            <a:r>
              <a:rPr lang="en-US" dirty="0"/>
              <a:t>. </a:t>
            </a:r>
            <a:r>
              <a:rPr lang="en-US" dirty="0" err="1"/>
              <a:t>Arzuw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bütin</a:t>
            </a:r>
            <a:r>
              <a:rPr lang="en-US" dirty="0"/>
              <a:t> </a:t>
            </a:r>
            <a:r>
              <a:rPr lang="en-US" dirty="0" err="1"/>
              <a:t>ömrüniň</a:t>
            </a:r>
            <a:r>
              <a:rPr lang="en-US" dirty="0"/>
              <a:t> </a:t>
            </a:r>
            <a:r>
              <a:rPr lang="en-US" dirty="0" err="1"/>
              <a:t>dowamynda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geçýär</a:t>
            </a:r>
            <a:r>
              <a:rPr lang="en-US" dirty="0"/>
              <a:t>. Adam real </a:t>
            </a:r>
            <a:r>
              <a:rPr lang="en-US" dirty="0" err="1"/>
              <a:t>hakykata</a:t>
            </a:r>
            <a:r>
              <a:rPr lang="en-US" dirty="0"/>
              <a:t> </a:t>
            </a:r>
            <a:r>
              <a:rPr lang="en-US" dirty="0" err="1"/>
              <a:t>ýakyn</a:t>
            </a:r>
            <a:r>
              <a:rPr lang="en-US" dirty="0"/>
              <a:t> we real </a:t>
            </a:r>
            <a:r>
              <a:rPr lang="en-US" dirty="0" err="1"/>
              <a:t>hakykatdan</a:t>
            </a:r>
            <a:r>
              <a:rPr lang="en-US" dirty="0"/>
              <a:t> </a:t>
            </a:r>
            <a:r>
              <a:rPr lang="en-US" dirty="0" err="1"/>
              <a:t>daş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keşpleri</a:t>
            </a:r>
            <a:r>
              <a:rPr lang="en-US" dirty="0"/>
              <a:t> </a:t>
            </a:r>
            <a:r>
              <a:rPr lang="en-US" dirty="0" err="1"/>
              <a:t>arzuw</a:t>
            </a:r>
            <a:r>
              <a:rPr lang="en-US" dirty="0"/>
              <a:t> </a:t>
            </a:r>
            <a:r>
              <a:rPr lang="en-US" dirty="0" err="1"/>
              <a:t>edip</a:t>
            </a:r>
            <a:r>
              <a:rPr lang="en-US" dirty="0"/>
              <a:t> </a:t>
            </a:r>
            <a:r>
              <a:rPr lang="en-US" dirty="0" err="1"/>
              <a:t>bilýär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durmuşynda</a:t>
            </a:r>
            <a:r>
              <a:rPr lang="en-US" dirty="0"/>
              <a:t> </a:t>
            </a:r>
            <a:r>
              <a:rPr lang="en-US" dirty="0" err="1"/>
              <a:t>amala</a:t>
            </a:r>
            <a:r>
              <a:rPr lang="en-US" dirty="0"/>
              <a:t> </a:t>
            </a:r>
            <a:r>
              <a:rPr lang="en-US" dirty="0" err="1"/>
              <a:t>aşmak</a:t>
            </a:r>
            <a:r>
              <a:rPr lang="en-US" dirty="0"/>
              <a:t> </a:t>
            </a:r>
            <a:r>
              <a:rPr lang="en-US" dirty="0" err="1"/>
              <a:t>mümkinçiligi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keşpleri</a:t>
            </a:r>
            <a:r>
              <a:rPr lang="en-US" dirty="0"/>
              <a:t> </a:t>
            </a:r>
            <a:r>
              <a:rPr lang="en-US" dirty="0" err="1"/>
              <a:t>arzuw</a:t>
            </a:r>
            <a:r>
              <a:rPr lang="en-US" dirty="0"/>
              <a:t> </a:t>
            </a:r>
            <a:r>
              <a:rPr lang="en-US" dirty="0" err="1"/>
              <a:t>etmegi</a:t>
            </a:r>
            <a:r>
              <a:rPr lang="en-US" dirty="0"/>
              <a:t> real </a:t>
            </a:r>
            <a:r>
              <a:rPr lang="en-US" dirty="0" err="1"/>
              <a:t>hakykata</a:t>
            </a:r>
            <a:r>
              <a:rPr lang="en-US" dirty="0"/>
              <a:t> </a:t>
            </a:r>
            <a:r>
              <a:rPr lang="en-US" dirty="0" err="1"/>
              <a:t>ýakynlygydyr</a:t>
            </a:r>
            <a:r>
              <a:rPr lang="en-US" dirty="0"/>
              <a:t>. Emma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durmuşynda</a:t>
            </a:r>
            <a:r>
              <a:rPr lang="en-US" dirty="0"/>
              <a:t> </a:t>
            </a:r>
            <a:r>
              <a:rPr lang="en-US" dirty="0" err="1"/>
              <a:t>amala</a:t>
            </a:r>
            <a:r>
              <a:rPr lang="en-US" dirty="0"/>
              <a:t> </a:t>
            </a:r>
            <a:r>
              <a:rPr lang="en-US" dirty="0" err="1"/>
              <a:t>aşmak</a:t>
            </a:r>
            <a:r>
              <a:rPr lang="en-US" dirty="0"/>
              <a:t> </a:t>
            </a:r>
            <a:r>
              <a:rPr lang="en-US" dirty="0" err="1"/>
              <a:t>mümkinçiligi</a:t>
            </a:r>
            <a:r>
              <a:rPr lang="en-US" dirty="0"/>
              <a:t> </a:t>
            </a:r>
            <a:r>
              <a:rPr lang="en-US" dirty="0" err="1"/>
              <a:t>bolmadyk</a:t>
            </a:r>
            <a:r>
              <a:rPr lang="en-US" dirty="0"/>
              <a:t> </a:t>
            </a:r>
            <a:r>
              <a:rPr lang="en-US" dirty="0" err="1"/>
              <a:t>keşpleri</a:t>
            </a:r>
            <a:r>
              <a:rPr lang="en-US" dirty="0"/>
              <a:t> </a:t>
            </a:r>
            <a:r>
              <a:rPr lang="en-US" dirty="0" err="1"/>
              <a:t>arzuw</a:t>
            </a:r>
            <a:r>
              <a:rPr lang="en-US" dirty="0"/>
              <a:t> </a:t>
            </a:r>
            <a:r>
              <a:rPr lang="en-US" dirty="0" err="1"/>
              <a:t>etmegi</a:t>
            </a:r>
            <a:r>
              <a:rPr lang="en-US" dirty="0"/>
              <a:t> </a:t>
            </a:r>
            <a:r>
              <a:rPr lang="en-US" dirty="0" err="1"/>
              <a:t>hakykatdan</a:t>
            </a:r>
            <a:r>
              <a:rPr lang="en-US" dirty="0"/>
              <a:t> </a:t>
            </a:r>
            <a:r>
              <a:rPr lang="en-US" dirty="0" err="1"/>
              <a:t>daşlygydyr</a:t>
            </a:r>
            <a:r>
              <a:rPr lang="en-US" dirty="0"/>
              <a:t>. </a:t>
            </a:r>
            <a:r>
              <a:rPr lang="en-US" dirty="0" err="1"/>
              <a:t>Muňa</a:t>
            </a:r>
            <a:r>
              <a:rPr lang="en-US" dirty="0"/>
              <a:t> </a:t>
            </a:r>
            <a:r>
              <a:rPr lang="en-US" dirty="0" err="1"/>
              <a:t>başgaça</a:t>
            </a:r>
            <a:r>
              <a:rPr lang="en-US" dirty="0"/>
              <a:t>, </a:t>
            </a:r>
            <a:r>
              <a:rPr lang="en-US" b="1" dirty="0" err="1"/>
              <a:t>göwün</a:t>
            </a:r>
            <a:r>
              <a:rPr lang="en-US" b="1" dirty="0"/>
              <a:t> </a:t>
            </a:r>
            <a:r>
              <a:rPr lang="en-US" b="1" dirty="0" err="1"/>
              <a:t>ýüwürtmek</a:t>
            </a:r>
            <a:r>
              <a:rPr lang="en-US" b="1" dirty="0"/>
              <a:t> </a:t>
            </a:r>
            <a:r>
              <a:rPr lang="en-US" dirty="0"/>
              <a:t>hem </a:t>
            </a:r>
            <a:r>
              <a:rPr lang="en-US" dirty="0" err="1"/>
              <a:t>diýilýär</a:t>
            </a:r>
            <a:r>
              <a:rPr lang="en-US" dirty="0"/>
              <a:t>. </a:t>
            </a:r>
            <a:r>
              <a:rPr lang="en-US" dirty="0" err="1"/>
              <a:t>Çagalarda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 smtClean="0"/>
              <a:t>getirmeler</a:t>
            </a:r>
            <a:r>
              <a:rPr lang="tk-TM" dirty="0" smtClean="0"/>
              <a:t> </a:t>
            </a:r>
            <a:r>
              <a:rPr lang="en-US" dirty="0" err="1" smtClean="0"/>
              <a:t>zatlary</a:t>
            </a:r>
            <a:r>
              <a:rPr lang="en-US" dirty="0" smtClean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</a:t>
            </a:r>
            <a:r>
              <a:rPr lang="en-US" dirty="0" err="1"/>
              <a:t>mahalynda</a:t>
            </a:r>
            <a:r>
              <a:rPr lang="en-US" dirty="0"/>
              <a:t> </a:t>
            </a:r>
            <a:r>
              <a:rPr lang="en-US" dirty="0" err="1"/>
              <a:t>kemala</a:t>
            </a:r>
            <a:r>
              <a:rPr lang="en-US" dirty="0"/>
              <a:t> </a:t>
            </a:r>
            <a:r>
              <a:rPr lang="en-US" dirty="0" err="1"/>
              <a:t>gelip</a:t>
            </a:r>
            <a:r>
              <a:rPr lang="en-US" dirty="0"/>
              <a:t> </a:t>
            </a:r>
            <a:r>
              <a:rPr lang="en-US" dirty="0" err="1"/>
              <a:t>başlaýar</a:t>
            </a:r>
            <a:r>
              <a:rPr lang="en-US" dirty="0"/>
              <a:t>. </a:t>
            </a:r>
            <a:r>
              <a:rPr lang="en-US" dirty="0" err="1"/>
              <a:t>Ilkinji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getirmeleriň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çykyşyny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ýaşyň</a:t>
            </a:r>
            <a:r>
              <a:rPr lang="en-US" dirty="0"/>
              <a:t> </a:t>
            </a:r>
            <a:r>
              <a:rPr lang="en-US" dirty="0" err="1"/>
              <a:t>içindäki</a:t>
            </a:r>
            <a:r>
              <a:rPr lang="en-US" dirty="0"/>
              <a:t> </a:t>
            </a:r>
            <a:r>
              <a:rPr lang="en-US" dirty="0" err="1"/>
              <a:t>çagalarda</a:t>
            </a:r>
            <a:r>
              <a:rPr lang="en-US" dirty="0"/>
              <a:t> </a:t>
            </a:r>
            <a:r>
              <a:rPr lang="en-US" dirty="0" err="1"/>
              <a:t>görmek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Bu </a:t>
            </a:r>
            <a:r>
              <a:rPr lang="en-US" dirty="0" err="1"/>
              <a:t>ýaşdaky</a:t>
            </a:r>
            <a:r>
              <a:rPr lang="en-US" dirty="0"/>
              <a:t> </a:t>
            </a:r>
            <a:r>
              <a:rPr lang="en-US" dirty="0" err="1"/>
              <a:t>çagalarda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getirmeler</a:t>
            </a:r>
            <a:r>
              <a:rPr lang="en-US" dirty="0"/>
              <a:t> </a:t>
            </a:r>
            <a:r>
              <a:rPr lang="en-US" dirty="0" err="1"/>
              <a:t>oýnuň</a:t>
            </a:r>
            <a:r>
              <a:rPr lang="en-US" dirty="0"/>
              <a:t> </a:t>
            </a:r>
            <a:r>
              <a:rPr lang="en-US" dirty="0" err="1"/>
              <a:t>täsiri</a:t>
            </a:r>
            <a:r>
              <a:rPr lang="en-US" dirty="0"/>
              <a:t> </a:t>
            </a:r>
            <a:r>
              <a:rPr lang="en-US" dirty="0" err="1"/>
              <a:t>netijesinde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geçýär</a:t>
            </a:r>
            <a:r>
              <a:rPr lang="en-US" dirty="0"/>
              <a:t>. </a:t>
            </a:r>
            <a:r>
              <a:rPr lang="en-US" dirty="0" err="1"/>
              <a:t>Çaganyň</a:t>
            </a:r>
            <a:r>
              <a:rPr lang="en-US" dirty="0"/>
              <a:t> </a:t>
            </a:r>
            <a:r>
              <a:rPr lang="en-US" dirty="0" err="1"/>
              <a:t>mekdepdäki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getirmeleri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täze-täze</a:t>
            </a:r>
            <a:r>
              <a:rPr lang="en-US" dirty="0"/>
              <a:t> </a:t>
            </a:r>
            <a:r>
              <a:rPr lang="en-US" dirty="0" err="1"/>
              <a:t>keşpler</a:t>
            </a:r>
            <a:r>
              <a:rPr lang="en-US" dirty="0"/>
              <a:t> </a:t>
            </a:r>
            <a:r>
              <a:rPr lang="en-US" dirty="0" err="1"/>
              <a:t>emele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. </a:t>
            </a:r>
            <a:r>
              <a:rPr lang="en-US" dirty="0" err="1"/>
              <a:t>Okuwçylaryň</a:t>
            </a:r>
            <a:r>
              <a:rPr lang="en-US" dirty="0"/>
              <a:t> </a:t>
            </a:r>
            <a:r>
              <a:rPr lang="en-US" dirty="0" err="1"/>
              <a:t>hyýalyny</a:t>
            </a:r>
            <a:r>
              <a:rPr lang="en-US" dirty="0"/>
              <a:t> </a:t>
            </a:r>
            <a:r>
              <a:rPr lang="en-US" dirty="0" err="1"/>
              <a:t>ösdürmekde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, </a:t>
            </a:r>
            <a:r>
              <a:rPr lang="en-US" dirty="0" err="1"/>
              <a:t>aýdym-saz</a:t>
            </a:r>
            <a:r>
              <a:rPr lang="en-US" dirty="0"/>
              <a:t>,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sapaklarynyň</a:t>
            </a:r>
            <a:r>
              <a:rPr lang="en-US" dirty="0"/>
              <a:t> </a:t>
            </a:r>
            <a:r>
              <a:rPr lang="en-US" dirty="0" err="1"/>
              <a:t>ähmiýeti</a:t>
            </a:r>
            <a:r>
              <a:rPr lang="en-US" dirty="0"/>
              <a:t> </a:t>
            </a:r>
            <a:r>
              <a:rPr lang="en-US" dirty="0" err="1"/>
              <a:t>örän</a:t>
            </a:r>
            <a:r>
              <a:rPr lang="en-US" dirty="0"/>
              <a:t> </a:t>
            </a:r>
            <a:r>
              <a:rPr lang="en-US" dirty="0" err="1"/>
              <a:t>uludyr</a:t>
            </a:r>
            <a:r>
              <a:rPr lang="en-US" dirty="0"/>
              <a:t>. </a:t>
            </a:r>
            <a:r>
              <a:rPr lang="en-US" dirty="0" err="1"/>
              <a:t>Okuwçylar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zatlaryň</a:t>
            </a:r>
            <a:r>
              <a:rPr lang="en-US" dirty="0"/>
              <a:t> </a:t>
            </a:r>
            <a:r>
              <a:rPr lang="en-US" dirty="0" err="1"/>
              <a:t>üsti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döredijilikli</a:t>
            </a:r>
            <a:r>
              <a:rPr lang="en-US" dirty="0"/>
              <a:t> </a:t>
            </a:r>
            <a:r>
              <a:rPr lang="en-US" dirty="0" err="1"/>
              <a:t>işlemegi</a:t>
            </a:r>
            <a:r>
              <a:rPr lang="en-US" dirty="0"/>
              <a:t> </a:t>
            </a:r>
            <a:r>
              <a:rPr lang="en-US" dirty="0" err="1"/>
              <a:t>öwrenýärler</a:t>
            </a:r>
            <a:r>
              <a:rPr lang="en-US" dirty="0"/>
              <a:t>,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modelleri</a:t>
            </a:r>
            <a:r>
              <a:rPr lang="en-US" dirty="0"/>
              <a:t> </a:t>
            </a:r>
            <a:r>
              <a:rPr lang="en-US" dirty="0" err="1"/>
              <a:t>ýasaýarlar</a:t>
            </a:r>
            <a:r>
              <a:rPr lang="en-US" dirty="0"/>
              <a:t>, </a:t>
            </a:r>
            <a:r>
              <a:rPr lang="en-US" dirty="0" err="1"/>
              <a:t>suratlary</a:t>
            </a:r>
            <a:r>
              <a:rPr lang="en-US" dirty="0"/>
              <a:t> </a:t>
            </a:r>
            <a:r>
              <a:rPr lang="en-US" dirty="0" err="1"/>
              <a:t>çekýärler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034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144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648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31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948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426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0378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9189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162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5733" y="524933"/>
            <a:ext cx="11192933" cy="616373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err="1"/>
              <a:t>Pikirlenme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en-US" dirty="0" err="1"/>
              <a:t>Pikirlenme-munuň</a:t>
            </a:r>
            <a:r>
              <a:rPr lang="en-US" dirty="0"/>
              <a:t> </a:t>
            </a:r>
            <a:r>
              <a:rPr lang="en-US" dirty="0" err="1"/>
              <a:t>özi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aýrylmaz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aýry-aýry</a:t>
            </a:r>
            <a:r>
              <a:rPr lang="en-US" dirty="0"/>
              <a:t> </a:t>
            </a:r>
            <a:r>
              <a:rPr lang="en-US" dirty="0" err="1"/>
              <a:t>ýagdaýlar</a:t>
            </a:r>
            <a:r>
              <a:rPr lang="en-US" dirty="0"/>
              <a:t>, </a:t>
            </a:r>
            <a:r>
              <a:rPr lang="en-US" dirty="0" err="1"/>
              <a:t>hadysalar</a:t>
            </a:r>
            <a:r>
              <a:rPr lang="en-US" dirty="0"/>
              <a:t> </a:t>
            </a:r>
            <a:r>
              <a:rPr lang="en-US" dirty="0" err="1"/>
              <a:t>hakynda</a:t>
            </a:r>
            <a:r>
              <a:rPr lang="en-US" dirty="0"/>
              <a:t> </a:t>
            </a:r>
            <a:r>
              <a:rPr lang="en-US" dirty="0" err="1"/>
              <a:t>düýpli</a:t>
            </a:r>
            <a:r>
              <a:rPr lang="en-US" dirty="0"/>
              <a:t> </a:t>
            </a:r>
            <a:r>
              <a:rPr lang="en-US" dirty="0" err="1"/>
              <a:t>täzelik</a:t>
            </a:r>
            <a:r>
              <a:rPr lang="en-US" dirty="0"/>
              <a:t> </a:t>
            </a:r>
            <a:r>
              <a:rPr lang="en-US" dirty="0" err="1"/>
              <a:t>açmagyň</a:t>
            </a:r>
            <a:r>
              <a:rPr lang="en-US" dirty="0"/>
              <a:t> we </a:t>
            </a:r>
            <a:r>
              <a:rPr lang="en-US" dirty="0" err="1"/>
              <a:t>agtarmagyň</a:t>
            </a:r>
            <a:r>
              <a:rPr lang="en-US" dirty="0"/>
              <a:t>, </a:t>
            </a:r>
            <a:r>
              <a:rPr lang="en-US" dirty="0" err="1"/>
              <a:t>düşünjeleri</a:t>
            </a:r>
            <a:r>
              <a:rPr lang="en-US" dirty="0"/>
              <a:t> </a:t>
            </a:r>
            <a:r>
              <a:rPr lang="en-US" dirty="0" err="1"/>
              <a:t>jemlemegiň</a:t>
            </a:r>
            <a:r>
              <a:rPr lang="en-US" dirty="0"/>
              <a:t> </a:t>
            </a:r>
            <a:r>
              <a:rPr lang="en-US" dirty="0" err="1"/>
              <a:t>prosesi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netijesinde</a:t>
            </a:r>
            <a:r>
              <a:rPr lang="en-US" dirty="0"/>
              <a:t> </a:t>
            </a:r>
            <a:r>
              <a:rPr lang="en-US" dirty="0" err="1"/>
              <a:t>barlyk</a:t>
            </a:r>
            <a:r>
              <a:rPr lang="en-US" dirty="0"/>
              <a:t> (</a:t>
            </a:r>
            <a:r>
              <a:rPr lang="en-US" dirty="0" err="1"/>
              <a:t>hakykat</a:t>
            </a:r>
            <a:r>
              <a:rPr lang="en-US" dirty="0"/>
              <a:t>) </a:t>
            </a:r>
            <a:r>
              <a:rPr lang="en-US" dirty="0" err="1"/>
              <a:t>analiziň</a:t>
            </a:r>
            <a:r>
              <a:rPr lang="en-US" dirty="0"/>
              <a:t> we </a:t>
            </a:r>
            <a:r>
              <a:rPr lang="en-US" dirty="0" err="1"/>
              <a:t>sinteziň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aralaşdyrylan</a:t>
            </a:r>
            <a:r>
              <a:rPr lang="en-US" dirty="0"/>
              <a:t> </a:t>
            </a:r>
            <a:r>
              <a:rPr lang="en-US" dirty="0" err="1"/>
              <a:t>usulda</a:t>
            </a:r>
            <a:r>
              <a:rPr lang="en-US" dirty="0"/>
              <a:t> </a:t>
            </a:r>
            <a:r>
              <a:rPr lang="en-US" dirty="0" err="1"/>
              <a:t>şöhlelendirilýär</a:t>
            </a:r>
            <a:r>
              <a:rPr lang="en-US" dirty="0"/>
              <a:t>. </a:t>
            </a:r>
            <a:r>
              <a:rPr lang="en-US" dirty="0" err="1"/>
              <a:t>Pikirlenme</a:t>
            </a:r>
            <a:r>
              <a:rPr lang="en-US" dirty="0"/>
              <a:t> </a:t>
            </a:r>
            <a:r>
              <a:rPr lang="en-US" dirty="0" err="1"/>
              <a:t>hakykaty</a:t>
            </a:r>
            <a:r>
              <a:rPr lang="en-US" dirty="0"/>
              <a:t> </a:t>
            </a:r>
            <a:r>
              <a:rPr lang="en-US" dirty="0" err="1"/>
              <a:t>şöhlelendirmegiň</a:t>
            </a:r>
            <a:r>
              <a:rPr lang="en-US" dirty="0"/>
              <a:t> </a:t>
            </a:r>
            <a:r>
              <a:rPr lang="en-US" dirty="0" err="1"/>
              <a:t>ýokary</a:t>
            </a:r>
            <a:r>
              <a:rPr lang="en-US" dirty="0"/>
              <a:t> </a:t>
            </a:r>
            <a:r>
              <a:rPr lang="en-US" dirty="0" err="1"/>
              <a:t>formasydyr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Pikirlenmäniň</a:t>
            </a:r>
            <a:r>
              <a:rPr lang="en-US" dirty="0"/>
              <a:t> </a:t>
            </a:r>
            <a:r>
              <a:rPr lang="en-US" dirty="0" err="1"/>
              <a:t>esasy</a:t>
            </a:r>
            <a:r>
              <a:rPr lang="en-US" dirty="0"/>
              <a:t> </a:t>
            </a:r>
            <a:r>
              <a:rPr lang="en-US" dirty="0" err="1"/>
              <a:t>operasiýalaryna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, </a:t>
            </a:r>
            <a:r>
              <a:rPr lang="en-US" dirty="0" err="1"/>
              <a:t>sintez</a:t>
            </a:r>
            <a:r>
              <a:rPr lang="en-US" dirty="0"/>
              <a:t>, </a:t>
            </a:r>
            <a:r>
              <a:rPr lang="en-US" dirty="0" err="1" smtClean="0"/>
              <a:t>deňeşdirme</a:t>
            </a:r>
            <a:r>
              <a:rPr lang="en-US" dirty="0" smtClean="0"/>
              <a:t>,</a:t>
            </a:r>
            <a:r>
              <a:rPr lang="tk-TM" dirty="0" smtClean="0"/>
              <a:t> </a:t>
            </a:r>
            <a:r>
              <a:rPr lang="en-US" dirty="0" err="1" smtClean="0"/>
              <a:t>abstraktlaşdyrma</a:t>
            </a:r>
            <a:r>
              <a:rPr lang="en-US" dirty="0"/>
              <a:t>, </a:t>
            </a:r>
            <a:r>
              <a:rPr lang="en-US" dirty="0" err="1"/>
              <a:t>umumylaşdyrma</a:t>
            </a:r>
            <a:r>
              <a:rPr lang="en-US" dirty="0"/>
              <a:t>, </a:t>
            </a:r>
            <a:r>
              <a:rPr lang="en-US" dirty="0" err="1"/>
              <a:t>klassifikasiýalaşdyrma</a:t>
            </a:r>
            <a:r>
              <a:rPr lang="en-US" dirty="0"/>
              <a:t>, </a:t>
            </a:r>
            <a:r>
              <a:rPr lang="en-US" dirty="0" err="1" smtClean="0"/>
              <a:t>sistemalaşdyrma</a:t>
            </a:r>
            <a:r>
              <a:rPr lang="tk-TM" dirty="0" smtClean="0"/>
              <a:t> </a:t>
            </a:r>
            <a:r>
              <a:rPr lang="en-US" dirty="0" err="1" smtClean="0"/>
              <a:t>ýaly</a:t>
            </a:r>
            <a:r>
              <a:rPr lang="en-US" dirty="0" smtClean="0"/>
              <a:t> </a:t>
            </a:r>
            <a:r>
              <a:rPr lang="en-US" dirty="0" err="1"/>
              <a:t>düşünjeler</a:t>
            </a:r>
            <a:r>
              <a:rPr lang="en-US" dirty="0"/>
              <a:t> </a:t>
            </a:r>
            <a:r>
              <a:rPr lang="en-US" dirty="0" err="1"/>
              <a:t>degişlidir</a:t>
            </a:r>
            <a:r>
              <a:rPr lang="en-US" dirty="0"/>
              <a:t>. Bu </a:t>
            </a:r>
            <a:r>
              <a:rPr lang="en-US" dirty="0" err="1"/>
              <a:t>opersiýalaryň</a:t>
            </a:r>
            <a:r>
              <a:rPr lang="en-US" dirty="0"/>
              <a:t> her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akyl</a:t>
            </a:r>
            <a:r>
              <a:rPr lang="en-US" dirty="0"/>
              <a:t> </a:t>
            </a:r>
            <a:r>
              <a:rPr lang="en-US" dirty="0" err="1"/>
              <a:t>ýetiriş</a:t>
            </a:r>
            <a:r>
              <a:rPr lang="en-US" dirty="0"/>
              <a:t> </a:t>
            </a:r>
            <a:r>
              <a:rPr lang="en-US" dirty="0" err="1"/>
              <a:t>prosesinde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funksiýany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ýetirýärler</a:t>
            </a:r>
            <a:r>
              <a:rPr lang="en-US" dirty="0"/>
              <a:t> we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operasiýalar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çylşyrymly</a:t>
            </a:r>
            <a:r>
              <a:rPr lang="en-US" dirty="0"/>
              <a:t> </a:t>
            </a:r>
            <a:r>
              <a:rPr lang="en-US" dirty="0" err="1"/>
              <a:t>arabaglanyşykda</a:t>
            </a:r>
            <a:r>
              <a:rPr lang="en-US" dirty="0"/>
              <a:t> </a:t>
            </a:r>
            <a:r>
              <a:rPr lang="en-US" dirty="0" err="1"/>
              <a:t>bolýarlar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 smtClean="0"/>
              <a:t>Analiziň</a:t>
            </a:r>
            <a:r>
              <a:rPr lang="en-US" dirty="0" smtClean="0"/>
              <a:t> </a:t>
            </a:r>
            <a:r>
              <a:rPr lang="en-US" dirty="0" err="1"/>
              <a:t>funksiýasy</a:t>
            </a:r>
            <a:r>
              <a:rPr lang="en-US" dirty="0"/>
              <a:t> </a:t>
            </a:r>
            <a:r>
              <a:rPr lang="en-US" dirty="0" err="1"/>
              <a:t>tutuş</a:t>
            </a:r>
            <a:r>
              <a:rPr lang="en-US" dirty="0"/>
              <a:t> </a:t>
            </a:r>
            <a:r>
              <a:rPr lang="en-US" dirty="0" err="1"/>
              <a:t>zady</a:t>
            </a:r>
            <a:r>
              <a:rPr lang="en-US" dirty="0"/>
              <a:t> </a:t>
            </a:r>
            <a:r>
              <a:rPr lang="en-US" dirty="0" err="1"/>
              <a:t>böleklere</a:t>
            </a:r>
            <a:r>
              <a:rPr lang="en-US" dirty="0"/>
              <a:t> </a:t>
            </a:r>
            <a:r>
              <a:rPr lang="en-US" dirty="0" err="1"/>
              <a:t>bölüp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 smtClean="0"/>
              <a:t>aýry-aýry</a:t>
            </a:r>
            <a:r>
              <a:rPr lang="tk-TM" dirty="0" smtClean="0"/>
              <a:t> </a:t>
            </a:r>
            <a:r>
              <a:rPr lang="en-US" dirty="0" err="1" smtClean="0"/>
              <a:t>alamatlaryny</a:t>
            </a:r>
            <a:r>
              <a:rPr lang="en-US" dirty="0"/>
              <a:t>, </a:t>
            </a:r>
            <a:r>
              <a:rPr lang="en-US" dirty="0" err="1"/>
              <a:t>taraplaryny</a:t>
            </a:r>
            <a:r>
              <a:rPr lang="en-US" dirty="0"/>
              <a:t> </a:t>
            </a:r>
            <a:r>
              <a:rPr lang="en-US" dirty="0" err="1"/>
              <a:t>tapawutlandyrmakdan</a:t>
            </a:r>
            <a:r>
              <a:rPr lang="en-US" dirty="0"/>
              <a:t> </a:t>
            </a:r>
            <a:r>
              <a:rPr lang="en-US" dirty="0" err="1"/>
              <a:t>ybaratdyr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Sintez</a:t>
            </a:r>
            <a:r>
              <a:rPr lang="en-US" dirty="0"/>
              <a:t> </a:t>
            </a:r>
            <a:r>
              <a:rPr lang="en-US" dirty="0" err="1"/>
              <a:t>analiziň</a:t>
            </a:r>
            <a:r>
              <a:rPr lang="en-US" dirty="0"/>
              <a:t> </a:t>
            </a:r>
            <a:r>
              <a:rPr lang="en-US" dirty="0" err="1"/>
              <a:t>prosesinde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çykarylan</a:t>
            </a:r>
            <a:r>
              <a:rPr lang="en-US" dirty="0"/>
              <a:t> </a:t>
            </a:r>
            <a:r>
              <a:rPr lang="en-US" dirty="0" err="1" smtClean="0"/>
              <a:t>aýry-aýry</a:t>
            </a:r>
            <a:r>
              <a:rPr lang="tk-TM" dirty="0" smtClean="0"/>
              <a:t> </a:t>
            </a:r>
            <a:r>
              <a:rPr lang="en-US" dirty="0" err="1" smtClean="0"/>
              <a:t>elementleri</a:t>
            </a:r>
            <a:r>
              <a:rPr lang="en-US" dirty="0" smtClean="0"/>
              <a:t> </a:t>
            </a:r>
            <a:r>
              <a:rPr lang="en-US" dirty="0" err="1"/>
              <a:t>birleşdirmek</a:t>
            </a:r>
            <a:r>
              <a:rPr lang="en-US" dirty="0"/>
              <a:t>,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/>
              <a:t>arabaglanyşygyny</a:t>
            </a:r>
            <a:r>
              <a:rPr lang="en-US" dirty="0"/>
              <a:t> </a:t>
            </a:r>
            <a:r>
              <a:rPr lang="en-US" dirty="0" err="1"/>
              <a:t>tapmak</a:t>
            </a:r>
            <a:r>
              <a:rPr lang="en-US" dirty="0"/>
              <a:t> </a:t>
            </a:r>
            <a:r>
              <a:rPr lang="en-US" dirty="0" err="1" smtClean="0"/>
              <a:t>üçin</a:t>
            </a:r>
            <a:r>
              <a:rPr lang="tk-TM" dirty="0" smtClean="0"/>
              <a:t> </a:t>
            </a:r>
            <a:r>
              <a:rPr lang="en-US" dirty="0" err="1" smtClean="0"/>
              <a:t>serişde</a:t>
            </a:r>
            <a:r>
              <a:rPr lang="en-US" dirty="0" smtClean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hyzmat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99741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666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838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455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467"/>
            <a:ext cx="10515600" cy="5787496"/>
          </a:xfrm>
        </p:spPr>
        <p:txBody>
          <a:bodyPr/>
          <a:lstStyle/>
          <a:p>
            <a:pPr algn="ctr"/>
            <a:r>
              <a:rPr lang="tk-TM" dirty="0" smtClean="0"/>
              <a:t>Umumy okuwyň temasy:</a:t>
            </a:r>
            <a:r>
              <a:rPr lang="ru-RU" b="1" dirty="0"/>
              <a:t> </a:t>
            </a:r>
            <a:r>
              <a:rPr lang="ru-RU" b="1" dirty="0" err="1"/>
              <a:t>Pikirlenme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hyýal</a:t>
            </a:r>
            <a:r>
              <a:rPr lang="ru-RU" b="1" dirty="0"/>
              <a:t>.</a:t>
            </a:r>
            <a:endParaRPr lang="ru-RU" dirty="0"/>
          </a:p>
          <a:p>
            <a:pPr algn="ctr"/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1. </a:t>
            </a:r>
            <a:r>
              <a:rPr lang="ru-RU" b="1" dirty="0" err="1"/>
              <a:t>Pikirlenme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2. </a:t>
            </a:r>
            <a:r>
              <a:rPr lang="ru-RU" b="1" dirty="0" err="1"/>
              <a:t>Pikirlenmäniň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operasiýalary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3. </a:t>
            </a:r>
            <a:r>
              <a:rPr lang="ru-RU" b="1" dirty="0" err="1"/>
              <a:t>Pikirlenme</a:t>
            </a:r>
            <a:r>
              <a:rPr lang="ru-RU" b="1" dirty="0"/>
              <a:t> </a:t>
            </a:r>
            <a:r>
              <a:rPr lang="ru-RU" b="1" dirty="0" err="1"/>
              <a:t>mesele</a:t>
            </a:r>
            <a:r>
              <a:rPr lang="ru-RU" b="1" dirty="0"/>
              <a:t> </a:t>
            </a:r>
            <a:r>
              <a:rPr lang="ru-RU" b="1" dirty="0" err="1"/>
              <a:t>ýagdaýynda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ýumuş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4. </a:t>
            </a:r>
            <a:r>
              <a:rPr lang="ru-RU" b="1" dirty="0" err="1"/>
              <a:t>Hyýal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5. </a:t>
            </a:r>
            <a:r>
              <a:rPr lang="ru-RU" b="1" dirty="0" err="1"/>
              <a:t>Keşpleri</a:t>
            </a:r>
            <a:r>
              <a:rPr lang="ru-RU" b="1" dirty="0"/>
              <a:t> </a:t>
            </a:r>
            <a:r>
              <a:rPr lang="ru-RU" b="1" dirty="0" err="1"/>
              <a:t>hyýalda</a:t>
            </a:r>
            <a:r>
              <a:rPr lang="ru-RU" b="1" dirty="0"/>
              <a:t> </a:t>
            </a:r>
            <a:r>
              <a:rPr lang="ru-RU" b="1" dirty="0" err="1"/>
              <a:t>döretmegiň</a:t>
            </a:r>
            <a:r>
              <a:rPr lang="ru-RU" b="1" dirty="0"/>
              <a:t> </a:t>
            </a:r>
            <a:r>
              <a:rPr lang="ru-RU" b="1" dirty="0" err="1"/>
              <a:t>usullary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182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867" y="304800"/>
            <a:ext cx="11413066" cy="623146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Deňeşdirmäniň</a:t>
            </a:r>
            <a:r>
              <a:rPr lang="en-US" dirty="0"/>
              <a:t> </a:t>
            </a:r>
            <a:r>
              <a:rPr lang="en-US" dirty="0" err="1"/>
              <a:t>kömegi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aýry-aýry</a:t>
            </a:r>
            <a:r>
              <a:rPr lang="en-US" dirty="0"/>
              <a:t> </a:t>
            </a:r>
            <a:r>
              <a:rPr lang="en-US" dirty="0" err="1" smtClean="0"/>
              <a:t>obýektleriň</a:t>
            </a:r>
            <a:r>
              <a:rPr lang="tk-TM" dirty="0" smtClean="0"/>
              <a:t> </a:t>
            </a:r>
            <a:r>
              <a:rPr lang="en-US" dirty="0" err="1" smtClean="0"/>
              <a:t>meňzeşligi</a:t>
            </a:r>
            <a:r>
              <a:rPr lang="en-US" dirty="0" smtClean="0"/>
              <a:t> </a:t>
            </a:r>
            <a:r>
              <a:rPr lang="en-US" dirty="0"/>
              <a:t>we </a:t>
            </a:r>
            <a:r>
              <a:rPr lang="en-US" dirty="0" err="1"/>
              <a:t>tapawudy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çykarylýar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 smtClean="0"/>
              <a:t>Abstraktlaşdyrma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alamatlary</a:t>
            </a:r>
            <a:r>
              <a:rPr lang="en-US" dirty="0"/>
              <a:t> </a:t>
            </a:r>
            <a:r>
              <a:rPr lang="en-US" dirty="0" err="1"/>
              <a:t>beýlekilerden</a:t>
            </a:r>
            <a:r>
              <a:rPr lang="en-US" dirty="0"/>
              <a:t> </a:t>
            </a:r>
            <a:r>
              <a:rPr lang="en-US" dirty="0" err="1" smtClean="0"/>
              <a:t>tapawutlandyrmagy</a:t>
            </a:r>
            <a:r>
              <a:rPr lang="tk-TM" dirty="0" smtClean="0"/>
              <a:t> </a:t>
            </a:r>
            <a:r>
              <a:rPr lang="en-US" dirty="0" smtClean="0"/>
              <a:t>we </a:t>
            </a:r>
            <a:r>
              <a:rPr lang="en-US" dirty="0" err="1"/>
              <a:t>olardan</a:t>
            </a:r>
            <a:r>
              <a:rPr lang="en-US" dirty="0"/>
              <a:t> </a:t>
            </a:r>
            <a:r>
              <a:rPr lang="en-US" dirty="0" err="1"/>
              <a:t>ünsi</a:t>
            </a:r>
            <a:r>
              <a:rPr lang="en-US" dirty="0"/>
              <a:t> </a:t>
            </a:r>
            <a:r>
              <a:rPr lang="en-US" dirty="0" err="1"/>
              <a:t>sowmagy</a:t>
            </a:r>
            <a:r>
              <a:rPr lang="en-US" dirty="0"/>
              <a:t> </a:t>
            </a:r>
            <a:r>
              <a:rPr lang="en-US" dirty="0" err="1"/>
              <a:t>üpjün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 smtClean="0"/>
              <a:t>Umumylaşdyrma</a:t>
            </a:r>
            <a:r>
              <a:rPr lang="en-US" dirty="0" smtClean="0"/>
              <a:t> </a:t>
            </a:r>
            <a:r>
              <a:rPr lang="en-US" dirty="0" err="1"/>
              <a:t>predmetleri</a:t>
            </a:r>
            <a:r>
              <a:rPr lang="en-US" dirty="0"/>
              <a:t> we </a:t>
            </a:r>
            <a:r>
              <a:rPr lang="en-US" dirty="0" err="1"/>
              <a:t>hadysalary</a:t>
            </a:r>
            <a:r>
              <a:rPr lang="en-US" dirty="0"/>
              <a:t>,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/>
              <a:t>esasy</a:t>
            </a:r>
            <a:r>
              <a:rPr lang="en-US" dirty="0"/>
              <a:t> </a:t>
            </a:r>
            <a:r>
              <a:rPr lang="en-US" dirty="0" err="1"/>
              <a:t>alamatlary</a:t>
            </a:r>
            <a:r>
              <a:rPr lang="en-US" dirty="0"/>
              <a:t> we </a:t>
            </a:r>
            <a:r>
              <a:rPr lang="en-US" dirty="0" err="1"/>
              <a:t>häsiýetleri</a:t>
            </a:r>
            <a:r>
              <a:rPr lang="en-US" dirty="0"/>
              <a:t> </a:t>
            </a:r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birleşdirmegiň</a:t>
            </a:r>
            <a:r>
              <a:rPr lang="en-US" dirty="0"/>
              <a:t> </a:t>
            </a:r>
            <a:r>
              <a:rPr lang="en-US" dirty="0" err="1"/>
              <a:t>serişdesidir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Klassifikasiýalaşdyrma</a:t>
            </a:r>
            <a:r>
              <a:rPr lang="en-US" dirty="0"/>
              <a:t> </a:t>
            </a:r>
            <a:r>
              <a:rPr lang="en-US" dirty="0" err="1"/>
              <a:t>obýektleri</a:t>
            </a:r>
            <a:r>
              <a:rPr lang="en-US" dirty="0"/>
              <a:t> </a:t>
            </a:r>
            <a:r>
              <a:rPr lang="en-US" dirty="0" err="1"/>
              <a:t>haýsydyr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esasa</a:t>
            </a:r>
            <a:r>
              <a:rPr lang="en-US" dirty="0"/>
              <a:t> </a:t>
            </a:r>
            <a:r>
              <a:rPr lang="en-US" dirty="0" err="1"/>
              <a:t>görä</a:t>
            </a:r>
            <a:r>
              <a:rPr lang="en-US" dirty="0"/>
              <a:t>, </a:t>
            </a:r>
            <a:r>
              <a:rPr lang="en-US" dirty="0" err="1"/>
              <a:t>böleklere</a:t>
            </a:r>
            <a:r>
              <a:rPr lang="en-US" dirty="0"/>
              <a:t>, </a:t>
            </a:r>
            <a:r>
              <a:rPr lang="en-US" dirty="0" err="1"/>
              <a:t>toparlara</a:t>
            </a:r>
            <a:r>
              <a:rPr lang="en-US" dirty="0"/>
              <a:t> </a:t>
            </a:r>
            <a:r>
              <a:rPr lang="en-US" dirty="0" err="1"/>
              <a:t>bölmäge</a:t>
            </a:r>
            <a:r>
              <a:rPr lang="en-US" dirty="0"/>
              <a:t> we </a:t>
            </a:r>
            <a:r>
              <a:rPr lang="en-US" dirty="0" err="1"/>
              <a:t>soňra</a:t>
            </a:r>
            <a:r>
              <a:rPr lang="en-US" dirty="0"/>
              <a:t> </a:t>
            </a:r>
            <a:r>
              <a:rPr lang="en-US" dirty="0" err="1"/>
              <a:t>birleşdirmäge</a:t>
            </a:r>
            <a:r>
              <a:rPr lang="en-US" dirty="0"/>
              <a:t> </a:t>
            </a:r>
            <a:r>
              <a:rPr lang="en-US" dirty="0" err="1"/>
              <a:t>gönükdirilendir</a:t>
            </a:r>
            <a:r>
              <a:rPr lang="en-US" dirty="0" smtClean="0"/>
              <a:t>.</a:t>
            </a:r>
            <a:endParaRPr lang="tk-TM" dirty="0" smtClean="0"/>
          </a:p>
          <a:p>
            <a:endParaRPr lang="ru-RU" dirty="0"/>
          </a:p>
          <a:p>
            <a:r>
              <a:rPr lang="en-US" dirty="0" err="1"/>
              <a:t>Sistemalaşdyrma</a:t>
            </a:r>
            <a:r>
              <a:rPr lang="en-US" dirty="0"/>
              <a:t>, </a:t>
            </a:r>
            <a:r>
              <a:rPr lang="en-US" dirty="0" err="1"/>
              <a:t>klassifikasiýalaşdyrmadaky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, </a:t>
            </a:r>
            <a:r>
              <a:rPr lang="en-US" dirty="0" err="1"/>
              <a:t>aýry-aýry</a:t>
            </a:r>
            <a:r>
              <a:rPr lang="en-US" dirty="0"/>
              <a:t> </a:t>
            </a:r>
            <a:r>
              <a:rPr lang="en-US" dirty="0" err="1"/>
              <a:t>obýektleri</a:t>
            </a:r>
            <a:r>
              <a:rPr lang="en-US" dirty="0"/>
              <a:t> </a:t>
            </a:r>
            <a:r>
              <a:rPr lang="en-US" dirty="0" err="1"/>
              <a:t>däl</a:t>
            </a:r>
            <a:r>
              <a:rPr lang="en-US" dirty="0"/>
              <a:t>-de,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/>
              <a:t>toparlaryny</a:t>
            </a:r>
            <a:r>
              <a:rPr lang="en-US" dirty="0"/>
              <a:t>, </a:t>
            </a:r>
            <a:r>
              <a:rPr lang="en-US" dirty="0" err="1"/>
              <a:t>klaslaryny</a:t>
            </a:r>
            <a:r>
              <a:rPr lang="en-US" dirty="0"/>
              <a:t> </a:t>
            </a:r>
            <a:r>
              <a:rPr lang="en-US" dirty="0" err="1"/>
              <a:t>bölmegi</a:t>
            </a:r>
            <a:r>
              <a:rPr lang="en-US" dirty="0"/>
              <a:t> we </a:t>
            </a:r>
            <a:r>
              <a:rPr lang="en-US" dirty="0" err="1"/>
              <a:t>soňra</a:t>
            </a:r>
            <a:r>
              <a:rPr lang="en-US" dirty="0"/>
              <a:t> </a:t>
            </a:r>
            <a:r>
              <a:rPr lang="en-US" dirty="0" err="1"/>
              <a:t>olary</a:t>
            </a:r>
            <a:r>
              <a:rPr lang="en-US" dirty="0"/>
              <a:t> </a:t>
            </a:r>
            <a:r>
              <a:rPr lang="en-US" dirty="0" err="1"/>
              <a:t>birleşdirmegi</a:t>
            </a:r>
            <a:r>
              <a:rPr lang="en-US" dirty="0"/>
              <a:t> </a:t>
            </a:r>
            <a:r>
              <a:rPr lang="en-US" dirty="0" err="1"/>
              <a:t>üpjün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Düşünje</a:t>
            </a:r>
            <a:r>
              <a:rPr lang="en-US" dirty="0"/>
              <a:t> 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pikiriň</a:t>
            </a:r>
            <a:r>
              <a:rPr lang="en-US" dirty="0"/>
              <a:t> </a:t>
            </a:r>
            <a:r>
              <a:rPr lang="en-US" dirty="0" err="1"/>
              <a:t>formasy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obýektiň</a:t>
            </a:r>
            <a:r>
              <a:rPr lang="en-US" dirty="0"/>
              <a:t> </a:t>
            </a:r>
            <a:r>
              <a:rPr lang="en-US" dirty="0" err="1"/>
              <a:t>umumy</a:t>
            </a:r>
            <a:r>
              <a:rPr lang="en-US" dirty="0"/>
              <a:t> we </a:t>
            </a:r>
            <a:r>
              <a:rPr lang="en-US" dirty="0" err="1"/>
              <a:t>möhüm</a:t>
            </a:r>
            <a:r>
              <a:rPr lang="en-US" dirty="0"/>
              <a:t> </a:t>
            </a:r>
            <a:r>
              <a:rPr lang="en-US" dirty="0" err="1"/>
              <a:t>alamatlaryny</a:t>
            </a:r>
            <a:r>
              <a:rPr lang="en-US" dirty="0"/>
              <a:t> </a:t>
            </a:r>
            <a:r>
              <a:rPr lang="en-US" dirty="0" err="1"/>
              <a:t>aňladýar</a:t>
            </a:r>
            <a:r>
              <a:rPr lang="en-US" dirty="0"/>
              <a:t>. </a:t>
            </a:r>
            <a:r>
              <a:rPr lang="en-US" dirty="0" err="1"/>
              <a:t>Dil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mana </a:t>
            </a:r>
            <a:r>
              <a:rPr lang="en-US" dirty="0" err="1"/>
              <a:t>eýe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belgileriň</a:t>
            </a:r>
            <a:r>
              <a:rPr lang="en-US" dirty="0"/>
              <a:t> </a:t>
            </a:r>
            <a:r>
              <a:rPr lang="en-US" dirty="0" err="1"/>
              <a:t>ulgamydyr</a:t>
            </a:r>
            <a:r>
              <a:rPr lang="en-US" dirty="0"/>
              <a:t>.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pikirlenmäniň</a:t>
            </a:r>
            <a:r>
              <a:rPr lang="en-US" dirty="0"/>
              <a:t> material </a:t>
            </a:r>
            <a:r>
              <a:rPr lang="en-US" dirty="0" err="1"/>
              <a:t>örtügidir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736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457200"/>
            <a:ext cx="11362267" cy="6011333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/>
              <a:t>Pikirlenmäniň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 smtClean="0"/>
              <a:t>operasiýalary</a:t>
            </a:r>
            <a:endParaRPr lang="tk-TM" b="1" dirty="0"/>
          </a:p>
          <a:p>
            <a:pPr marL="0" indent="0">
              <a:buNone/>
            </a:pPr>
            <a:r>
              <a:rPr lang="en-US" dirty="0" err="1"/>
              <a:t>Çözülýän</a:t>
            </a:r>
            <a:r>
              <a:rPr lang="en-US" dirty="0"/>
              <a:t> </a:t>
            </a:r>
            <a:r>
              <a:rPr lang="en-US" dirty="0" err="1"/>
              <a:t>ýumşuň</a:t>
            </a:r>
            <a:r>
              <a:rPr lang="en-US" dirty="0"/>
              <a:t> </a:t>
            </a:r>
            <a:r>
              <a:rPr lang="en-US" dirty="0" err="1"/>
              <a:t>mazmunyna</a:t>
            </a:r>
            <a:r>
              <a:rPr lang="en-US" dirty="0"/>
              <a:t> </a:t>
            </a:r>
            <a:r>
              <a:rPr lang="en-US" dirty="0" err="1"/>
              <a:t>baglylykda</a:t>
            </a:r>
            <a:r>
              <a:rPr lang="en-US" dirty="0"/>
              <a:t>, </a:t>
            </a:r>
            <a:r>
              <a:rPr lang="en-US" dirty="0" err="1"/>
              <a:t>psihologiýada</a:t>
            </a:r>
            <a:r>
              <a:rPr lang="en-US" dirty="0"/>
              <a:t> </a:t>
            </a:r>
            <a:r>
              <a:rPr lang="en-US" dirty="0" err="1"/>
              <a:t>pikirlenmäniň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görnüşi</a:t>
            </a:r>
            <a:r>
              <a:rPr lang="en-US" dirty="0"/>
              <a:t> </a:t>
            </a:r>
            <a:r>
              <a:rPr lang="en-US" dirty="0" err="1"/>
              <a:t>tapawutlandyrylýar</a:t>
            </a:r>
            <a:r>
              <a:rPr lang="en-US" dirty="0"/>
              <a:t>. </a:t>
            </a:r>
            <a:r>
              <a:rPr lang="en-US" dirty="0" err="1"/>
              <a:t>Olar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Aýdyň-hereket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 smtClean="0"/>
              <a:t>Aýdyň-obraz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Söz-logiki</a:t>
            </a:r>
            <a:r>
              <a:rPr lang="en-US" dirty="0" smtClean="0"/>
              <a:t> </a:t>
            </a:r>
            <a:r>
              <a:rPr lang="en-US" dirty="0" err="1" smtClean="0"/>
              <a:t>görnüşleridir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i="1" dirty="0" err="1" smtClean="0"/>
              <a:t>Aýdyň-hereket</a:t>
            </a:r>
            <a:r>
              <a:rPr lang="en-US" i="1" dirty="0" smtClean="0"/>
              <a:t> </a:t>
            </a:r>
            <a:r>
              <a:rPr lang="en-US" i="1" dirty="0" err="1"/>
              <a:t>pikirlenmesi</a:t>
            </a:r>
            <a:r>
              <a:rPr lang="en-US" i="1" dirty="0"/>
              <a:t>. </a:t>
            </a:r>
            <a:r>
              <a:rPr lang="en-US" dirty="0"/>
              <a:t>Bu </a:t>
            </a:r>
            <a:r>
              <a:rPr lang="en-US" dirty="0" err="1"/>
              <a:t>ýerde</a:t>
            </a:r>
            <a:r>
              <a:rPr lang="en-US" dirty="0"/>
              <a:t> </a:t>
            </a:r>
            <a:r>
              <a:rPr lang="en-US" dirty="0" err="1"/>
              <a:t>pikirlenme</a:t>
            </a:r>
            <a:r>
              <a:rPr lang="en-US" dirty="0"/>
              <a:t> </a:t>
            </a:r>
            <a:r>
              <a:rPr lang="en-US" dirty="0" err="1"/>
              <a:t>ýumşuň</a:t>
            </a:r>
            <a:r>
              <a:rPr lang="en-US" dirty="0"/>
              <a:t> </a:t>
            </a:r>
            <a:r>
              <a:rPr lang="en-US" dirty="0" err="1"/>
              <a:t>gös-göni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prosesinde</a:t>
            </a:r>
            <a:r>
              <a:rPr lang="en-US" dirty="0"/>
              <a:t> </a:t>
            </a:r>
            <a:r>
              <a:rPr lang="en-US" dirty="0" err="1"/>
              <a:t>çözülýänligi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 smtClean="0"/>
              <a:t>häsiýetlendirilýär</a:t>
            </a:r>
            <a:r>
              <a:rPr lang="en-US" dirty="0" smtClean="0"/>
              <a:t>.</a:t>
            </a:r>
            <a:r>
              <a:rPr lang="tk-TM" dirty="0" smtClean="0"/>
              <a:t> </a:t>
            </a:r>
            <a:r>
              <a:rPr lang="en-US" dirty="0" err="1" smtClean="0"/>
              <a:t>Aýdyň-hereket</a:t>
            </a:r>
            <a:r>
              <a:rPr lang="en-US" dirty="0" smtClean="0"/>
              <a:t> </a:t>
            </a:r>
            <a:r>
              <a:rPr lang="en-US" dirty="0" err="1"/>
              <a:t>pikirlenmesi</a:t>
            </a:r>
            <a:r>
              <a:rPr lang="en-US" dirty="0"/>
              <a:t> </a:t>
            </a:r>
            <a:r>
              <a:rPr lang="en-US" dirty="0" err="1"/>
              <a:t>taryhy</a:t>
            </a:r>
            <a:r>
              <a:rPr lang="en-US" dirty="0"/>
              <a:t> we </a:t>
            </a:r>
            <a:r>
              <a:rPr lang="en-US" dirty="0" err="1"/>
              <a:t>ontogenetik</a:t>
            </a:r>
            <a:r>
              <a:rPr lang="en-US" dirty="0"/>
              <a:t> </a:t>
            </a:r>
            <a:r>
              <a:rPr lang="en-US" dirty="0" err="1"/>
              <a:t>taýdan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pikirlenmesiniň</a:t>
            </a:r>
            <a:r>
              <a:rPr lang="en-US" dirty="0"/>
              <a:t> has </a:t>
            </a:r>
            <a:r>
              <a:rPr lang="en-US" dirty="0" err="1"/>
              <a:t>irki</a:t>
            </a:r>
            <a:r>
              <a:rPr lang="en-US" dirty="0"/>
              <a:t> </a:t>
            </a:r>
            <a:r>
              <a:rPr lang="en-US" dirty="0" err="1"/>
              <a:t>görnüşidir</a:t>
            </a:r>
            <a:r>
              <a:rPr lang="en-US" dirty="0"/>
              <a:t>.</a:t>
            </a:r>
            <a:endParaRPr lang="ru-RU" dirty="0"/>
          </a:p>
          <a:p>
            <a:r>
              <a:rPr lang="en-US" i="1" dirty="0" err="1"/>
              <a:t>Aýdyň-obrazly</a:t>
            </a:r>
            <a:r>
              <a:rPr lang="en-US" i="1" dirty="0"/>
              <a:t> </a:t>
            </a:r>
            <a:r>
              <a:rPr lang="en-US" i="1" dirty="0" err="1"/>
              <a:t>pikirlenme</a:t>
            </a:r>
            <a:r>
              <a:rPr lang="en-US" i="1" dirty="0"/>
              <a:t>. </a:t>
            </a:r>
            <a:r>
              <a:rPr lang="en-US" dirty="0"/>
              <a:t>Bu </a:t>
            </a:r>
            <a:r>
              <a:rPr lang="en-US" dirty="0" err="1"/>
              <a:t>ýerde</a:t>
            </a:r>
            <a:r>
              <a:rPr lang="en-US" dirty="0"/>
              <a:t> </a:t>
            </a:r>
            <a:r>
              <a:rPr lang="en-US" dirty="0" err="1"/>
              <a:t>pikirlenme</a:t>
            </a:r>
            <a:r>
              <a:rPr lang="en-US" dirty="0"/>
              <a:t> </a:t>
            </a:r>
            <a:r>
              <a:rPr lang="en-US" dirty="0" err="1" smtClean="0"/>
              <a:t>ýumşuň</a:t>
            </a:r>
            <a:r>
              <a:rPr lang="tk-TM" dirty="0" smtClean="0"/>
              <a:t> </a:t>
            </a:r>
            <a:r>
              <a:rPr lang="en-US" dirty="0" err="1" smtClean="0"/>
              <a:t>mazmunynyň</a:t>
            </a:r>
            <a:r>
              <a:rPr lang="en-US" dirty="0" smtClean="0"/>
              <a:t> </a:t>
            </a:r>
            <a:r>
              <a:rPr lang="en-US" dirty="0" err="1"/>
              <a:t>obrazly</a:t>
            </a:r>
            <a:r>
              <a:rPr lang="en-US" dirty="0"/>
              <a:t> </a:t>
            </a:r>
            <a:r>
              <a:rPr lang="en-US" dirty="0" err="1"/>
              <a:t>materiala</a:t>
            </a:r>
            <a:r>
              <a:rPr lang="en-US" dirty="0"/>
              <a:t> </a:t>
            </a:r>
            <a:r>
              <a:rPr lang="en-US" dirty="0" err="1"/>
              <a:t>esaslanýanlygy</a:t>
            </a:r>
            <a:r>
              <a:rPr lang="en-US" dirty="0"/>
              <a:t> </a:t>
            </a:r>
            <a:r>
              <a:rPr lang="en-US" dirty="0" err="1" smtClean="0"/>
              <a:t>bilentapawutlanýar</a:t>
            </a:r>
            <a:r>
              <a:rPr lang="en-US" dirty="0"/>
              <a:t>.</a:t>
            </a:r>
            <a:endParaRPr lang="ru-RU" dirty="0"/>
          </a:p>
          <a:p>
            <a:r>
              <a:rPr lang="en-US" i="1" dirty="0" err="1"/>
              <a:t>Söz-logiki</a:t>
            </a:r>
            <a:r>
              <a:rPr lang="en-US" i="1" dirty="0"/>
              <a:t> </a:t>
            </a:r>
            <a:r>
              <a:rPr lang="en-US" i="1" dirty="0" err="1"/>
              <a:t>pikirlenme</a:t>
            </a:r>
            <a:r>
              <a:rPr lang="en-US" i="1" dirty="0"/>
              <a:t>. </a:t>
            </a:r>
            <a:r>
              <a:rPr lang="en-US" dirty="0" err="1"/>
              <a:t>Pikirlenmäniň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görnüşiniň</a:t>
            </a:r>
            <a:r>
              <a:rPr lang="en-US" dirty="0"/>
              <a:t> </a:t>
            </a:r>
            <a:r>
              <a:rPr lang="en-US" dirty="0" err="1"/>
              <a:t>aýratynlyklary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ýerde</a:t>
            </a:r>
            <a:r>
              <a:rPr lang="en-US" dirty="0"/>
              <a:t> </a:t>
            </a:r>
            <a:r>
              <a:rPr lang="en-US" dirty="0" err="1"/>
              <a:t>ýumşuň</a:t>
            </a:r>
            <a:r>
              <a:rPr lang="en-US" dirty="0"/>
              <a:t> </a:t>
            </a:r>
            <a:r>
              <a:rPr lang="en-US" dirty="0" err="1"/>
              <a:t>sözleýiş</a:t>
            </a:r>
            <a:r>
              <a:rPr lang="en-US" dirty="0"/>
              <a:t> (</a:t>
            </a:r>
            <a:r>
              <a:rPr lang="en-US" dirty="0" err="1"/>
              <a:t>werbal</a:t>
            </a:r>
            <a:r>
              <a:rPr lang="en-US" dirty="0"/>
              <a:t>) </a:t>
            </a:r>
            <a:r>
              <a:rPr lang="en-US" dirty="0" err="1"/>
              <a:t>formasynda</a:t>
            </a:r>
            <a:r>
              <a:rPr lang="en-US" dirty="0"/>
              <a:t> </a:t>
            </a:r>
            <a:r>
              <a:rPr lang="en-US" dirty="0" err="1"/>
              <a:t>çözülýänliginden</a:t>
            </a:r>
            <a:r>
              <a:rPr lang="en-US" dirty="0"/>
              <a:t> </a:t>
            </a:r>
            <a:r>
              <a:rPr lang="en-US" dirty="0" err="1"/>
              <a:t>ybaratdyr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7818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067" y="592667"/>
            <a:ext cx="10862733" cy="55842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/>
              <a:t>Meseleleri</a:t>
            </a:r>
            <a:r>
              <a:rPr lang="ru-RU" b="1" dirty="0"/>
              <a:t> </a:t>
            </a:r>
            <a:r>
              <a:rPr lang="ru-RU" b="1" dirty="0" err="1"/>
              <a:t>çözmekde</a:t>
            </a:r>
            <a:r>
              <a:rPr lang="ru-RU" b="1" dirty="0"/>
              <a:t> </a:t>
            </a:r>
            <a:r>
              <a:rPr lang="ru-RU" b="1" dirty="0" err="1"/>
              <a:t>pikirlenmegiň</a:t>
            </a:r>
            <a:r>
              <a:rPr lang="ru-RU" b="1" dirty="0"/>
              <a:t> </a:t>
            </a:r>
            <a:r>
              <a:rPr lang="ru-RU" b="1" dirty="0" err="1"/>
              <a:t>ähmiýeti</a:t>
            </a:r>
            <a:endParaRPr lang="ru-RU" dirty="0"/>
          </a:p>
          <a:p>
            <a:r>
              <a:rPr lang="ru-RU" dirty="0" err="1"/>
              <a:t>Pikirlenmek</a:t>
            </a:r>
            <a:r>
              <a:rPr lang="ru-RU" dirty="0"/>
              <a:t> </a:t>
            </a:r>
            <a:r>
              <a:rPr lang="ru-RU" dirty="0" err="1"/>
              <a:t>prosesi</a:t>
            </a:r>
            <a:r>
              <a:rPr lang="ru-RU" dirty="0"/>
              <a:t>, </a:t>
            </a:r>
            <a:r>
              <a:rPr lang="ru-RU" dirty="0" err="1"/>
              <a:t>adatça</a:t>
            </a:r>
            <a:r>
              <a:rPr lang="ru-RU" dirty="0"/>
              <a:t>, </a:t>
            </a:r>
            <a:r>
              <a:rPr lang="ru-RU" dirty="0" err="1"/>
              <a:t>adamda</a:t>
            </a:r>
            <a:r>
              <a:rPr lang="ru-RU" dirty="0"/>
              <a:t> </a:t>
            </a:r>
            <a:r>
              <a:rPr lang="ru-RU" dirty="0" err="1"/>
              <a:t>haýsy-da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,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kynçylyga</a:t>
            </a:r>
            <a:r>
              <a:rPr lang="ru-RU" dirty="0"/>
              <a:t> </a:t>
            </a:r>
            <a:r>
              <a:rPr lang="en-US" dirty="0" err="1"/>
              <a:t>hötde</a:t>
            </a:r>
            <a:r>
              <a:rPr lang="en-US" dirty="0"/>
              <a:t> </a:t>
            </a:r>
            <a:r>
              <a:rPr lang="en-US" dirty="0" err="1"/>
              <a:t>gelmäge</a:t>
            </a:r>
            <a:r>
              <a:rPr lang="en-US" dirty="0"/>
              <a:t>, </a:t>
            </a:r>
            <a:r>
              <a:rPr lang="en-US" dirty="0" err="1"/>
              <a:t>näme</a:t>
            </a:r>
            <a:r>
              <a:rPr lang="en-US" dirty="0"/>
              <a:t>-de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zada</a:t>
            </a:r>
            <a:r>
              <a:rPr lang="en-US" dirty="0"/>
              <a:t> </a:t>
            </a:r>
            <a:r>
              <a:rPr lang="en-US" dirty="0" err="1"/>
              <a:t>düşünmäge</a:t>
            </a:r>
            <a:r>
              <a:rPr lang="en-US" dirty="0"/>
              <a:t>, </a:t>
            </a:r>
            <a:r>
              <a:rPr lang="en-US" dirty="0" err="1"/>
              <a:t>haýsy</a:t>
            </a:r>
            <a:r>
              <a:rPr lang="en-US" dirty="0"/>
              <a:t>-da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meseläni</a:t>
            </a:r>
            <a:r>
              <a:rPr lang="en-US" dirty="0"/>
              <a:t> </a:t>
            </a:r>
            <a:r>
              <a:rPr lang="en-US" dirty="0" err="1"/>
              <a:t>çözmäge</a:t>
            </a:r>
            <a:r>
              <a:rPr lang="en-US" dirty="0"/>
              <a:t> </a:t>
            </a:r>
            <a:r>
              <a:rPr lang="en-US" dirty="0" err="1"/>
              <a:t>isleg</a:t>
            </a:r>
            <a:r>
              <a:rPr lang="en-US" dirty="0"/>
              <a:t> </a:t>
            </a:r>
            <a:r>
              <a:rPr lang="en-US" dirty="0" err="1"/>
              <a:t>döremegi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başlanýar</a:t>
            </a:r>
            <a:r>
              <a:rPr lang="en-US" dirty="0"/>
              <a:t>. </a:t>
            </a:r>
            <a:r>
              <a:rPr lang="en-US" dirty="0" err="1"/>
              <a:t>Başgaça</a:t>
            </a:r>
            <a:r>
              <a:rPr lang="en-US" dirty="0"/>
              <a:t> </a:t>
            </a:r>
            <a:r>
              <a:rPr lang="en-US" dirty="0" err="1"/>
              <a:t>aýdanymyzda</a:t>
            </a:r>
            <a:r>
              <a:rPr lang="en-US" dirty="0"/>
              <a:t>, </a:t>
            </a:r>
            <a:r>
              <a:rPr lang="en-US" dirty="0" err="1"/>
              <a:t>pikirlenmek</a:t>
            </a:r>
            <a:r>
              <a:rPr lang="en-US" dirty="0"/>
              <a:t> </a:t>
            </a:r>
            <a:r>
              <a:rPr lang="en-US" dirty="0" err="1"/>
              <a:t>mydama</a:t>
            </a:r>
            <a:r>
              <a:rPr lang="en-US" dirty="0"/>
              <a:t> </a:t>
            </a:r>
            <a:r>
              <a:rPr lang="en-US" dirty="0" err="1"/>
              <a:t>sowallardan</a:t>
            </a:r>
            <a:r>
              <a:rPr lang="en-US" dirty="0"/>
              <a:t> </a:t>
            </a:r>
            <a:r>
              <a:rPr lang="en-US" dirty="0" err="1"/>
              <a:t>başlanýar</a:t>
            </a:r>
            <a:r>
              <a:rPr lang="en-US" dirty="0"/>
              <a:t>. </a:t>
            </a:r>
            <a:r>
              <a:rPr lang="en-US" dirty="0" err="1"/>
              <a:t>Özüňe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başga</a:t>
            </a:r>
            <a:r>
              <a:rPr lang="en-US" dirty="0"/>
              <a:t> </a:t>
            </a:r>
            <a:r>
              <a:rPr lang="en-US" dirty="0" err="1"/>
              <a:t>birine</a:t>
            </a:r>
            <a:r>
              <a:rPr lang="en-US" dirty="0"/>
              <a:t> “</a:t>
            </a:r>
            <a:r>
              <a:rPr lang="en-US" dirty="0" err="1"/>
              <a:t>pikirlenmegi</a:t>
            </a:r>
            <a:r>
              <a:rPr lang="en-US" dirty="0"/>
              <a:t>” </a:t>
            </a:r>
            <a:r>
              <a:rPr lang="en-US" dirty="0" err="1"/>
              <a:t>ýöne</a:t>
            </a:r>
            <a:r>
              <a:rPr lang="en-US" dirty="0"/>
              <a:t> </a:t>
            </a:r>
            <a:r>
              <a:rPr lang="en-US" dirty="0" err="1"/>
              <a:t>maslahat</a:t>
            </a:r>
            <a:r>
              <a:rPr lang="en-US" dirty="0"/>
              <a:t> </a:t>
            </a:r>
            <a:r>
              <a:rPr lang="en-US" dirty="0" err="1"/>
              <a:t>bermek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pikiriň</a:t>
            </a:r>
            <a:r>
              <a:rPr lang="en-US" dirty="0"/>
              <a:t> </a:t>
            </a:r>
            <a:r>
              <a:rPr lang="en-US" dirty="0" err="1"/>
              <a:t>işeňňirligini</a:t>
            </a:r>
            <a:r>
              <a:rPr lang="en-US" dirty="0"/>
              <a:t> </a:t>
            </a:r>
            <a:r>
              <a:rPr lang="en-US" dirty="0" err="1"/>
              <a:t>gazanyp</a:t>
            </a:r>
            <a:r>
              <a:rPr lang="en-US" dirty="0"/>
              <a:t> </a:t>
            </a:r>
            <a:r>
              <a:rPr lang="en-US" dirty="0" err="1"/>
              <a:t>bolmaz</a:t>
            </a:r>
            <a:r>
              <a:rPr lang="en-US" dirty="0"/>
              <a:t>. </a:t>
            </a:r>
            <a:r>
              <a:rPr lang="en-US" dirty="0" err="1"/>
              <a:t>Çözülmegi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pikirlenmek</a:t>
            </a:r>
            <a:r>
              <a:rPr lang="en-US" dirty="0"/>
              <a:t> </a:t>
            </a:r>
            <a:r>
              <a:rPr lang="en-US" dirty="0" err="1"/>
              <a:t>zerur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sowalyň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öňünde</a:t>
            </a:r>
            <a:r>
              <a:rPr lang="en-US" dirty="0"/>
              <a:t> </a:t>
            </a:r>
            <a:r>
              <a:rPr lang="en-US" dirty="0" err="1"/>
              <a:t>keserip</a:t>
            </a:r>
            <a:r>
              <a:rPr lang="en-US" dirty="0"/>
              <a:t> </a:t>
            </a:r>
            <a:r>
              <a:rPr lang="en-US" dirty="0" err="1"/>
              <a:t>durmagy</a:t>
            </a:r>
            <a:r>
              <a:rPr lang="en-US" dirty="0"/>
              <a:t> we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 smtClean="0"/>
              <a:t>sowaly</a:t>
            </a:r>
            <a:r>
              <a:rPr lang="tk-TM" dirty="0" smtClean="0"/>
              <a:t> </a:t>
            </a:r>
            <a:r>
              <a:rPr lang="en-US" dirty="0" err="1" smtClean="0"/>
              <a:t>adamyň</a:t>
            </a:r>
            <a:r>
              <a:rPr lang="en-US" dirty="0" smtClean="0"/>
              <a:t> </a:t>
            </a:r>
            <a:r>
              <a:rPr lang="en-US" dirty="0" err="1"/>
              <a:t>çözmelidigini</a:t>
            </a:r>
            <a:r>
              <a:rPr lang="en-US" dirty="0"/>
              <a:t> </a:t>
            </a:r>
            <a:r>
              <a:rPr lang="en-US" dirty="0" err="1"/>
              <a:t>bilmegi</a:t>
            </a:r>
            <a:r>
              <a:rPr lang="en-US" dirty="0"/>
              <a:t> </a:t>
            </a:r>
            <a:r>
              <a:rPr lang="en-US" dirty="0" err="1"/>
              <a:t>gerekdir</a:t>
            </a:r>
            <a:r>
              <a:rPr lang="en-US" dirty="0"/>
              <a:t>. </a:t>
            </a:r>
            <a:r>
              <a:rPr lang="en-US" dirty="0" err="1"/>
              <a:t>Şuňa</a:t>
            </a:r>
            <a:r>
              <a:rPr lang="en-US" dirty="0"/>
              <a:t> </a:t>
            </a:r>
            <a:r>
              <a:rPr lang="en-US" dirty="0" err="1"/>
              <a:t>görä</a:t>
            </a:r>
            <a:r>
              <a:rPr lang="en-US" dirty="0"/>
              <a:t>, </a:t>
            </a:r>
            <a:r>
              <a:rPr lang="en-US" dirty="0" err="1"/>
              <a:t>pikirlenýän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birinji</a:t>
            </a:r>
            <a:r>
              <a:rPr lang="en-US" dirty="0"/>
              <a:t> </a:t>
            </a:r>
            <a:r>
              <a:rPr lang="en-US" dirty="0" err="1"/>
              <a:t>alamaty</a:t>
            </a:r>
            <a:r>
              <a:rPr lang="en-US" dirty="0"/>
              <a:t> </a:t>
            </a:r>
            <a:r>
              <a:rPr lang="en-US" dirty="0" err="1"/>
              <a:t>sowallary</a:t>
            </a:r>
            <a:r>
              <a:rPr lang="en-US" dirty="0"/>
              <a:t>, </a:t>
            </a:r>
            <a:r>
              <a:rPr lang="en-US" dirty="0" err="1"/>
              <a:t>hakykatdan</a:t>
            </a:r>
            <a:r>
              <a:rPr lang="en-US" dirty="0"/>
              <a:t>-da, bar </a:t>
            </a:r>
            <a:r>
              <a:rPr lang="en-US" dirty="0" err="1"/>
              <a:t>ýerinde</a:t>
            </a:r>
            <a:r>
              <a:rPr lang="en-US" dirty="0"/>
              <a:t> </a:t>
            </a:r>
            <a:r>
              <a:rPr lang="en-US" dirty="0" err="1"/>
              <a:t>görmegi</a:t>
            </a:r>
            <a:r>
              <a:rPr lang="en-US" dirty="0"/>
              <a:t> </a:t>
            </a:r>
            <a:r>
              <a:rPr lang="en-US" dirty="0" err="1"/>
              <a:t>başarmagyndan</a:t>
            </a:r>
            <a:r>
              <a:rPr lang="en-US" dirty="0"/>
              <a:t> </a:t>
            </a:r>
            <a:r>
              <a:rPr lang="en-US" dirty="0" err="1"/>
              <a:t>ybaratdyr</a:t>
            </a:r>
            <a:r>
              <a:rPr lang="en-US" dirty="0"/>
              <a:t>. </a:t>
            </a:r>
            <a:r>
              <a:rPr lang="en-US" dirty="0" err="1"/>
              <a:t>Diňe</a:t>
            </a:r>
            <a:r>
              <a:rPr lang="en-US" dirty="0"/>
              <a:t> </a:t>
            </a:r>
            <a:r>
              <a:rPr lang="en-US" dirty="0" err="1"/>
              <a:t>kim</a:t>
            </a:r>
            <a:r>
              <a:rPr lang="en-US" dirty="0"/>
              <a:t> </a:t>
            </a:r>
            <a:r>
              <a:rPr lang="en-US" dirty="0" err="1"/>
              <a:t>özbaşdak</a:t>
            </a:r>
            <a:r>
              <a:rPr lang="en-US" dirty="0"/>
              <a:t> </a:t>
            </a:r>
            <a:r>
              <a:rPr lang="en-US" dirty="0" err="1"/>
              <a:t>pikirlenmäge</a:t>
            </a:r>
            <a:r>
              <a:rPr lang="en-US" dirty="0"/>
              <a:t> </a:t>
            </a:r>
            <a:r>
              <a:rPr lang="en-US" dirty="0" err="1"/>
              <a:t>endik</a:t>
            </a:r>
            <a:r>
              <a:rPr lang="en-US" dirty="0"/>
              <a:t> </a:t>
            </a:r>
            <a:r>
              <a:rPr lang="en-US" dirty="0" err="1"/>
              <a:t>etmedik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sowalyň</a:t>
            </a:r>
            <a:r>
              <a:rPr lang="en-US" dirty="0"/>
              <a:t> </a:t>
            </a:r>
            <a:r>
              <a:rPr lang="en-US" dirty="0" err="1"/>
              <a:t>barlygy</a:t>
            </a:r>
            <a:r>
              <a:rPr lang="en-US" dirty="0"/>
              <a:t>, </a:t>
            </a:r>
            <a:r>
              <a:rPr lang="en-US" dirty="0" err="1"/>
              <a:t>ýoklugy</a:t>
            </a:r>
            <a:r>
              <a:rPr lang="en-US" dirty="0"/>
              <a:t> des-</a:t>
            </a:r>
            <a:r>
              <a:rPr lang="en-US" dirty="0" err="1"/>
              <a:t>deňdir</a:t>
            </a:r>
            <a:r>
              <a:rPr lang="en-US" dirty="0"/>
              <a:t> we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hemme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öz-özünden</a:t>
            </a:r>
            <a:r>
              <a:rPr lang="en-US" dirty="0"/>
              <a:t> </a:t>
            </a:r>
            <a:r>
              <a:rPr lang="en-US" dirty="0" err="1"/>
              <a:t>düşnükli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görünýär</a:t>
            </a:r>
            <a:r>
              <a:rPr lang="en-US" dirty="0"/>
              <a:t>. </a:t>
            </a:r>
            <a:r>
              <a:rPr lang="en-US" dirty="0" err="1"/>
              <a:t>Bilimiň</a:t>
            </a:r>
            <a:r>
              <a:rPr lang="en-US" dirty="0"/>
              <a:t> </a:t>
            </a:r>
            <a:r>
              <a:rPr lang="en-US" dirty="0" err="1"/>
              <a:t>giňemegi</a:t>
            </a:r>
            <a:r>
              <a:rPr lang="en-US" dirty="0"/>
              <a:t> </a:t>
            </a:r>
            <a:r>
              <a:rPr lang="en-US" dirty="0" err="1"/>
              <a:t>ozal</a:t>
            </a:r>
            <a:r>
              <a:rPr lang="en-US" dirty="0"/>
              <a:t> </a:t>
            </a:r>
            <a:r>
              <a:rPr lang="en-US" dirty="0" err="1"/>
              <a:t>hemme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aýdyň</a:t>
            </a:r>
            <a:r>
              <a:rPr lang="en-US" dirty="0"/>
              <a:t> </a:t>
            </a:r>
            <a:r>
              <a:rPr lang="en-US" dirty="0" err="1" smtClean="0"/>
              <a:t>ýaly</a:t>
            </a:r>
            <a:r>
              <a:rPr lang="tk-TM" dirty="0" smtClean="0"/>
              <a:t> </a:t>
            </a:r>
            <a:r>
              <a:rPr lang="en-US" dirty="0" err="1" smtClean="0"/>
              <a:t>görünýän</a:t>
            </a:r>
            <a:r>
              <a:rPr lang="en-US" dirty="0" smtClean="0"/>
              <a:t> </a:t>
            </a:r>
            <a:r>
              <a:rPr lang="en-US" dirty="0" err="1"/>
              <a:t>ýerde</a:t>
            </a:r>
            <a:r>
              <a:rPr lang="en-US" dirty="0"/>
              <a:t> </a:t>
            </a:r>
            <a:r>
              <a:rPr lang="en-US" dirty="0" err="1"/>
              <a:t>bize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aladalaryň</a:t>
            </a:r>
            <a:r>
              <a:rPr lang="en-US" dirty="0"/>
              <a:t> </a:t>
            </a:r>
            <a:r>
              <a:rPr lang="en-US" dirty="0" err="1"/>
              <a:t>üstüni</a:t>
            </a:r>
            <a:r>
              <a:rPr lang="en-US" dirty="0"/>
              <a:t> </a:t>
            </a:r>
            <a:r>
              <a:rPr lang="en-US" dirty="0" err="1"/>
              <a:t>açyp</a:t>
            </a:r>
            <a:r>
              <a:rPr lang="en-US" dirty="0"/>
              <a:t> </a:t>
            </a:r>
            <a:r>
              <a:rPr lang="en-US" dirty="0" err="1"/>
              <a:t>berýär</a:t>
            </a:r>
            <a:r>
              <a:rPr lang="en-US" dirty="0"/>
              <a:t> we </a:t>
            </a:r>
            <a:r>
              <a:rPr lang="en-US" dirty="0" err="1" smtClean="0"/>
              <a:t>şunlukda</a:t>
            </a:r>
            <a:r>
              <a:rPr lang="tk-TM" dirty="0" smtClean="0"/>
              <a:t> </a:t>
            </a:r>
            <a:r>
              <a:rPr lang="en-US" dirty="0" err="1" smtClean="0"/>
              <a:t>pikiri</a:t>
            </a:r>
            <a:r>
              <a:rPr lang="en-US" dirty="0" smtClean="0"/>
              <a:t> </a:t>
            </a:r>
            <a:r>
              <a:rPr lang="en-US" dirty="0" err="1"/>
              <a:t>oýarýar</a:t>
            </a:r>
            <a:r>
              <a:rPr lang="en-US" dirty="0"/>
              <a:t>, </a:t>
            </a:r>
            <a:r>
              <a:rPr lang="en-US" dirty="0" err="1"/>
              <a:t>ony</a:t>
            </a:r>
            <a:r>
              <a:rPr lang="en-US" dirty="0"/>
              <a:t> </a:t>
            </a:r>
            <a:r>
              <a:rPr lang="en-US" dirty="0" err="1"/>
              <a:t>özbaşdak</a:t>
            </a:r>
            <a:r>
              <a:rPr lang="en-US" dirty="0"/>
              <a:t> </a:t>
            </a:r>
            <a:r>
              <a:rPr lang="en-US" dirty="0" err="1"/>
              <a:t>işlemäge</a:t>
            </a:r>
            <a:r>
              <a:rPr lang="en-US" dirty="0"/>
              <a:t> </a:t>
            </a:r>
            <a:r>
              <a:rPr lang="en-US" dirty="0" err="1"/>
              <a:t>höweslendirýär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930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667" y="321732"/>
            <a:ext cx="10761133" cy="6079067"/>
          </a:xfrm>
        </p:spPr>
        <p:txBody>
          <a:bodyPr/>
          <a:lstStyle/>
          <a:p>
            <a:r>
              <a:rPr lang="en-US" dirty="0"/>
              <a:t>Emma </a:t>
            </a:r>
            <a:r>
              <a:rPr lang="en-US" dirty="0" err="1"/>
              <a:t>welin</a:t>
            </a:r>
            <a:r>
              <a:rPr lang="en-US" dirty="0"/>
              <a:t>, </a:t>
            </a:r>
            <a:r>
              <a:rPr lang="en-US" dirty="0" err="1"/>
              <a:t>sowaly</a:t>
            </a:r>
            <a:r>
              <a:rPr lang="en-US" dirty="0"/>
              <a:t> </a:t>
            </a:r>
            <a:r>
              <a:rPr lang="en-US" dirty="0" err="1"/>
              <a:t>ýöne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görmek</a:t>
            </a:r>
            <a:r>
              <a:rPr lang="en-US" dirty="0"/>
              <a:t> </a:t>
            </a:r>
            <a:r>
              <a:rPr lang="en-US" dirty="0" err="1"/>
              <a:t>ýeterlikli</a:t>
            </a:r>
            <a:r>
              <a:rPr lang="en-US" dirty="0"/>
              <a:t> </a:t>
            </a:r>
            <a:r>
              <a:rPr lang="en-US" dirty="0" err="1"/>
              <a:t>bolmaz</a:t>
            </a:r>
            <a:r>
              <a:rPr lang="en-US" dirty="0"/>
              <a:t>. Bu </a:t>
            </a:r>
            <a:r>
              <a:rPr lang="en-US" dirty="0" err="1"/>
              <a:t>sowalyň</a:t>
            </a:r>
            <a:r>
              <a:rPr lang="en-US" dirty="0"/>
              <a:t> </a:t>
            </a:r>
            <a:r>
              <a:rPr lang="en-US" dirty="0" err="1"/>
              <a:t>nämeden</a:t>
            </a:r>
            <a:r>
              <a:rPr lang="en-US" dirty="0"/>
              <a:t> </a:t>
            </a:r>
            <a:r>
              <a:rPr lang="en-US" dirty="0" err="1"/>
              <a:t>ybaratdygyny</a:t>
            </a:r>
            <a:r>
              <a:rPr lang="en-US" dirty="0"/>
              <a:t> </a:t>
            </a:r>
            <a:r>
              <a:rPr lang="en-US" dirty="0" err="1"/>
              <a:t>doly</a:t>
            </a:r>
            <a:r>
              <a:rPr lang="en-US" dirty="0"/>
              <a:t> </a:t>
            </a:r>
            <a:r>
              <a:rPr lang="en-US" dirty="0" err="1"/>
              <a:t>aňlamak</a:t>
            </a:r>
            <a:r>
              <a:rPr lang="en-US" dirty="0"/>
              <a:t> </a:t>
            </a:r>
            <a:r>
              <a:rPr lang="en-US" dirty="0" err="1"/>
              <a:t>zerurdyr</a:t>
            </a:r>
            <a:r>
              <a:rPr lang="en-US" dirty="0"/>
              <a:t>. </a:t>
            </a:r>
            <a:r>
              <a:rPr lang="en-US" dirty="0" err="1"/>
              <a:t>Mesele</a:t>
            </a:r>
            <a:r>
              <a:rPr lang="en-US" dirty="0"/>
              <a:t> </a:t>
            </a:r>
            <a:r>
              <a:rPr lang="en-US" dirty="0" err="1"/>
              <a:t>çözmekdäki</a:t>
            </a:r>
            <a:r>
              <a:rPr lang="en-US" dirty="0"/>
              <a:t> </a:t>
            </a:r>
            <a:r>
              <a:rPr lang="en-US" dirty="0" err="1"/>
              <a:t>üstünlik</a:t>
            </a:r>
            <a:r>
              <a:rPr lang="en-US" dirty="0"/>
              <a:t>, </a:t>
            </a:r>
            <a:r>
              <a:rPr lang="en-US" dirty="0" err="1"/>
              <a:t>ozaly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, </a:t>
            </a:r>
            <a:r>
              <a:rPr lang="en-US" dirty="0" err="1"/>
              <a:t>sowalyň</a:t>
            </a:r>
            <a:r>
              <a:rPr lang="en-US" dirty="0"/>
              <a:t> </a:t>
            </a:r>
            <a:r>
              <a:rPr lang="en-US" dirty="0" err="1"/>
              <a:t>dogry</a:t>
            </a:r>
            <a:r>
              <a:rPr lang="en-US" dirty="0"/>
              <a:t> </a:t>
            </a:r>
            <a:r>
              <a:rPr lang="en-US" dirty="0" err="1"/>
              <a:t>goýluşyna</a:t>
            </a:r>
            <a:r>
              <a:rPr lang="en-US" dirty="0"/>
              <a:t> </a:t>
            </a:r>
            <a:r>
              <a:rPr lang="en-US" dirty="0" err="1"/>
              <a:t>baglydyr</a:t>
            </a:r>
            <a:r>
              <a:rPr lang="en-US" dirty="0"/>
              <a:t>. </a:t>
            </a:r>
            <a:r>
              <a:rPr lang="en-US" dirty="0" err="1"/>
              <a:t>Meselä</a:t>
            </a:r>
            <a:r>
              <a:rPr lang="en-US" dirty="0"/>
              <a:t> </a:t>
            </a:r>
            <a:r>
              <a:rPr lang="en-US" dirty="0" err="1"/>
              <a:t>düşünmek</a:t>
            </a:r>
            <a:r>
              <a:rPr lang="en-US" dirty="0"/>
              <a:t>, </a:t>
            </a:r>
            <a:r>
              <a:rPr lang="en-US" dirty="0" err="1"/>
              <a:t>ozaly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, </a:t>
            </a:r>
            <a:r>
              <a:rPr lang="en-US" dirty="0" err="1"/>
              <a:t>sowaly</a:t>
            </a:r>
            <a:r>
              <a:rPr lang="en-US" dirty="0"/>
              <a:t> </a:t>
            </a:r>
            <a:r>
              <a:rPr lang="en-US" dirty="0" err="1"/>
              <a:t>dogry</a:t>
            </a:r>
            <a:r>
              <a:rPr lang="en-US" dirty="0"/>
              <a:t> </a:t>
            </a:r>
            <a:r>
              <a:rPr lang="en-US" dirty="0" err="1"/>
              <a:t>goýmak</a:t>
            </a:r>
            <a:r>
              <a:rPr lang="en-US" dirty="0"/>
              <a:t> </a:t>
            </a:r>
            <a:r>
              <a:rPr lang="en-US" dirty="0" err="1"/>
              <a:t>diýmekdir</a:t>
            </a:r>
            <a:r>
              <a:rPr lang="en-US" dirty="0"/>
              <a:t>. </a:t>
            </a:r>
            <a:r>
              <a:rPr lang="en-US" dirty="0" err="1"/>
              <a:t>Munuň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käwagtlarda</a:t>
            </a:r>
            <a:r>
              <a:rPr lang="en-US" dirty="0"/>
              <a:t> </a:t>
            </a:r>
            <a:r>
              <a:rPr lang="en-US" dirty="0" err="1"/>
              <a:t>pikiriňi</a:t>
            </a:r>
            <a:r>
              <a:rPr lang="en-US" dirty="0"/>
              <a:t> </a:t>
            </a:r>
            <a:r>
              <a:rPr lang="en-US" dirty="0" err="1"/>
              <a:t>köp</a:t>
            </a:r>
            <a:r>
              <a:rPr lang="en-US" dirty="0"/>
              <a:t> </a:t>
            </a:r>
            <a:r>
              <a:rPr lang="en-US" dirty="0" err="1"/>
              <a:t>işletmek</a:t>
            </a:r>
            <a:r>
              <a:rPr lang="en-US" dirty="0"/>
              <a:t> </a:t>
            </a:r>
            <a:r>
              <a:rPr lang="en-US" dirty="0" err="1"/>
              <a:t>gerek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 smtClean="0"/>
              <a:t>Mesele</a:t>
            </a:r>
            <a:r>
              <a:rPr lang="tk-TM" dirty="0" smtClean="0"/>
              <a:t> </a:t>
            </a:r>
            <a:r>
              <a:rPr lang="en-US" dirty="0" err="1" smtClean="0"/>
              <a:t>dogry</a:t>
            </a:r>
            <a:r>
              <a:rPr lang="en-US" dirty="0" smtClean="0"/>
              <a:t> </a:t>
            </a:r>
            <a:r>
              <a:rPr lang="en-US" dirty="0" err="1"/>
              <a:t>goýlandan</a:t>
            </a:r>
            <a:r>
              <a:rPr lang="en-US" dirty="0"/>
              <a:t> </a:t>
            </a:r>
            <a:r>
              <a:rPr lang="en-US" dirty="0" err="1"/>
              <a:t>soň</a:t>
            </a:r>
            <a:r>
              <a:rPr lang="en-US" dirty="0"/>
              <a:t>, </a:t>
            </a:r>
            <a:r>
              <a:rPr lang="en-US" dirty="0" err="1"/>
              <a:t>şunlukda</a:t>
            </a:r>
            <a:r>
              <a:rPr lang="en-US" dirty="0"/>
              <a:t>, </a:t>
            </a:r>
            <a:r>
              <a:rPr lang="en-US" dirty="0" err="1"/>
              <a:t>meseläniň</a:t>
            </a:r>
            <a:r>
              <a:rPr lang="en-US" dirty="0"/>
              <a:t> </a:t>
            </a:r>
            <a:r>
              <a:rPr lang="en-US" dirty="0" err="1"/>
              <a:t>çözülmegine</a:t>
            </a:r>
            <a:r>
              <a:rPr lang="en-US" dirty="0"/>
              <a:t> </a:t>
            </a:r>
            <a:r>
              <a:rPr lang="en-US" dirty="0" err="1"/>
              <a:t>tarap</a:t>
            </a:r>
            <a:r>
              <a:rPr lang="en-US" dirty="0"/>
              <a:t> </a:t>
            </a:r>
            <a:r>
              <a:rPr lang="en-US" dirty="0" err="1"/>
              <a:t>ýola</a:t>
            </a:r>
            <a:r>
              <a:rPr lang="en-US" dirty="0"/>
              <a:t> </a:t>
            </a:r>
            <a:r>
              <a:rPr lang="en-US" dirty="0" err="1"/>
              <a:t>birinji</a:t>
            </a:r>
            <a:r>
              <a:rPr lang="en-US" dirty="0"/>
              <a:t> </a:t>
            </a:r>
            <a:r>
              <a:rPr lang="en-US" dirty="0" err="1"/>
              <a:t>ädim</a:t>
            </a:r>
            <a:r>
              <a:rPr lang="en-US" dirty="0"/>
              <a:t> </a:t>
            </a:r>
            <a:r>
              <a:rPr lang="en-US" dirty="0" err="1"/>
              <a:t>ädildi</a:t>
            </a:r>
            <a:r>
              <a:rPr lang="en-US" dirty="0"/>
              <a:t> </a:t>
            </a:r>
            <a:r>
              <a:rPr lang="en-US" dirty="0" err="1"/>
              <a:t>diýmekdir</a:t>
            </a:r>
            <a:r>
              <a:rPr lang="en-US" dirty="0"/>
              <a:t>. </a:t>
            </a:r>
            <a:r>
              <a:rPr lang="en-US" dirty="0" err="1"/>
              <a:t>Sowalyň</a:t>
            </a:r>
            <a:r>
              <a:rPr lang="en-US" dirty="0"/>
              <a:t> </a:t>
            </a:r>
            <a:r>
              <a:rPr lang="en-US" dirty="0" err="1"/>
              <a:t>çözülmek</a:t>
            </a:r>
            <a:r>
              <a:rPr lang="en-US" dirty="0"/>
              <a:t> </a:t>
            </a:r>
            <a:r>
              <a:rPr lang="en-US" dirty="0" err="1"/>
              <a:t>prosesi</a:t>
            </a:r>
            <a:r>
              <a:rPr lang="en-US" dirty="0"/>
              <a:t> </a:t>
            </a:r>
            <a:r>
              <a:rPr lang="en-US" dirty="0" err="1"/>
              <a:t>sowaly</a:t>
            </a:r>
            <a:r>
              <a:rPr lang="en-US" dirty="0"/>
              <a:t> </a:t>
            </a:r>
            <a:r>
              <a:rPr lang="en-US" dirty="0" err="1"/>
              <a:t>aňlamakdan</a:t>
            </a:r>
            <a:r>
              <a:rPr lang="en-US" dirty="0"/>
              <a:t> </a:t>
            </a:r>
            <a:r>
              <a:rPr lang="en-US" dirty="0" err="1"/>
              <a:t>soň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. </a:t>
            </a:r>
            <a:r>
              <a:rPr lang="en-US" dirty="0" err="1"/>
              <a:t>Sowalyň</a:t>
            </a:r>
            <a:r>
              <a:rPr lang="en-US" dirty="0"/>
              <a:t> </a:t>
            </a:r>
            <a:r>
              <a:rPr lang="en-US" dirty="0" err="1"/>
              <a:t>özüniň</a:t>
            </a:r>
            <a:r>
              <a:rPr lang="en-US" dirty="0"/>
              <a:t> </a:t>
            </a:r>
            <a:r>
              <a:rPr lang="en-US" dirty="0" err="1"/>
              <a:t>häsiýetine</a:t>
            </a:r>
            <a:r>
              <a:rPr lang="en-US" dirty="0"/>
              <a:t> </a:t>
            </a:r>
            <a:r>
              <a:rPr lang="en-US" dirty="0" err="1"/>
              <a:t>baglylykda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sowaly</a:t>
            </a:r>
            <a:r>
              <a:rPr lang="en-US" dirty="0"/>
              <a:t> </a:t>
            </a:r>
            <a:r>
              <a:rPr lang="en-US" dirty="0" err="1"/>
              <a:t>çözmek</a:t>
            </a:r>
            <a:r>
              <a:rPr lang="en-US" dirty="0"/>
              <a:t> </a:t>
            </a:r>
            <a:r>
              <a:rPr lang="en-US" dirty="0" err="1"/>
              <a:t>prosesi</a:t>
            </a:r>
            <a:r>
              <a:rPr lang="en-US" dirty="0"/>
              <a:t> </a:t>
            </a:r>
            <a:r>
              <a:rPr lang="en-US" dirty="0" err="1" smtClean="0"/>
              <a:t>örän</a:t>
            </a:r>
            <a:r>
              <a:rPr lang="tk-TM" dirty="0" smtClean="0"/>
              <a:t> </a:t>
            </a:r>
            <a:r>
              <a:rPr lang="en-US" dirty="0" err="1" smtClean="0"/>
              <a:t>dürli-dürli</a:t>
            </a:r>
            <a:r>
              <a:rPr lang="en-US" dirty="0" smtClean="0"/>
              <a:t> </a:t>
            </a:r>
            <a:r>
              <a:rPr lang="en-US" dirty="0" err="1"/>
              <a:t>usullar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amala</a:t>
            </a:r>
            <a:r>
              <a:rPr lang="en-US" dirty="0"/>
              <a:t> </a:t>
            </a:r>
            <a:r>
              <a:rPr lang="en-US" dirty="0" err="1"/>
              <a:t>aşyrylyp</a:t>
            </a:r>
            <a:r>
              <a:rPr lang="en-US" dirty="0"/>
              <a:t> </a:t>
            </a:r>
            <a:r>
              <a:rPr lang="en-US" dirty="0" err="1"/>
              <a:t>bilner</a:t>
            </a:r>
            <a:r>
              <a:rPr lang="en-US" dirty="0"/>
              <a:t>. </a:t>
            </a:r>
            <a:r>
              <a:rPr lang="en-US" dirty="0" err="1"/>
              <a:t>Sowal</a:t>
            </a:r>
            <a:r>
              <a:rPr lang="en-US" dirty="0"/>
              <a:t> </a:t>
            </a:r>
            <a:r>
              <a:rPr lang="en-US" dirty="0" err="1"/>
              <a:t>çözülýän</a:t>
            </a:r>
            <a:r>
              <a:rPr lang="en-US" dirty="0"/>
              <a:t> </a:t>
            </a:r>
            <a:r>
              <a:rPr lang="en-US" dirty="0" err="1" smtClean="0"/>
              <a:t>mahalynd</a:t>
            </a:r>
            <a:r>
              <a:rPr lang="tk-TM" dirty="0" smtClean="0"/>
              <a:t> </a:t>
            </a:r>
            <a:r>
              <a:rPr lang="en-US" dirty="0" err="1" smtClean="0"/>
              <a:t>pikirlenmek</a:t>
            </a:r>
            <a:r>
              <a:rPr lang="en-US" dirty="0" smtClean="0"/>
              <a:t> </a:t>
            </a:r>
            <a:r>
              <a:rPr lang="en-US" dirty="0" err="1"/>
              <a:t>prosesiniň</a:t>
            </a:r>
            <a:r>
              <a:rPr lang="en-US" dirty="0"/>
              <a:t> has </a:t>
            </a:r>
            <a:r>
              <a:rPr lang="en-US" dirty="0" err="1"/>
              <a:t>tipiki</a:t>
            </a:r>
            <a:r>
              <a:rPr lang="en-US" dirty="0"/>
              <a:t> we </a:t>
            </a:r>
            <a:r>
              <a:rPr lang="en-US" dirty="0" err="1"/>
              <a:t>ýygy-ýygydan</a:t>
            </a:r>
            <a:r>
              <a:rPr lang="en-US" dirty="0"/>
              <a:t> </a:t>
            </a:r>
            <a:r>
              <a:rPr lang="en-US" dirty="0" err="1"/>
              <a:t>duş</a:t>
            </a:r>
            <a:r>
              <a:rPr lang="en-US" dirty="0"/>
              <a:t> </a:t>
            </a:r>
            <a:r>
              <a:rPr lang="en-US" dirty="0" err="1"/>
              <a:t>gelýän</a:t>
            </a:r>
            <a:r>
              <a:rPr lang="en-US" dirty="0"/>
              <a:t> </a:t>
            </a:r>
            <a:r>
              <a:rPr lang="en-US" dirty="0" err="1"/>
              <a:t>garşy</a:t>
            </a:r>
            <a:r>
              <a:rPr lang="en-US" dirty="0"/>
              <a:t> </a:t>
            </a:r>
            <a:r>
              <a:rPr lang="en-US" dirty="0" err="1"/>
              <a:t>gipotezalary</a:t>
            </a:r>
            <a:r>
              <a:rPr lang="en-US" dirty="0"/>
              <a:t> </a:t>
            </a:r>
            <a:r>
              <a:rPr lang="en-US" dirty="0" err="1"/>
              <a:t>bellemekden</a:t>
            </a:r>
            <a:r>
              <a:rPr lang="en-US" dirty="0"/>
              <a:t>, </a:t>
            </a:r>
            <a:r>
              <a:rPr lang="en-US" dirty="0" err="1"/>
              <a:t>ýagny</a:t>
            </a:r>
            <a:r>
              <a:rPr lang="en-US" dirty="0"/>
              <a:t> </a:t>
            </a:r>
            <a:r>
              <a:rPr lang="en-US" dirty="0" err="1"/>
              <a:t>sowalyň</a:t>
            </a:r>
            <a:r>
              <a:rPr lang="en-US" dirty="0"/>
              <a:t> </a:t>
            </a:r>
            <a:r>
              <a:rPr lang="en-US" dirty="0" err="1"/>
              <a:t>nähili</a:t>
            </a:r>
            <a:r>
              <a:rPr lang="en-US" dirty="0"/>
              <a:t> </a:t>
            </a:r>
            <a:r>
              <a:rPr lang="en-US" dirty="0" err="1"/>
              <a:t>çözülmelidigi</a:t>
            </a:r>
            <a:r>
              <a:rPr lang="en-US" dirty="0"/>
              <a:t> </a:t>
            </a:r>
            <a:r>
              <a:rPr lang="en-US" dirty="0" err="1"/>
              <a:t>hakda</a:t>
            </a:r>
            <a:r>
              <a:rPr lang="en-US" dirty="0"/>
              <a:t> </a:t>
            </a:r>
            <a:r>
              <a:rPr lang="en-US" dirty="0" err="1"/>
              <a:t>çaklamalardan</a:t>
            </a:r>
            <a:r>
              <a:rPr lang="en-US" dirty="0"/>
              <a:t> </a:t>
            </a:r>
            <a:r>
              <a:rPr lang="en-US" dirty="0" err="1"/>
              <a:t>ybarat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591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1" y="457200"/>
            <a:ext cx="11667066" cy="6096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Hyýal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 smtClean="0"/>
              <a:t>görnüşleri</a:t>
            </a:r>
            <a:endParaRPr lang="tk-TM" b="1" dirty="0" smtClean="0"/>
          </a:p>
          <a:p>
            <a:pPr marL="0" indent="0">
              <a:buNone/>
            </a:pPr>
            <a:r>
              <a:rPr lang="en-US" b="1" dirty="0" err="1"/>
              <a:t>Hyýal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öňki</a:t>
            </a:r>
            <a:r>
              <a:rPr lang="en-US" dirty="0"/>
              <a:t> bar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bilimleriniň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keşpleri</a:t>
            </a:r>
            <a:r>
              <a:rPr lang="en-US" dirty="0"/>
              <a:t> </a:t>
            </a:r>
            <a:r>
              <a:rPr lang="en-US" dirty="0" err="1"/>
              <a:t>döredip</a:t>
            </a:r>
            <a:r>
              <a:rPr lang="en-US" dirty="0"/>
              <a:t> </a:t>
            </a:r>
            <a:r>
              <a:rPr lang="en-US" dirty="0" err="1"/>
              <a:t>bilmegidir</a:t>
            </a:r>
            <a:r>
              <a:rPr lang="en-US" dirty="0"/>
              <a:t>. </a:t>
            </a:r>
            <a:r>
              <a:rPr lang="en-US" dirty="0" err="1"/>
              <a:t>Adamda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getirmeler</a:t>
            </a:r>
            <a:r>
              <a:rPr lang="en-US" dirty="0"/>
              <a:t> </a:t>
            </a:r>
            <a:r>
              <a:rPr lang="en-US" dirty="0" err="1"/>
              <a:t>ýöne</a:t>
            </a:r>
            <a:r>
              <a:rPr lang="en-US" dirty="0"/>
              <a:t> </a:t>
            </a:r>
            <a:r>
              <a:rPr lang="en-US" dirty="0" err="1"/>
              <a:t>boş</a:t>
            </a:r>
            <a:r>
              <a:rPr lang="en-US" dirty="0"/>
              <a:t> </a:t>
            </a:r>
            <a:r>
              <a:rPr lang="en-US" dirty="0" err="1"/>
              <a:t>ýerden</a:t>
            </a:r>
            <a:r>
              <a:rPr lang="en-US" dirty="0"/>
              <a:t> </a:t>
            </a:r>
            <a:r>
              <a:rPr lang="en-US" dirty="0" err="1"/>
              <a:t>döremeýär</a:t>
            </a:r>
            <a:r>
              <a:rPr lang="en-US" dirty="0"/>
              <a:t>. </a:t>
            </a:r>
            <a:r>
              <a:rPr lang="en-US" dirty="0" err="1"/>
              <a:t>Mysal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, </a:t>
            </a:r>
            <a:r>
              <a:rPr lang="en-US" dirty="0" err="1"/>
              <a:t>dogabitdi</a:t>
            </a:r>
            <a:r>
              <a:rPr lang="en-US" dirty="0"/>
              <a:t> </a:t>
            </a:r>
            <a:r>
              <a:rPr lang="en-US" dirty="0" err="1"/>
              <a:t>kör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reňki</a:t>
            </a:r>
            <a:r>
              <a:rPr lang="en-US" dirty="0"/>
              <a:t>, </a:t>
            </a:r>
            <a:r>
              <a:rPr lang="en-US" dirty="0" err="1"/>
              <a:t>dogabitdi</a:t>
            </a:r>
            <a:r>
              <a:rPr lang="en-US" dirty="0"/>
              <a:t> </a:t>
            </a:r>
            <a:r>
              <a:rPr lang="en-US" dirty="0" err="1"/>
              <a:t>ker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haçan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 </a:t>
            </a:r>
            <a:r>
              <a:rPr lang="en-US" dirty="0" err="1"/>
              <a:t>bilmeýär.Adam</a:t>
            </a:r>
            <a:r>
              <a:rPr lang="en-US" dirty="0"/>
              <a:t>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getirmek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daşky</a:t>
            </a:r>
            <a:r>
              <a:rPr lang="en-US" dirty="0"/>
              <a:t> </a:t>
            </a:r>
            <a:r>
              <a:rPr lang="en-US" dirty="0" err="1"/>
              <a:t>dünýäni</a:t>
            </a:r>
            <a:r>
              <a:rPr lang="en-US" dirty="0"/>
              <a:t> </a:t>
            </a:r>
            <a:r>
              <a:rPr lang="en-US" dirty="0" err="1"/>
              <a:t>duýmaly</a:t>
            </a:r>
            <a:r>
              <a:rPr lang="en-US" dirty="0"/>
              <a:t>,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etmeli</a:t>
            </a:r>
            <a:r>
              <a:rPr lang="en-US" dirty="0"/>
              <a:t> we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galdyrmaly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bilmek</a:t>
            </a:r>
            <a:r>
              <a:rPr lang="en-US" dirty="0"/>
              <a:t> </a:t>
            </a:r>
            <a:r>
              <a:rPr lang="en-US" dirty="0" err="1"/>
              <a:t>düşünjesi,ukyby</a:t>
            </a:r>
            <a:r>
              <a:rPr lang="en-US" dirty="0"/>
              <a:t> </a:t>
            </a:r>
            <a:r>
              <a:rPr lang="en-US" dirty="0" err="1"/>
              <a:t>näçe</a:t>
            </a:r>
            <a:r>
              <a:rPr lang="en-US" dirty="0"/>
              <a:t> </a:t>
            </a:r>
            <a:r>
              <a:rPr lang="en-US" dirty="0" err="1"/>
              <a:t>ösen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hyýaly</a:t>
            </a:r>
            <a:r>
              <a:rPr lang="en-US" dirty="0"/>
              <a:t> </a:t>
            </a:r>
            <a:r>
              <a:rPr lang="en-US" dirty="0" err="1"/>
              <a:t>şonça</a:t>
            </a:r>
            <a:r>
              <a:rPr lang="en-US" dirty="0"/>
              <a:t>-da </a:t>
            </a:r>
            <a:r>
              <a:rPr lang="en-US" dirty="0" err="1"/>
              <a:t>güýçli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getirmeleri</a:t>
            </a:r>
            <a:r>
              <a:rPr lang="en-US" dirty="0"/>
              <a:t>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işiniň</a:t>
            </a:r>
            <a:r>
              <a:rPr lang="en-US" dirty="0"/>
              <a:t> </a:t>
            </a:r>
            <a:r>
              <a:rPr lang="en-US" dirty="0" err="1"/>
              <a:t>dowamynda</a:t>
            </a:r>
            <a:r>
              <a:rPr lang="en-US" dirty="0"/>
              <a:t> </a:t>
            </a:r>
            <a:r>
              <a:rPr lang="en-US" dirty="0" err="1"/>
              <a:t>döräp</a:t>
            </a:r>
            <a:r>
              <a:rPr lang="en-US" dirty="0"/>
              <a:t>, </a:t>
            </a:r>
            <a:r>
              <a:rPr lang="en-US" dirty="0" err="1"/>
              <a:t>ösüp</a:t>
            </a:r>
            <a:r>
              <a:rPr lang="en-US" dirty="0"/>
              <a:t> hem </a:t>
            </a:r>
            <a:r>
              <a:rPr lang="en-US" dirty="0" err="1"/>
              <a:t>kämilleşipdir</a:t>
            </a:r>
            <a:r>
              <a:rPr lang="en-US" dirty="0"/>
              <a:t>. </a:t>
            </a:r>
            <a:r>
              <a:rPr lang="en-US" dirty="0" err="1"/>
              <a:t>Zähmetiň</a:t>
            </a:r>
            <a:r>
              <a:rPr lang="en-US" dirty="0"/>
              <a:t> </a:t>
            </a:r>
            <a:r>
              <a:rPr lang="en-US" dirty="0" err="1"/>
              <a:t>dowamynda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,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durmuşyny</a:t>
            </a:r>
            <a:r>
              <a:rPr lang="en-US" dirty="0"/>
              <a:t> </a:t>
            </a:r>
            <a:r>
              <a:rPr lang="en-US" dirty="0" err="1"/>
              <a:t>ösdüripdir</a:t>
            </a:r>
            <a:r>
              <a:rPr lang="en-US" dirty="0"/>
              <a:t>. Adam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öňünde</a:t>
            </a:r>
            <a:r>
              <a:rPr lang="en-US" dirty="0"/>
              <a:t> </a:t>
            </a:r>
            <a:r>
              <a:rPr lang="en-US" dirty="0" err="1"/>
              <a:t>maksat</a:t>
            </a:r>
            <a:r>
              <a:rPr lang="en-US" dirty="0"/>
              <a:t> </a:t>
            </a:r>
            <a:r>
              <a:rPr lang="en-US" dirty="0" err="1"/>
              <a:t>goýmak</a:t>
            </a:r>
            <a:r>
              <a:rPr lang="en-US" dirty="0"/>
              <a:t> </a:t>
            </a:r>
            <a:r>
              <a:rPr lang="en-US" dirty="0" err="1"/>
              <a:t>arkaly</a:t>
            </a:r>
            <a:r>
              <a:rPr lang="en-US" dirty="0"/>
              <a:t> </a:t>
            </a:r>
            <a:r>
              <a:rPr lang="en-US" dirty="0" err="1"/>
              <a:t>alyp</a:t>
            </a:r>
            <a:r>
              <a:rPr lang="en-US" dirty="0"/>
              <a:t> </a:t>
            </a:r>
            <a:r>
              <a:rPr lang="en-US" dirty="0" err="1"/>
              <a:t>barýar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öňünde</a:t>
            </a:r>
            <a:r>
              <a:rPr lang="en-US" dirty="0"/>
              <a:t> </a:t>
            </a:r>
            <a:r>
              <a:rPr lang="en-US" dirty="0" err="1"/>
              <a:t>goýan</a:t>
            </a:r>
            <a:r>
              <a:rPr lang="en-US" dirty="0"/>
              <a:t> </a:t>
            </a:r>
            <a:r>
              <a:rPr lang="en-US" dirty="0" err="1"/>
              <a:t>maksadyna</a:t>
            </a:r>
            <a:r>
              <a:rPr lang="en-US" dirty="0"/>
              <a:t> </a:t>
            </a:r>
            <a:r>
              <a:rPr lang="en-US" dirty="0" err="1"/>
              <a:t>ýetmek</a:t>
            </a:r>
            <a:r>
              <a:rPr lang="en-US" dirty="0"/>
              <a:t>, </a:t>
            </a:r>
            <a:r>
              <a:rPr lang="en-US" dirty="0" err="1"/>
              <a:t>isleglerini</a:t>
            </a:r>
            <a:r>
              <a:rPr lang="en-US" dirty="0"/>
              <a:t> </a:t>
            </a:r>
            <a:r>
              <a:rPr lang="en-US" dirty="0" err="1"/>
              <a:t>kanagatlandyrmak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zerur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keşpleri</a:t>
            </a:r>
            <a:r>
              <a:rPr lang="en-US" dirty="0"/>
              <a:t> </a:t>
            </a:r>
            <a:r>
              <a:rPr lang="en-US" dirty="0" err="1"/>
              <a:t>döretmeli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,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öňüne</a:t>
            </a:r>
            <a:r>
              <a:rPr lang="en-US" dirty="0"/>
              <a:t> </a:t>
            </a:r>
            <a:r>
              <a:rPr lang="en-US" dirty="0" err="1"/>
              <a:t>getirýär</a:t>
            </a:r>
            <a:r>
              <a:rPr lang="en-US" dirty="0"/>
              <a:t>.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öňüne</a:t>
            </a:r>
            <a:r>
              <a:rPr lang="en-US" dirty="0"/>
              <a:t> </a:t>
            </a:r>
            <a:r>
              <a:rPr lang="en-US" dirty="0" err="1"/>
              <a:t>getirmeler</a:t>
            </a:r>
            <a:r>
              <a:rPr lang="en-US" dirty="0"/>
              <a:t> </a:t>
            </a:r>
            <a:r>
              <a:rPr lang="en-US" dirty="0" err="1"/>
              <a:t>durmuşyň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üýtgedilip</a:t>
            </a:r>
            <a:r>
              <a:rPr lang="en-US" dirty="0"/>
              <a:t>, </a:t>
            </a:r>
            <a:r>
              <a:rPr lang="en-US" dirty="0" err="1"/>
              <a:t>özgerdilip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</a:t>
            </a:r>
            <a:r>
              <a:rPr lang="en-US" dirty="0"/>
              <a:t> </a:t>
            </a:r>
            <a:r>
              <a:rPr lang="en-US" dirty="0" err="1"/>
              <a:t>arkaly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ýetirilýär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152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9467" y="287867"/>
            <a:ext cx="10964333" cy="62992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getirmeler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ýagdaýlarda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çykýarlar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duýup</a:t>
            </a:r>
            <a:r>
              <a:rPr lang="en-US" dirty="0"/>
              <a:t>,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etmeýän</a:t>
            </a:r>
            <a:r>
              <a:rPr lang="en-US" dirty="0"/>
              <a:t>, </a:t>
            </a:r>
            <a:r>
              <a:rPr lang="en-US" dirty="0" err="1"/>
              <a:t>emma</a:t>
            </a:r>
            <a:r>
              <a:rPr lang="en-US" dirty="0"/>
              <a:t> </a:t>
            </a:r>
            <a:r>
              <a:rPr lang="en-US" dirty="0" err="1"/>
              <a:t>hakykatda</a:t>
            </a:r>
            <a:r>
              <a:rPr lang="en-US" dirty="0"/>
              <a:t> bar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zatlary</a:t>
            </a:r>
            <a:r>
              <a:rPr lang="en-US" dirty="0"/>
              <a:t>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getirmegi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geljekdäki</a:t>
            </a:r>
            <a:r>
              <a:rPr lang="en-US" dirty="0"/>
              <a:t> </a:t>
            </a:r>
            <a:r>
              <a:rPr lang="en-US" dirty="0" err="1"/>
              <a:t>boljak</a:t>
            </a:r>
            <a:r>
              <a:rPr lang="en-US" dirty="0"/>
              <a:t> </a:t>
            </a:r>
            <a:r>
              <a:rPr lang="en-US" dirty="0" err="1"/>
              <a:t>zatlary</a:t>
            </a:r>
            <a:r>
              <a:rPr lang="en-US" dirty="0"/>
              <a:t>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getirmegi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taryhy</a:t>
            </a:r>
            <a:r>
              <a:rPr lang="en-US" dirty="0"/>
              <a:t> </a:t>
            </a:r>
            <a:r>
              <a:rPr lang="en-US" dirty="0" err="1"/>
              <a:t>wakalary</a:t>
            </a:r>
            <a:r>
              <a:rPr lang="en-US" dirty="0"/>
              <a:t>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getirmegi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wagt</a:t>
            </a:r>
            <a:r>
              <a:rPr lang="en-US" dirty="0"/>
              <a:t> </a:t>
            </a:r>
            <a:r>
              <a:rPr lang="en-US" dirty="0" err="1"/>
              <a:t>bolmadyk,bolmajak</a:t>
            </a:r>
            <a:r>
              <a:rPr lang="en-US" dirty="0"/>
              <a:t> </a:t>
            </a:r>
            <a:r>
              <a:rPr lang="en-US" dirty="0" err="1"/>
              <a:t>zatlary</a:t>
            </a:r>
            <a:r>
              <a:rPr lang="en-US" dirty="0"/>
              <a:t> </a:t>
            </a:r>
            <a:r>
              <a:rPr lang="en-US" dirty="0" err="1"/>
              <a:t>fantastiki</a:t>
            </a:r>
            <a:r>
              <a:rPr lang="en-US" dirty="0"/>
              <a:t> </a:t>
            </a:r>
            <a:r>
              <a:rPr lang="en-US" dirty="0" err="1" smtClean="0"/>
              <a:t>hyýalyna</a:t>
            </a:r>
            <a:r>
              <a:rPr lang="tk-TM" dirty="0" smtClean="0"/>
              <a:t> </a:t>
            </a:r>
            <a:r>
              <a:rPr lang="en-US" dirty="0" err="1" smtClean="0"/>
              <a:t>getirmegi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Hyýala</a:t>
            </a:r>
            <a:r>
              <a:rPr lang="en-US" dirty="0" smtClean="0"/>
              <a:t> </a:t>
            </a:r>
            <a:r>
              <a:rPr lang="en-US" dirty="0" err="1"/>
              <a:t>getirmeler</a:t>
            </a:r>
            <a:r>
              <a:rPr lang="en-US" dirty="0"/>
              <a:t> </a:t>
            </a:r>
            <a:r>
              <a:rPr lang="en-US" dirty="0" err="1"/>
              <a:t>diňe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edebi</a:t>
            </a:r>
            <a:r>
              <a:rPr lang="en-US" dirty="0"/>
              <a:t> </a:t>
            </a:r>
            <a:r>
              <a:rPr lang="en-US" dirty="0" err="1"/>
              <a:t>döredijiliginde</a:t>
            </a:r>
            <a:r>
              <a:rPr lang="en-US" dirty="0"/>
              <a:t> </a:t>
            </a:r>
            <a:r>
              <a:rPr lang="en-US" dirty="0" err="1"/>
              <a:t>däl</a:t>
            </a:r>
            <a:r>
              <a:rPr lang="en-US" dirty="0"/>
              <a:t>-de, </a:t>
            </a:r>
            <a:r>
              <a:rPr lang="en-US" dirty="0" err="1"/>
              <a:t>tebigatyň</a:t>
            </a:r>
            <a:r>
              <a:rPr lang="en-US" dirty="0"/>
              <a:t>,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ýaşaýşyndaky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geçýän</a:t>
            </a:r>
            <a:r>
              <a:rPr lang="en-US" dirty="0"/>
              <a:t> </a:t>
            </a:r>
            <a:r>
              <a:rPr lang="en-US" dirty="0" err="1"/>
              <a:t>hadysalara</a:t>
            </a:r>
            <a:r>
              <a:rPr lang="en-US" dirty="0"/>
              <a:t> </a:t>
            </a:r>
            <a:r>
              <a:rPr lang="en-US" dirty="0" err="1"/>
              <a:t>düşünmekde</a:t>
            </a:r>
            <a:r>
              <a:rPr lang="en-US" dirty="0"/>
              <a:t> hem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oýnaýar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öňünde</a:t>
            </a:r>
            <a:r>
              <a:rPr lang="en-US" dirty="0"/>
              <a:t> </a:t>
            </a:r>
            <a:r>
              <a:rPr lang="en-US" dirty="0" err="1"/>
              <a:t>goýan</a:t>
            </a:r>
            <a:r>
              <a:rPr lang="en-US" dirty="0"/>
              <a:t> </a:t>
            </a:r>
            <a:r>
              <a:rPr lang="en-US" dirty="0" err="1"/>
              <a:t>wezipeleriniň</a:t>
            </a:r>
            <a:r>
              <a:rPr lang="en-US" dirty="0"/>
              <a:t> </a:t>
            </a:r>
            <a:r>
              <a:rPr lang="en-US" dirty="0" err="1"/>
              <a:t>ählisini</a:t>
            </a:r>
            <a:r>
              <a:rPr lang="en-US" dirty="0"/>
              <a:t> </a:t>
            </a:r>
            <a:r>
              <a:rPr lang="en-US" dirty="0" err="1"/>
              <a:t>çözmekde</a:t>
            </a:r>
            <a:r>
              <a:rPr lang="en-US" dirty="0"/>
              <a:t> </a:t>
            </a:r>
            <a:r>
              <a:rPr lang="en-US" dirty="0" err="1"/>
              <a:t>bilimi</a:t>
            </a:r>
            <a:r>
              <a:rPr lang="en-US" dirty="0"/>
              <a:t> </a:t>
            </a:r>
            <a:r>
              <a:rPr lang="en-US" dirty="0" err="1"/>
              <a:t>ýeterlik</a:t>
            </a:r>
            <a:r>
              <a:rPr lang="en-US" dirty="0"/>
              <a:t> </a:t>
            </a:r>
            <a:r>
              <a:rPr lang="en-US" dirty="0" err="1"/>
              <a:t>bolmaýar</a:t>
            </a:r>
            <a:r>
              <a:rPr lang="en-US" dirty="0"/>
              <a:t>.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wagt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getirmek</a:t>
            </a:r>
            <a:r>
              <a:rPr lang="en-US" dirty="0"/>
              <a:t> </a:t>
            </a:r>
            <a:r>
              <a:rPr lang="en-US" dirty="0" err="1"/>
              <a:t>arkaly</a:t>
            </a:r>
            <a:r>
              <a:rPr lang="en-US" dirty="0"/>
              <a:t> bar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maglumatlary</a:t>
            </a:r>
            <a:r>
              <a:rPr lang="en-US" dirty="0"/>
              <a:t> </a:t>
            </a:r>
            <a:r>
              <a:rPr lang="en-US" dirty="0" err="1"/>
              <a:t>üýtgedişdirip</a:t>
            </a:r>
            <a:r>
              <a:rPr lang="en-US" dirty="0"/>
              <a:t>,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gatnaşyklary</a:t>
            </a:r>
            <a:r>
              <a:rPr lang="en-US" dirty="0"/>
              <a:t> </a:t>
            </a:r>
            <a:r>
              <a:rPr lang="en-US" dirty="0" err="1"/>
              <a:t>döredýär</a:t>
            </a:r>
            <a:r>
              <a:rPr lang="en-US" dirty="0"/>
              <a:t> we </a:t>
            </a:r>
            <a:r>
              <a:rPr lang="en-US" dirty="0" err="1"/>
              <a:t>wezipäni</a:t>
            </a:r>
            <a:r>
              <a:rPr lang="en-US" dirty="0"/>
              <a:t> </a:t>
            </a:r>
            <a:r>
              <a:rPr lang="en-US" dirty="0" err="1"/>
              <a:t>dogry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ýetirmegi</a:t>
            </a:r>
            <a:r>
              <a:rPr lang="en-US" dirty="0"/>
              <a:t> </a:t>
            </a:r>
            <a:r>
              <a:rPr lang="en-US" dirty="0" err="1"/>
              <a:t>başarýa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1779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0" y="575733"/>
            <a:ext cx="10845800" cy="560123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/>
              <a:t>Keşpleri</a:t>
            </a:r>
            <a:r>
              <a:rPr lang="ru-RU" b="1" dirty="0"/>
              <a:t> </a:t>
            </a:r>
            <a:r>
              <a:rPr lang="ru-RU" b="1" dirty="0" err="1"/>
              <a:t>hyýalda</a:t>
            </a:r>
            <a:r>
              <a:rPr lang="ru-RU" b="1" dirty="0"/>
              <a:t> </a:t>
            </a:r>
            <a:r>
              <a:rPr lang="ru-RU" b="1" dirty="0" err="1"/>
              <a:t>döretmegiň</a:t>
            </a:r>
            <a:r>
              <a:rPr lang="ru-RU" b="1" dirty="0"/>
              <a:t> </a:t>
            </a:r>
            <a:r>
              <a:rPr lang="ru-RU" b="1" dirty="0" err="1" smtClean="0"/>
              <a:t>usullary</a:t>
            </a:r>
            <a:endParaRPr lang="tk-TM" b="1" dirty="0"/>
          </a:p>
          <a:p>
            <a:pPr marL="0" indent="0" algn="ctr">
              <a:buNone/>
            </a:pPr>
            <a:r>
              <a:rPr lang="ru-RU" dirty="0" err="1"/>
              <a:t>Hyýala</a:t>
            </a:r>
            <a:r>
              <a:rPr lang="ru-RU" dirty="0"/>
              <a:t> </a:t>
            </a:r>
            <a:r>
              <a:rPr lang="ru-RU" dirty="0" err="1"/>
              <a:t>getirmeleriň</a:t>
            </a:r>
            <a:r>
              <a:rPr lang="ru-RU" dirty="0"/>
              <a:t> </a:t>
            </a:r>
            <a:r>
              <a:rPr lang="ru-RU" dirty="0" err="1"/>
              <a:t>ygtyýarsyz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ygtyýarly</a:t>
            </a:r>
            <a:r>
              <a:rPr lang="ru-RU" dirty="0"/>
              <a:t>, </a:t>
            </a:r>
            <a:r>
              <a:rPr lang="ru-RU" dirty="0" err="1"/>
              <a:t>gaýtadan</a:t>
            </a:r>
            <a:r>
              <a:rPr lang="ru-RU" dirty="0"/>
              <a:t> </a:t>
            </a:r>
            <a:r>
              <a:rPr lang="ru-RU" dirty="0" err="1" smtClean="0"/>
              <a:t>dikeldiji</a:t>
            </a:r>
            <a:r>
              <a:rPr lang="tk-TM" dirty="0"/>
              <a:t> </a:t>
            </a:r>
            <a:r>
              <a:rPr lang="en-US" dirty="0" smtClean="0"/>
              <a:t>we </a:t>
            </a:r>
            <a:r>
              <a:rPr lang="en-US" dirty="0" err="1"/>
              <a:t>döredijilikli</a:t>
            </a:r>
            <a:r>
              <a:rPr lang="en-US" dirty="0"/>
              <a:t> we </a:t>
            </a:r>
            <a:r>
              <a:rPr lang="en-US" dirty="0" err="1"/>
              <a:t>arzuw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görnüşleri</a:t>
            </a:r>
            <a:r>
              <a:rPr lang="en-US" dirty="0"/>
              <a:t> </a:t>
            </a:r>
            <a:r>
              <a:rPr lang="en-US" dirty="0" err="1"/>
              <a:t>bardyr</a:t>
            </a:r>
            <a:r>
              <a:rPr lang="en-US" dirty="0" smtClean="0"/>
              <a:t>.</a:t>
            </a:r>
            <a:endParaRPr lang="tk-TM" dirty="0" smtClean="0"/>
          </a:p>
          <a:p>
            <a:r>
              <a:rPr lang="en-US" b="1" dirty="0" err="1"/>
              <a:t>Ygtyýarsyz</a:t>
            </a:r>
            <a:r>
              <a:rPr lang="en-US" b="1" dirty="0"/>
              <a:t> </a:t>
            </a:r>
            <a:r>
              <a:rPr lang="en-US" b="1" dirty="0" err="1"/>
              <a:t>hyýal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getirmesi</a:t>
            </a:r>
            <a:r>
              <a:rPr lang="en-US" dirty="0"/>
              <a:t> </a:t>
            </a:r>
            <a:r>
              <a:rPr lang="en-US" dirty="0" err="1"/>
              <a:t>mahalynda</a:t>
            </a:r>
            <a:r>
              <a:rPr lang="en-US" dirty="0"/>
              <a:t> </a:t>
            </a:r>
            <a:r>
              <a:rPr lang="en-US" dirty="0" err="1"/>
              <a:t>erk</a:t>
            </a:r>
            <a:r>
              <a:rPr lang="en-US" dirty="0"/>
              <a:t> </a:t>
            </a:r>
            <a:r>
              <a:rPr lang="en-US" dirty="0" err="1"/>
              <a:t>tagallasynyň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gatnaşýanlygy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düýbünden</a:t>
            </a:r>
            <a:r>
              <a:rPr lang="en-US" dirty="0"/>
              <a:t> </a:t>
            </a:r>
            <a:r>
              <a:rPr lang="en-US" dirty="0" err="1"/>
              <a:t>gatnaşmaýanlygydyr</a:t>
            </a:r>
            <a:r>
              <a:rPr lang="en-US" dirty="0"/>
              <a:t>. </a:t>
            </a:r>
            <a:r>
              <a:rPr lang="en-US" dirty="0" err="1"/>
              <a:t>Şeýle</a:t>
            </a:r>
            <a:r>
              <a:rPr lang="en-US" dirty="0"/>
              <a:t> </a:t>
            </a:r>
            <a:r>
              <a:rPr lang="en-US" dirty="0" err="1"/>
              <a:t>hyýalyň</a:t>
            </a:r>
            <a:r>
              <a:rPr lang="en-US" dirty="0"/>
              <a:t> </a:t>
            </a:r>
            <a:r>
              <a:rPr lang="en-US" dirty="0" err="1"/>
              <a:t>ösen</a:t>
            </a:r>
            <a:r>
              <a:rPr lang="en-US" dirty="0"/>
              <a:t> </a:t>
            </a:r>
            <a:r>
              <a:rPr lang="en-US" dirty="0" err="1"/>
              <a:t>görnüşi</a:t>
            </a:r>
            <a:r>
              <a:rPr lang="en-US" dirty="0"/>
              <a:t> </a:t>
            </a:r>
            <a:r>
              <a:rPr lang="en-US" dirty="0" err="1"/>
              <a:t>düýş</a:t>
            </a:r>
            <a:r>
              <a:rPr lang="en-US" dirty="0"/>
              <a:t> </a:t>
            </a:r>
            <a:r>
              <a:rPr lang="en-US" dirty="0" err="1"/>
              <a:t>görmekdir</a:t>
            </a:r>
            <a:r>
              <a:rPr lang="en-US" dirty="0"/>
              <a:t>. Adam </a:t>
            </a:r>
            <a:r>
              <a:rPr lang="en-US" dirty="0" err="1"/>
              <a:t>düýşünde</a:t>
            </a:r>
            <a:r>
              <a:rPr lang="en-US" dirty="0"/>
              <a:t> </a:t>
            </a:r>
            <a:r>
              <a:rPr lang="en-US" dirty="0" err="1"/>
              <a:t>görýän</a:t>
            </a:r>
            <a:r>
              <a:rPr lang="en-US" dirty="0"/>
              <a:t> </a:t>
            </a:r>
            <a:r>
              <a:rPr lang="en-US" dirty="0" err="1"/>
              <a:t>keşplerini</a:t>
            </a:r>
            <a:r>
              <a:rPr lang="en-US" dirty="0"/>
              <a:t> </a:t>
            </a:r>
            <a:r>
              <a:rPr lang="en-US" dirty="0" err="1"/>
              <a:t>ygtyýarsyz</a:t>
            </a:r>
            <a:r>
              <a:rPr lang="en-US" dirty="0"/>
              <a:t> </a:t>
            </a:r>
            <a:r>
              <a:rPr lang="en-US" dirty="0" err="1"/>
              <a:t>ýagdaýda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, </a:t>
            </a:r>
            <a:r>
              <a:rPr lang="en-US" dirty="0" err="1"/>
              <a:t>uky</a:t>
            </a:r>
            <a:r>
              <a:rPr lang="en-US" dirty="0"/>
              <a:t> </a:t>
            </a:r>
            <a:r>
              <a:rPr lang="en-US" dirty="0" err="1"/>
              <a:t>mahalynda</a:t>
            </a:r>
            <a:r>
              <a:rPr lang="en-US" dirty="0"/>
              <a:t> </a:t>
            </a:r>
            <a:r>
              <a:rPr lang="en-US" dirty="0" err="1"/>
              <a:t>erk</a:t>
            </a:r>
            <a:r>
              <a:rPr lang="en-US" dirty="0"/>
              <a:t> </a:t>
            </a:r>
            <a:r>
              <a:rPr lang="en-US" dirty="0" err="1"/>
              <a:t>tagallasy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hili</a:t>
            </a:r>
            <a:r>
              <a:rPr lang="en-US" dirty="0"/>
              <a:t> </a:t>
            </a:r>
            <a:r>
              <a:rPr lang="en-US" dirty="0" err="1"/>
              <a:t>gatnaşmaýar</a:t>
            </a:r>
            <a:r>
              <a:rPr lang="en-US" dirty="0"/>
              <a:t>. </a:t>
            </a:r>
            <a:r>
              <a:rPr lang="en-US" dirty="0" err="1"/>
              <a:t>Düýş</a:t>
            </a:r>
            <a:r>
              <a:rPr lang="en-US" dirty="0"/>
              <a:t> </a:t>
            </a:r>
            <a:r>
              <a:rPr lang="en-US" dirty="0" err="1"/>
              <a:t>görmäniň</a:t>
            </a:r>
            <a:r>
              <a:rPr lang="en-US" dirty="0"/>
              <a:t> </a:t>
            </a:r>
            <a:r>
              <a:rPr lang="en-US" dirty="0" err="1"/>
              <a:t>esasy</a:t>
            </a:r>
            <a:r>
              <a:rPr lang="en-US" dirty="0"/>
              <a:t> </a:t>
            </a:r>
            <a:r>
              <a:rPr lang="en-US" dirty="0" err="1"/>
              <a:t>aýratynlygy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getirilýän</a:t>
            </a:r>
            <a:r>
              <a:rPr lang="en-US" dirty="0"/>
              <a:t> </a:t>
            </a:r>
            <a:r>
              <a:rPr lang="en-US" dirty="0" err="1"/>
              <a:t>keşpleriň</a:t>
            </a:r>
            <a:r>
              <a:rPr lang="en-US" dirty="0"/>
              <a:t> </a:t>
            </a:r>
            <a:r>
              <a:rPr lang="en-US" dirty="0" err="1"/>
              <a:t>arasynda</a:t>
            </a:r>
            <a:r>
              <a:rPr lang="en-US" dirty="0"/>
              <a:t> </a:t>
            </a:r>
            <a:r>
              <a:rPr lang="en-US" dirty="0" err="1"/>
              <a:t>yzygiderliligiň</a:t>
            </a:r>
            <a:r>
              <a:rPr lang="en-US" dirty="0"/>
              <a:t> </a:t>
            </a:r>
            <a:r>
              <a:rPr lang="en-US" dirty="0" err="1"/>
              <a:t>saklanylmaýanlygydyr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hyýal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obrazlary</a:t>
            </a:r>
            <a:r>
              <a:rPr lang="en-US" dirty="0"/>
              <a:t> </a:t>
            </a:r>
            <a:r>
              <a:rPr lang="en-US" dirty="0" err="1"/>
              <a:t>hyýala</a:t>
            </a:r>
            <a:r>
              <a:rPr lang="en-US" dirty="0"/>
              <a:t> </a:t>
            </a:r>
            <a:r>
              <a:rPr lang="en-US" dirty="0" err="1"/>
              <a:t>getirme</a:t>
            </a:r>
            <a:r>
              <a:rPr lang="en-US" dirty="0"/>
              <a:t> </a:t>
            </a:r>
            <a:r>
              <a:rPr lang="en-US" dirty="0" err="1"/>
              <a:t>mahalynda</a:t>
            </a:r>
            <a:r>
              <a:rPr lang="en-US" dirty="0"/>
              <a:t> </a:t>
            </a:r>
            <a:r>
              <a:rPr lang="en-US" dirty="0" err="1"/>
              <a:t>erk</a:t>
            </a:r>
            <a:r>
              <a:rPr lang="en-US" dirty="0"/>
              <a:t> </a:t>
            </a:r>
            <a:r>
              <a:rPr lang="en-US" dirty="0" err="1"/>
              <a:t>tagallasynyň</a:t>
            </a:r>
            <a:r>
              <a:rPr lang="en-US" dirty="0"/>
              <a:t> </a:t>
            </a:r>
            <a:r>
              <a:rPr lang="en-US" dirty="0" err="1"/>
              <a:t>gönüden-göni</a:t>
            </a:r>
            <a:r>
              <a:rPr lang="en-US" dirty="0"/>
              <a:t> </a:t>
            </a:r>
            <a:r>
              <a:rPr lang="en-US" dirty="0" err="1"/>
              <a:t>gatnaşýanlygydyr</a:t>
            </a:r>
            <a:r>
              <a:rPr lang="en-US" dirty="0"/>
              <a:t>. </a:t>
            </a:r>
            <a:r>
              <a:rPr lang="en-US" dirty="0" err="1"/>
              <a:t>Ussanyň</a:t>
            </a:r>
            <a:r>
              <a:rPr lang="en-US" dirty="0"/>
              <a:t> </a:t>
            </a:r>
            <a:r>
              <a:rPr lang="en-US" dirty="0" err="1"/>
              <a:t>saljak</a:t>
            </a:r>
            <a:r>
              <a:rPr lang="en-US" dirty="0"/>
              <a:t> </a:t>
            </a:r>
            <a:r>
              <a:rPr lang="en-US" dirty="0" err="1"/>
              <a:t>jaýyny</a:t>
            </a:r>
            <a:r>
              <a:rPr lang="en-US" dirty="0"/>
              <a:t>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getirmesi</a:t>
            </a:r>
            <a:r>
              <a:rPr lang="en-US" dirty="0"/>
              <a:t> </a:t>
            </a:r>
            <a:r>
              <a:rPr lang="en-US" dirty="0" err="1"/>
              <a:t>ygtyýarly</a:t>
            </a:r>
            <a:r>
              <a:rPr lang="en-US" dirty="0"/>
              <a:t> </a:t>
            </a:r>
            <a:r>
              <a:rPr lang="en-US" dirty="0" err="1"/>
              <a:t>ýagdaýda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geçýär</a:t>
            </a:r>
            <a:r>
              <a:rPr lang="en-US" dirty="0"/>
              <a:t>. </a:t>
            </a:r>
            <a:r>
              <a:rPr lang="en-US" dirty="0" err="1"/>
              <a:t>Ussa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prosesinde</a:t>
            </a:r>
            <a:r>
              <a:rPr lang="en-US" dirty="0"/>
              <a:t> </a:t>
            </a:r>
            <a:r>
              <a:rPr lang="en-US" dirty="0" err="1"/>
              <a:t>dörejek</a:t>
            </a:r>
            <a:r>
              <a:rPr lang="en-US" dirty="0"/>
              <a:t> </a:t>
            </a:r>
            <a:r>
              <a:rPr lang="en-US" dirty="0" err="1"/>
              <a:t>päsgelçilikleri</a:t>
            </a:r>
            <a:r>
              <a:rPr lang="en-US" dirty="0"/>
              <a:t> hem </a:t>
            </a:r>
            <a:r>
              <a:rPr lang="en-US" dirty="0" err="1"/>
              <a:t>hyýalyna</a:t>
            </a:r>
            <a:r>
              <a:rPr lang="en-US" dirty="0"/>
              <a:t> </a:t>
            </a:r>
            <a:r>
              <a:rPr lang="en-US" dirty="0" err="1"/>
              <a:t>getirýär</a:t>
            </a:r>
            <a:r>
              <a:rPr lang="en-US" dirty="0"/>
              <a:t>, </a:t>
            </a:r>
            <a:r>
              <a:rPr lang="en-US" dirty="0" err="1"/>
              <a:t>olary</a:t>
            </a:r>
            <a:r>
              <a:rPr lang="en-US" dirty="0"/>
              <a:t> </a:t>
            </a:r>
            <a:r>
              <a:rPr lang="en-US" dirty="0" err="1"/>
              <a:t>ýeňip</a:t>
            </a:r>
            <a:r>
              <a:rPr lang="en-US" dirty="0"/>
              <a:t> </a:t>
            </a:r>
            <a:r>
              <a:rPr lang="en-US" dirty="0" err="1"/>
              <a:t>geçmegiň</a:t>
            </a:r>
            <a:r>
              <a:rPr lang="en-US" dirty="0"/>
              <a:t> </a:t>
            </a:r>
            <a:r>
              <a:rPr lang="en-US" dirty="0" err="1"/>
              <a:t>ýollary</a:t>
            </a:r>
            <a:r>
              <a:rPr lang="en-US" dirty="0"/>
              <a:t> </a:t>
            </a:r>
            <a:r>
              <a:rPr lang="en-US" dirty="0" err="1"/>
              <a:t>hakynda</a:t>
            </a:r>
            <a:r>
              <a:rPr lang="en-US" dirty="0"/>
              <a:t> </a:t>
            </a:r>
            <a:r>
              <a:rPr lang="en-US" dirty="0" err="1"/>
              <a:t>pikirlenýär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0723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1316</Words>
  <Application>Microsoft Office PowerPoint</Application>
  <PresentationFormat>Широкоэкранный</PresentationFormat>
  <Paragraphs>52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7</cp:revision>
  <dcterms:created xsi:type="dcterms:W3CDTF">2020-09-16T09:21:56Z</dcterms:created>
  <dcterms:modified xsi:type="dcterms:W3CDTF">2020-09-17T10:37:18Z</dcterms:modified>
</cp:coreProperties>
</file>