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72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573B26-60DA-4F01-BE09-3DEA68A025A1}" type="doc">
      <dgm:prSet loTypeId="urn:microsoft.com/office/officeart/2005/8/layout/hList6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32A304-2BEA-4450-9423-45334D814F96}">
      <dgm:prSet phldrT="[Текст]"/>
      <dgm:spPr/>
      <dgm:t>
        <a:bodyPr/>
        <a:lstStyle/>
        <a:p>
          <a:r>
            <a:rPr lang="tk-TM" dirty="0" smtClean="0"/>
            <a:t>Ýerasty gidrosfera</a:t>
          </a:r>
        </a:p>
        <a:p>
          <a:endParaRPr lang="ru-RU" dirty="0"/>
        </a:p>
      </dgm:t>
    </dgm:pt>
    <dgm:pt modelId="{9800B476-22BE-4735-9AEF-9170304C6BBC}" type="parTrans" cxnId="{A86218C6-F650-4ACB-8F77-8EB0E12109EB}">
      <dgm:prSet/>
      <dgm:spPr/>
      <dgm:t>
        <a:bodyPr/>
        <a:lstStyle/>
        <a:p>
          <a:endParaRPr lang="ru-RU"/>
        </a:p>
      </dgm:t>
    </dgm:pt>
    <dgm:pt modelId="{341C8D29-9CF6-4D09-AD47-D54954D11E92}" type="sibTrans" cxnId="{A86218C6-F650-4ACB-8F77-8EB0E12109EB}">
      <dgm:prSet/>
      <dgm:spPr/>
      <dgm:t>
        <a:bodyPr/>
        <a:lstStyle/>
        <a:p>
          <a:endParaRPr lang="ru-RU"/>
        </a:p>
      </dgm:t>
    </dgm:pt>
    <dgm:pt modelId="{76506FC4-77C7-41FA-858C-53F02192AFC9}">
      <dgm:prSet phldrT="[Текст]"/>
      <dgm:spPr/>
      <dgm:t>
        <a:bodyPr/>
        <a:lstStyle/>
        <a:p>
          <a:r>
            <a:rPr lang="tk-TM" dirty="0" smtClean="0"/>
            <a:t>Ýerüsti gidrosfera</a:t>
          </a:r>
        </a:p>
        <a:p>
          <a:endParaRPr lang="ru-RU" dirty="0"/>
        </a:p>
      </dgm:t>
    </dgm:pt>
    <dgm:pt modelId="{7185782C-6AC9-4246-A629-4AF2FEE154AA}" type="sibTrans" cxnId="{548A52C3-DDDE-455B-BA2B-ABA8DCA70A00}">
      <dgm:prSet/>
      <dgm:spPr/>
      <dgm:t>
        <a:bodyPr/>
        <a:lstStyle/>
        <a:p>
          <a:endParaRPr lang="ru-RU"/>
        </a:p>
      </dgm:t>
    </dgm:pt>
    <dgm:pt modelId="{406D1174-D99F-479F-BE37-2DB30F573484}" type="parTrans" cxnId="{548A52C3-DDDE-455B-BA2B-ABA8DCA70A00}">
      <dgm:prSet/>
      <dgm:spPr/>
      <dgm:t>
        <a:bodyPr/>
        <a:lstStyle/>
        <a:p>
          <a:endParaRPr lang="ru-RU"/>
        </a:p>
      </dgm:t>
    </dgm:pt>
    <dgm:pt modelId="{97A6F913-3424-4C7C-8686-0745D0871E12}" type="pres">
      <dgm:prSet presAssocID="{C3573B26-60DA-4F01-BE09-3DEA68A025A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2CE15A-EE90-4293-B9E1-3CFD458109F3}" type="pres">
      <dgm:prSet presAssocID="{0C32A304-2BEA-4450-9423-45334D814F96}" presName="node" presStyleLbl="node1" presStyleIdx="0" presStyleCnt="2" custLinFactX="100000" custLinFactNeighborX="123460" custLinFactNeighborY="-18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C27EEA-A172-4728-A036-6E218DFA9CE8}" type="pres">
      <dgm:prSet presAssocID="{341C8D29-9CF6-4D09-AD47-D54954D11E92}" presName="sibTrans" presStyleCnt="0"/>
      <dgm:spPr/>
    </dgm:pt>
    <dgm:pt modelId="{A8E70C94-ACAA-46DB-AC80-E8C6F6025178}" type="pres">
      <dgm:prSet presAssocID="{76506FC4-77C7-41FA-858C-53F02192AFC9}" presName="node" presStyleLbl="node1" presStyleIdx="1" presStyleCnt="2" custLinFactX="-129817" custLinFactNeighborX="-200000" custLinFactNeighborY="64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3601E3-93EC-401C-A044-6383FC25E26E}" type="presOf" srcId="{0C32A304-2BEA-4450-9423-45334D814F96}" destId="{162CE15A-EE90-4293-B9E1-3CFD458109F3}" srcOrd="0" destOrd="0" presId="urn:microsoft.com/office/officeart/2005/8/layout/hList6"/>
    <dgm:cxn modelId="{A86218C6-F650-4ACB-8F77-8EB0E12109EB}" srcId="{C3573B26-60DA-4F01-BE09-3DEA68A025A1}" destId="{0C32A304-2BEA-4450-9423-45334D814F96}" srcOrd="0" destOrd="0" parTransId="{9800B476-22BE-4735-9AEF-9170304C6BBC}" sibTransId="{341C8D29-9CF6-4D09-AD47-D54954D11E92}"/>
    <dgm:cxn modelId="{6D440C7F-73C0-4D28-82AB-B4FC204B4DA2}" type="presOf" srcId="{76506FC4-77C7-41FA-858C-53F02192AFC9}" destId="{A8E70C94-ACAA-46DB-AC80-E8C6F6025178}" srcOrd="0" destOrd="0" presId="urn:microsoft.com/office/officeart/2005/8/layout/hList6"/>
    <dgm:cxn modelId="{548A52C3-DDDE-455B-BA2B-ABA8DCA70A00}" srcId="{C3573B26-60DA-4F01-BE09-3DEA68A025A1}" destId="{76506FC4-77C7-41FA-858C-53F02192AFC9}" srcOrd="1" destOrd="0" parTransId="{406D1174-D99F-479F-BE37-2DB30F573484}" sibTransId="{7185782C-6AC9-4246-A629-4AF2FEE154AA}"/>
    <dgm:cxn modelId="{FF9D96E2-4B95-4832-89FD-313AEAFDC2A1}" type="presOf" srcId="{C3573B26-60DA-4F01-BE09-3DEA68A025A1}" destId="{97A6F913-3424-4C7C-8686-0745D0871E12}" srcOrd="0" destOrd="0" presId="urn:microsoft.com/office/officeart/2005/8/layout/hList6"/>
    <dgm:cxn modelId="{77715207-BA9F-4151-A0EE-02B52B4DCED0}" type="presParOf" srcId="{97A6F913-3424-4C7C-8686-0745D0871E12}" destId="{162CE15A-EE90-4293-B9E1-3CFD458109F3}" srcOrd="0" destOrd="0" presId="urn:microsoft.com/office/officeart/2005/8/layout/hList6"/>
    <dgm:cxn modelId="{89BE62DE-4714-43B7-86E3-88D5F9365879}" type="presParOf" srcId="{97A6F913-3424-4C7C-8686-0745D0871E12}" destId="{9EC27EEA-A172-4728-A036-6E218DFA9CE8}" srcOrd="1" destOrd="0" presId="urn:microsoft.com/office/officeart/2005/8/layout/hList6"/>
    <dgm:cxn modelId="{89E027EC-F413-4272-A22D-6BB503DA8494}" type="presParOf" srcId="{97A6F913-3424-4C7C-8686-0745D0871E12}" destId="{A8E70C94-ACAA-46DB-AC80-E8C6F6025178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BCFD68-39B1-43C3-B8E6-7F4A4BA5B77D}" type="doc">
      <dgm:prSet loTypeId="urn:microsoft.com/office/officeart/2005/8/layout/pyramid2" loCatId="list" qsTypeId="urn:microsoft.com/office/officeart/2005/8/quickstyle/3d4" qsCatId="3D" csTypeId="urn:microsoft.com/office/officeart/2005/8/colors/accent1_2" csCatId="accent1" phldr="1"/>
      <dgm:spPr/>
    </dgm:pt>
    <dgm:pt modelId="{176162D4-D6CD-4A59-8CAC-E168AC125FEC}">
      <dgm:prSet phldrT="[Текст]" custT="1"/>
      <dgm:spPr/>
      <dgm:t>
        <a:bodyPr/>
        <a:lstStyle/>
        <a:p>
          <a:r>
            <a:rPr lang="tk-TM" sz="1600" dirty="0" smtClean="0"/>
            <a:t>Ummanlar</a:t>
          </a:r>
        </a:p>
      </dgm:t>
    </dgm:pt>
    <dgm:pt modelId="{F282AEDA-A507-4F67-BAB2-4A1C64A89E51}" type="parTrans" cxnId="{FB695A93-D19A-4C77-94AA-DD5E5E5B0C60}">
      <dgm:prSet/>
      <dgm:spPr/>
      <dgm:t>
        <a:bodyPr/>
        <a:lstStyle/>
        <a:p>
          <a:endParaRPr lang="ru-RU"/>
        </a:p>
      </dgm:t>
    </dgm:pt>
    <dgm:pt modelId="{5B18B612-EBA7-4B8B-9AD7-64E63A2FE93E}" type="sibTrans" cxnId="{FB695A93-D19A-4C77-94AA-DD5E5E5B0C60}">
      <dgm:prSet/>
      <dgm:spPr/>
      <dgm:t>
        <a:bodyPr/>
        <a:lstStyle/>
        <a:p>
          <a:endParaRPr lang="ru-RU"/>
        </a:p>
      </dgm:t>
    </dgm:pt>
    <dgm:pt modelId="{B9D82BFC-68E9-496E-B1A2-96A6A80E51DA}">
      <dgm:prSet phldrT="[Текст]" custT="1"/>
      <dgm:spPr/>
      <dgm:t>
        <a:bodyPr/>
        <a:lstStyle/>
        <a:p>
          <a:r>
            <a:rPr lang="tk-TM" sz="1600" dirty="0" smtClean="0"/>
            <a:t>Deňizler</a:t>
          </a:r>
          <a:endParaRPr lang="ru-RU" sz="1600" dirty="0"/>
        </a:p>
      </dgm:t>
    </dgm:pt>
    <dgm:pt modelId="{C15F5A86-4283-4F99-A653-E3099AEA2921}" type="parTrans" cxnId="{3B2D2168-4EE3-4311-BCCE-CE842C91EA04}">
      <dgm:prSet/>
      <dgm:spPr/>
      <dgm:t>
        <a:bodyPr/>
        <a:lstStyle/>
        <a:p>
          <a:endParaRPr lang="ru-RU"/>
        </a:p>
      </dgm:t>
    </dgm:pt>
    <dgm:pt modelId="{896D6003-E62A-49E2-979E-969FC20C9061}" type="sibTrans" cxnId="{3B2D2168-4EE3-4311-BCCE-CE842C91EA04}">
      <dgm:prSet/>
      <dgm:spPr/>
      <dgm:t>
        <a:bodyPr/>
        <a:lstStyle/>
        <a:p>
          <a:endParaRPr lang="ru-RU"/>
        </a:p>
      </dgm:t>
    </dgm:pt>
    <dgm:pt modelId="{0D6430C7-FF68-43F1-8055-08859D9989DB}">
      <dgm:prSet phldrT="[Текст]" custT="1"/>
      <dgm:spPr/>
      <dgm:t>
        <a:bodyPr/>
        <a:lstStyle/>
        <a:p>
          <a:r>
            <a:rPr lang="tk-TM" sz="1600" dirty="0" smtClean="0"/>
            <a:t>Köller</a:t>
          </a:r>
          <a:endParaRPr lang="ru-RU" sz="1600" dirty="0"/>
        </a:p>
      </dgm:t>
    </dgm:pt>
    <dgm:pt modelId="{72E9C006-55E6-4BA6-97E8-8394F2307751}" type="parTrans" cxnId="{BCCA8130-9404-45A8-B24E-8D8595562EEC}">
      <dgm:prSet/>
      <dgm:spPr/>
      <dgm:t>
        <a:bodyPr/>
        <a:lstStyle/>
        <a:p>
          <a:endParaRPr lang="ru-RU"/>
        </a:p>
      </dgm:t>
    </dgm:pt>
    <dgm:pt modelId="{0ECB297E-6684-46D1-AC9C-FE76D64BE6DF}" type="sibTrans" cxnId="{BCCA8130-9404-45A8-B24E-8D8595562EEC}">
      <dgm:prSet/>
      <dgm:spPr/>
      <dgm:t>
        <a:bodyPr/>
        <a:lstStyle/>
        <a:p>
          <a:endParaRPr lang="ru-RU"/>
        </a:p>
      </dgm:t>
    </dgm:pt>
    <dgm:pt modelId="{0BBDB8E8-E960-410A-B7D5-57BF7EB05485}">
      <dgm:prSet phldrT="[Текст]" custT="1"/>
      <dgm:spPr/>
      <dgm:t>
        <a:bodyPr/>
        <a:lstStyle/>
        <a:p>
          <a:r>
            <a:rPr lang="tk-TM" sz="1600" dirty="0" smtClean="0"/>
            <a:t>Gar örtükleri</a:t>
          </a:r>
          <a:endParaRPr lang="ru-RU" sz="1600" dirty="0"/>
        </a:p>
      </dgm:t>
    </dgm:pt>
    <dgm:pt modelId="{3106BE30-01F4-4B1A-91EF-E5460E1CB1E8}" type="parTrans" cxnId="{86C9D0A2-884C-4EA5-85BD-A47477634C5B}">
      <dgm:prSet/>
      <dgm:spPr/>
      <dgm:t>
        <a:bodyPr/>
        <a:lstStyle/>
        <a:p>
          <a:endParaRPr lang="ru-RU"/>
        </a:p>
      </dgm:t>
    </dgm:pt>
    <dgm:pt modelId="{D07FAA13-CF95-42E6-A2E1-F284E3D03D76}" type="sibTrans" cxnId="{86C9D0A2-884C-4EA5-85BD-A47477634C5B}">
      <dgm:prSet/>
      <dgm:spPr/>
      <dgm:t>
        <a:bodyPr/>
        <a:lstStyle/>
        <a:p>
          <a:endParaRPr lang="ru-RU"/>
        </a:p>
      </dgm:t>
    </dgm:pt>
    <dgm:pt modelId="{CC3E4645-57B9-48D4-B48F-9C6A0F034568}">
      <dgm:prSet phldrT="[Текст]" custT="1"/>
      <dgm:spPr/>
      <dgm:t>
        <a:bodyPr/>
        <a:lstStyle/>
        <a:p>
          <a:r>
            <a:rPr lang="tk-TM" sz="1600" dirty="0" smtClean="0"/>
            <a:t>Derýalar</a:t>
          </a:r>
          <a:endParaRPr lang="ru-RU" sz="1600" dirty="0"/>
        </a:p>
      </dgm:t>
    </dgm:pt>
    <dgm:pt modelId="{767D6912-6413-4314-B077-FE9C40EA8AE3}" type="parTrans" cxnId="{DE0C673F-59B0-4046-A368-69316F4FF090}">
      <dgm:prSet/>
      <dgm:spPr/>
      <dgm:t>
        <a:bodyPr/>
        <a:lstStyle/>
        <a:p>
          <a:endParaRPr lang="ru-RU"/>
        </a:p>
      </dgm:t>
    </dgm:pt>
    <dgm:pt modelId="{89F823EB-09C6-44FE-A432-25DF17743530}" type="sibTrans" cxnId="{DE0C673F-59B0-4046-A368-69316F4FF090}">
      <dgm:prSet/>
      <dgm:spPr/>
      <dgm:t>
        <a:bodyPr/>
        <a:lstStyle/>
        <a:p>
          <a:endParaRPr lang="ru-RU"/>
        </a:p>
      </dgm:t>
    </dgm:pt>
    <dgm:pt modelId="{3750F217-7946-4CF3-8688-92CFE889E276}">
      <dgm:prSet phldrT="[Текст]" custT="1"/>
      <dgm:spPr/>
      <dgm:t>
        <a:bodyPr/>
        <a:lstStyle/>
        <a:p>
          <a:r>
            <a:rPr lang="tk-TM" sz="1600" dirty="0" smtClean="0"/>
            <a:t>Buzluklar </a:t>
          </a:r>
          <a:endParaRPr lang="ru-RU" sz="1600" dirty="0"/>
        </a:p>
      </dgm:t>
    </dgm:pt>
    <dgm:pt modelId="{DAE9D800-60AE-4E62-8546-60F97651C6D5}" type="parTrans" cxnId="{6F66395F-4533-4626-8B2E-10872A41F72E}">
      <dgm:prSet/>
      <dgm:spPr/>
      <dgm:t>
        <a:bodyPr/>
        <a:lstStyle/>
        <a:p>
          <a:endParaRPr lang="ru-RU"/>
        </a:p>
      </dgm:t>
    </dgm:pt>
    <dgm:pt modelId="{F64A8040-6AD4-4F6F-AB79-35E97715DE81}" type="sibTrans" cxnId="{6F66395F-4533-4626-8B2E-10872A41F72E}">
      <dgm:prSet/>
      <dgm:spPr/>
      <dgm:t>
        <a:bodyPr/>
        <a:lstStyle/>
        <a:p>
          <a:endParaRPr lang="ru-RU"/>
        </a:p>
      </dgm:t>
    </dgm:pt>
    <dgm:pt modelId="{930699FD-B598-486C-980F-5D470D439937}">
      <dgm:prSet phldrT="[Текст]" custT="1"/>
      <dgm:spPr/>
      <dgm:t>
        <a:bodyPr/>
        <a:lstStyle/>
        <a:p>
          <a:r>
            <a:rPr lang="tk-TM" sz="1600" dirty="0" smtClean="0"/>
            <a:t>Suw howdanlary</a:t>
          </a:r>
          <a:endParaRPr lang="ru-RU" sz="1600" dirty="0"/>
        </a:p>
      </dgm:t>
    </dgm:pt>
    <dgm:pt modelId="{2C39C31F-12E5-45D2-BB44-3D700CBDBA18}" type="parTrans" cxnId="{C9B5CB3E-3B70-46D7-8A2E-389173AAFFEC}">
      <dgm:prSet/>
      <dgm:spPr/>
      <dgm:t>
        <a:bodyPr/>
        <a:lstStyle/>
        <a:p>
          <a:endParaRPr lang="ru-RU"/>
        </a:p>
      </dgm:t>
    </dgm:pt>
    <dgm:pt modelId="{790FB17C-7654-4918-9845-F45063D9FA7C}" type="sibTrans" cxnId="{C9B5CB3E-3B70-46D7-8A2E-389173AAFFEC}">
      <dgm:prSet/>
      <dgm:spPr/>
      <dgm:t>
        <a:bodyPr/>
        <a:lstStyle/>
        <a:p>
          <a:endParaRPr lang="ru-RU"/>
        </a:p>
      </dgm:t>
    </dgm:pt>
    <dgm:pt modelId="{72D858D3-00C2-45C6-9DCD-1DF02647F2C8}">
      <dgm:prSet phldrT="[Текст]" custT="1"/>
      <dgm:spPr/>
      <dgm:t>
        <a:bodyPr/>
        <a:lstStyle/>
        <a:p>
          <a:r>
            <a:rPr lang="tk-TM" sz="1600" dirty="0" smtClean="0"/>
            <a:t>Batgalyklar</a:t>
          </a:r>
          <a:endParaRPr lang="ru-RU" sz="1600" dirty="0"/>
        </a:p>
      </dgm:t>
    </dgm:pt>
    <dgm:pt modelId="{6EF63B8E-00DE-4983-B637-3D73D137513A}" type="parTrans" cxnId="{6C27D87D-DAC7-4755-B60A-0C9E166D5805}">
      <dgm:prSet/>
      <dgm:spPr/>
      <dgm:t>
        <a:bodyPr/>
        <a:lstStyle/>
        <a:p>
          <a:endParaRPr lang="ru-RU"/>
        </a:p>
      </dgm:t>
    </dgm:pt>
    <dgm:pt modelId="{5724EE62-9DC3-43DD-B36F-4FB00AE122AB}" type="sibTrans" cxnId="{6C27D87D-DAC7-4755-B60A-0C9E166D5805}">
      <dgm:prSet/>
      <dgm:spPr/>
      <dgm:t>
        <a:bodyPr/>
        <a:lstStyle/>
        <a:p>
          <a:endParaRPr lang="ru-RU"/>
        </a:p>
      </dgm:t>
    </dgm:pt>
    <dgm:pt modelId="{FC7776A7-6AF0-49CC-A71C-98ABBB7ABC04}">
      <dgm:prSet phldrT="[Текст]" custT="1"/>
      <dgm:spPr/>
      <dgm:t>
        <a:bodyPr/>
        <a:lstStyle/>
        <a:p>
          <a:r>
            <a:rPr lang="tk-TM" sz="1600" dirty="0" smtClean="0"/>
            <a:t>Beýleki suwlar</a:t>
          </a:r>
          <a:endParaRPr lang="ru-RU" sz="1600" dirty="0"/>
        </a:p>
      </dgm:t>
    </dgm:pt>
    <dgm:pt modelId="{7CF5664C-36B1-491B-9AE4-07BF59E2CB49}" type="parTrans" cxnId="{A9DE6E01-5497-4401-B2DB-603C8C0E32BB}">
      <dgm:prSet/>
      <dgm:spPr/>
      <dgm:t>
        <a:bodyPr/>
        <a:lstStyle/>
        <a:p>
          <a:endParaRPr lang="ru-RU"/>
        </a:p>
      </dgm:t>
    </dgm:pt>
    <dgm:pt modelId="{6D7E3B6E-BE13-4F64-90EA-FE1C00D68169}" type="sibTrans" cxnId="{A9DE6E01-5497-4401-B2DB-603C8C0E32BB}">
      <dgm:prSet/>
      <dgm:spPr/>
      <dgm:t>
        <a:bodyPr/>
        <a:lstStyle/>
        <a:p>
          <a:endParaRPr lang="ru-RU"/>
        </a:p>
      </dgm:t>
    </dgm:pt>
    <dgm:pt modelId="{62AB8491-AD44-4D86-8753-866E370C5061}" type="pres">
      <dgm:prSet presAssocID="{8ABCFD68-39B1-43C3-B8E6-7F4A4BA5B77D}" presName="compositeShape" presStyleCnt="0">
        <dgm:presLayoutVars>
          <dgm:dir/>
          <dgm:resizeHandles/>
        </dgm:presLayoutVars>
      </dgm:prSet>
      <dgm:spPr/>
    </dgm:pt>
    <dgm:pt modelId="{7BAEDCB9-43B1-445C-B596-BD4B8F7AF695}" type="pres">
      <dgm:prSet presAssocID="{8ABCFD68-39B1-43C3-B8E6-7F4A4BA5B77D}" presName="pyramid" presStyleLbl="node1" presStyleIdx="0" presStyleCnt="1" custLinFactNeighborX="-8846" custLinFactNeighborY="-4559"/>
      <dgm:spPr/>
    </dgm:pt>
    <dgm:pt modelId="{E26B1E75-D0F0-4E04-95A3-146810720C07}" type="pres">
      <dgm:prSet presAssocID="{8ABCFD68-39B1-43C3-B8E6-7F4A4BA5B77D}" presName="theList" presStyleCnt="0"/>
      <dgm:spPr/>
    </dgm:pt>
    <dgm:pt modelId="{3BE5DD8D-D2F4-463F-AF3E-73D7D653268D}" type="pres">
      <dgm:prSet presAssocID="{176162D4-D6CD-4A59-8CAC-E168AC125FEC}" presName="aNode" presStyleLbl="fgAcc1" presStyleIdx="0" presStyleCnt="9" custScaleX="158939" custScaleY="33364" custLinFactY="-24751" custLinFactNeighborX="253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A1E98C-93C7-412A-9EAE-A38A2A823090}" type="pres">
      <dgm:prSet presAssocID="{176162D4-D6CD-4A59-8CAC-E168AC125FEC}" presName="aSpace" presStyleCnt="0"/>
      <dgm:spPr/>
    </dgm:pt>
    <dgm:pt modelId="{8506A06A-681E-45CF-AC09-49B4B4009F32}" type="pres">
      <dgm:prSet presAssocID="{B9D82BFC-68E9-496E-B1A2-96A6A80E51DA}" presName="aNode" presStyleLbl="fgAcc1" presStyleIdx="1" presStyleCnt="9" custScaleX="160184" custScaleY="35699" custLinFactY="-30816" custLinFactNeighborX="324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218861-3537-4FB6-AF87-EAA69FB17619}" type="pres">
      <dgm:prSet presAssocID="{B9D82BFC-68E9-496E-B1A2-96A6A80E51DA}" presName="aSpace" presStyleCnt="0"/>
      <dgm:spPr/>
    </dgm:pt>
    <dgm:pt modelId="{3FC8E913-4B85-4FBB-948E-BCB05C119BF8}" type="pres">
      <dgm:prSet presAssocID="{0D6430C7-FF68-43F1-8055-08859D9989DB}" presName="aNode" presStyleLbl="fgAcc1" presStyleIdx="2" presStyleCnt="9" custScaleX="160206" custScaleY="37237" custLinFactY="-33575" custLinFactNeighborX="395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63040E-1FBE-45A7-BA1E-95251C422ECC}" type="pres">
      <dgm:prSet presAssocID="{0D6430C7-FF68-43F1-8055-08859D9989DB}" presName="aSpace" presStyleCnt="0"/>
      <dgm:spPr/>
    </dgm:pt>
    <dgm:pt modelId="{E4DB8951-EEB0-44A6-A500-C6C200B89E4C}" type="pres">
      <dgm:prSet presAssocID="{CC3E4645-57B9-48D4-B48F-9C6A0F034568}" presName="aNode" presStyleLbl="fgAcc1" presStyleIdx="3" presStyleCnt="9" custScaleX="164349" custScaleY="34213" custLinFactY="-35493" custLinFactNeighborX="253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CE247D-3B9A-4042-8C74-DA8FFDF3EC24}" type="pres">
      <dgm:prSet presAssocID="{CC3E4645-57B9-48D4-B48F-9C6A0F034568}" presName="aSpace" presStyleCnt="0"/>
      <dgm:spPr/>
    </dgm:pt>
    <dgm:pt modelId="{9F76A2A3-5DDA-4C26-98C5-364841CF8827}" type="pres">
      <dgm:prSet presAssocID="{930699FD-B598-486C-980F-5D470D439937}" presName="aNode" presStyleLbl="fgAcc1" presStyleIdx="4" presStyleCnt="9" custScaleX="163899" custScaleY="34213" custLinFactY="-35493" custLinFactNeighborX="253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A0F365-B309-49A1-ADBD-90CB557C51C5}" type="pres">
      <dgm:prSet presAssocID="{930699FD-B598-486C-980F-5D470D439937}" presName="aSpace" presStyleCnt="0"/>
      <dgm:spPr/>
    </dgm:pt>
    <dgm:pt modelId="{1D82A0B3-523E-4ACC-82BF-A1C530F7EF88}" type="pres">
      <dgm:prSet presAssocID="{72D858D3-00C2-45C6-9DCD-1DF02647F2C8}" presName="aNode" presStyleLbl="fgAcc1" presStyleIdx="5" presStyleCnt="9" custScaleX="164772" custScaleY="34213" custLinFactY="-35493" custLinFactNeighborX="253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A76613-BC05-41BA-9F33-8CDA63576AE6}" type="pres">
      <dgm:prSet presAssocID="{72D858D3-00C2-45C6-9DCD-1DF02647F2C8}" presName="aSpace" presStyleCnt="0"/>
      <dgm:spPr/>
    </dgm:pt>
    <dgm:pt modelId="{913C463A-8A8B-4B61-9DAD-6522D7EBEAC3}" type="pres">
      <dgm:prSet presAssocID="{3750F217-7946-4CF3-8688-92CFE889E276}" presName="aNode" presStyleLbl="fgAcc1" presStyleIdx="6" presStyleCnt="9" custScaleX="169082" custScaleY="31931" custLinFactY="-34713" custLinFactNeighborX="254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E41F70-0B3B-4E24-AB31-5D411574FC98}" type="pres">
      <dgm:prSet presAssocID="{3750F217-7946-4CF3-8688-92CFE889E276}" presName="aSpace" presStyleCnt="0"/>
      <dgm:spPr/>
    </dgm:pt>
    <dgm:pt modelId="{EAD08221-C996-4B65-BF58-8987AADE248D}" type="pres">
      <dgm:prSet presAssocID="{0BBDB8E8-E960-410A-B7D5-57BF7EB05485}" presName="aNode" presStyleLbl="fgAcc1" presStyleIdx="7" presStyleCnt="9" custScaleX="169059" custScaleY="35842" custLinFactY="-33853" custLinFactNeighborX="160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8ABADA-A5F6-4CDA-85EE-7F3744422CE2}" type="pres">
      <dgm:prSet presAssocID="{0BBDB8E8-E960-410A-B7D5-57BF7EB05485}" presName="aSpace" presStyleCnt="0"/>
      <dgm:spPr/>
    </dgm:pt>
    <dgm:pt modelId="{5ED9C385-3AA0-4989-986D-79465627D854}" type="pres">
      <dgm:prSet presAssocID="{FC7776A7-6AF0-49CC-A71C-98ABBB7ABC04}" presName="aNode" presStyleLbl="fgAcc1" presStyleIdx="8" presStyleCnt="9" custScaleX="169059" custScaleY="33726" custLinFactY="-33853" custLinFactNeighborX="160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EACB9B-D9CF-47C9-980B-2F203E55A5E8}" type="pres">
      <dgm:prSet presAssocID="{FC7776A7-6AF0-49CC-A71C-98ABBB7ABC04}" presName="aSpace" presStyleCnt="0"/>
      <dgm:spPr/>
    </dgm:pt>
  </dgm:ptLst>
  <dgm:cxnLst>
    <dgm:cxn modelId="{5A06E3F9-A7BA-4E80-A961-1B6ECCBBC48A}" type="presOf" srcId="{CC3E4645-57B9-48D4-B48F-9C6A0F034568}" destId="{E4DB8951-EEB0-44A6-A500-C6C200B89E4C}" srcOrd="0" destOrd="0" presId="urn:microsoft.com/office/officeart/2005/8/layout/pyramid2"/>
    <dgm:cxn modelId="{3B2D2168-4EE3-4311-BCCE-CE842C91EA04}" srcId="{8ABCFD68-39B1-43C3-B8E6-7F4A4BA5B77D}" destId="{B9D82BFC-68E9-496E-B1A2-96A6A80E51DA}" srcOrd="1" destOrd="0" parTransId="{C15F5A86-4283-4F99-A653-E3099AEA2921}" sibTransId="{896D6003-E62A-49E2-979E-969FC20C9061}"/>
    <dgm:cxn modelId="{A9DE6E01-5497-4401-B2DB-603C8C0E32BB}" srcId="{8ABCFD68-39B1-43C3-B8E6-7F4A4BA5B77D}" destId="{FC7776A7-6AF0-49CC-A71C-98ABBB7ABC04}" srcOrd="8" destOrd="0" parTransId="{7CF5664C-36B1-491B-9AE4-07BF59E2CB49}" sibTransId="{6D7E3B6E-BE13-4F64-90EA-FE1C00D68169}"/>
    <dgm:cxn modelId="{D1E83A07-3B7D-4E51-8233-FFB13D611F13}" type="presOf" srcId="{72D858D3-00C2-45C6-9DCD-1DF02647F2C8}" destId="{1D82A0B3-523E-4ACC-82BF-A1C530F7EF88}" srcOrd="0" destOrd="0" presId="urn:microsoft.com/office/officeart/2005/8/layout/pyramid2"/>
    <dgm:cxn modelId="{3886F66E-57E5-4B72-96E8-7EC182E4CEAD}" type="presOf" srcId="{FC7776A7-6AF0-49CC-A71C-98ABBB7ABC04}" destId="{5ED9C385-3AA0-4989-986D-79465627D854}" srcOrd="0" destOrd="0" presId="urn:microsoft.com/office/officeart/2005/8/layout/pyramid2"/>
    <dgm:cxn modelId="{FB695A93-D19A-4C77-94AA-DD5E5E5B0C60}" srcId="{8ABCFD68-39B1-43C3-B8E6-7F4A4BA5B77D}" destId="{176162D4-D6CD-4A59-8CAC-E168AC125FEC}" srcOrd="0" destOrd="0" parTransId="{F282AEDA-A507-4F67-BAB2-4A1C64A89E51}" sibTransId="{5B18B612-EBA7-4B8B-9AD7-64E63A2FE93E}"/>
    <dgm:cxn modelId="{6C27D87D-DAC7-4755-B60A-0C9E166D5805}" srcId="{8ABCFD68-39B1-43C3-B8E6-7F4A4BA5B77D}" destId="{72D858D3-00C2-45C6-9DCD-1DF02647F2C8}" srcOrd="5" destOrd="0" parTransId="{6EF63B8E-00DE-4983-B637-3D73D137513A}" sibTransId="{5724EE62-9DC3-43DD-B36F-4FB00AE122AB}"/>
    <dgm:cxn modelId="{6F66395F-4533-4626-8B2E-10872A41F72E}" srcId="{8ABCFD68-39B1-43C3-B8E6-7F4A4BA5B77D}" destId="{3750F217-7946-4CF3-8688-92CFE889E276}" srcOrd="6" destOrd="0" parTransId="{DAE9D800-60AE-4E62-8546-60F97651C6D5}" sibTransId="{F64A8040-6AD4-4F6F-AB79-35E97715DE81}"/>
    <dgm:cxn modelId="{F5AC1F69-F779-4900-BBCC-28330BFC36FE}" type="presOf" srcId="{0BBDB8E8-E960-410A-B7D5-57BF7EB05485}" destId="{EAD08221-C996-4B65-BF58-8987AADE248D}" srcOrd="0" destOrd="0" presId="urn:microsoft.com/office/officeart/2005/8/layout/pyramid2"/>
    <dgm:cxn modelId="{C9B5CB3E-3B70-46D7-8A2E-389173AAFFEC}" srcId="{8ABCFD68-39B1-43C3-B8E6-7F4A4BA5B77D}" destId="{930699FD-B598-486C-980F-5D470D439937}" srcOrd="4" destOrd="0" parTransId="{2C39C31F-12E5-45D2-BB44-3D700CBDBA18}" sibTransId="{790FB17C-7654-4918-9845-F45063D9FA7C}"/>
    <dgm:cxn modelId="{E6B897B4-84B3-4390-8680-51875E8001A6}" type="presOf" srcId="{3750F217-7946-4CF3-8688-92CFE889E276}" destId="{913C463A-8A8B-4B61-9DAD-6522D7EBEAC3}" srcOrd="0" destOrd="0" presId="urn:microsoft.com/office/officeart/2005/8/layout/pyramid2"/>
    <dgm:cxn modelId="{DE0C673F-59B0-4046-A368-69316F4FF090}" srcId="{8ABCFD68-39B1-43C3-B8E6-7F4A4BA5B77D}" destId="{CC3E4645-57B9-48D4-B48F-9C6A0F034568}" srcOrd="3" destOrd="0" parTransId="{767D6912-6413-4314-B077-FE9C40EA8AE3}" sibTransId="{89F823EB-09C6-44FE-A432-25DF17743530}"/>
    <dgm:cxn modelId="{9C917EAB-783A-4174-9668-77B1E5EB25B5}" type="presOf" srcId="{930699FD-B598-486C-980F-5D470D439937}" destId="{9F76A2A3-5DDA-4C26-98C5-364841CF8827}" srcOrd="0" destOrd="0" presId="urn:microsoft.com/office/officeart/2005/8/layout/pyramid2"/>
    <dgm:cxn modelId="{11B64B65-C59D-4208-869D-A1E590285EB8}" type="presOf" srcId="{0D6430C7-FF68-43F1-8055-08859D9989DB}" destId="{3FC8E913-4B85-4FBB-948E-BCB05C119BF8}" srcOrd="0" destOrd="0" presId="urn:microsoft.com/office/officeart/2005/8/layout/pyramid2"/>
    <dgm:cxn modelId="{CD3342DD-1ECA-413E-9CDE-E3DD2D7413DF}" type="presOf" srcId="{176162D4-D6CD-4A59-8CAC-E168AC125FEC}" destId="{3BE5DD8D-D2F4-463F-AF3E-73D7D653268D}" srcOrd="0" destOrd="0" presId="urn:microsoft.com/office/officeart/2005/8/layout/pyramid2"/>
    <dgm:cxn modelId="{2811A003-1F19-4414-AD95-1827A7171BEB}" type="presOf" srcId="{B9D82BFC-68E9-496E-B1A2-96A6A80E51DA}" destId="{8506A06A-681E-45CF-AC09-49B4B4009F32}" srcOrd="0" destOrd="0" presId="urn:microsoft.com/office/officeart/2005/8/layout/pyramid2"/>
    <dgm:cxn modelId="{86C9D0A2-884C-4EA5-85BD-A47477634C5B}" srcId="{8ABCFD68-39B1-43C3-B8E6-7F4A4BA5B77D}" destId="{0BBDB8E8-E960-410A-B7D5-57BF7EB05485}" srcOrd="7" destOrd="0" parTransId="{3106BE30-01F4-4B1A-91EF-E5460E1CB1E8}" sibTransId="{D07FAA13-CF95-42E6-A2E1-F284E3D03D76}"/>
    <dgm:cxn modelId="{BCCA8130-9404-45A8-B24E-8D8595562EEC}" srcId="{8ABCFD68-39B1-43C3-B8E6-7F4A4BA5B77D}" destId="{0D6430C7-FF68-43F1-8055-08859D9989DB}" srcOrd="2" destOrd="0" parTransId="{72E9C006-55E6-4BA6-97E8-8394F2307751}" sibTransId="{0ECB297E-6684-46D1-AC9C-FE76D64BE6DF}"/>
    <dgm:cxn modelId="{FD867123-8130-4023-BFD6-95113DEF479F}" type="presOf" srcId="{8ABCFD68-39B1-43C3-B8E6-7F4A4BA5B77D}" destId="{62AB8491-AD44-4D86-8753-866E370C5061}" srcOrd="0" destOrd="0" presId="urn:microsoft.com/office/officeart/2005/8/layout/pyramid2"/>
    <dgm:cxn modelId="{61B17F9C-3CB1-418F-8B19-28BF6A67C7F2}" type="presParOf" srcId="{62AB8491-AD44-4D86-8753-866E370C5061}" destId="{7BAEDCB9-43B1-445C-B596-BD4B8F7AF695}" srcOrd="0" destOrd="0" presId="urn:microsoft.com/office/officeart/2005/8/layout/pyramid2"/>
    <dgm:cxn modelId="{253A3871-E4CC-47B6-9255-C014CEE86E6D}" type="presParOf" srcId="{62AB8491-AD44-4D86-8753-866E370C5061}" destId="{E26B1E75-D0F0-4E04-95A3-146810720C07}" srcOrd="1" destOrd="0" presId="urn:microsoft.com/office/officeart/2005/8/layout/pyramid2"/>
    <dgm:cxn modelId="{562EA228-11CE-4B4A-BF84-5A7A03B8F3EF}" type="presParOf" srcId="{E26B1E75-D0F0-4E04-95A3-146810720C07}" destId="{3BE5DD8D-D2F4-463F-AF3E-73D7D653268D}" srcOrd="0" destOrd="0" presId="urn:microsoft.com/office/officeart/2005/8/layout/pyramid2"/>
    <dgm:cxn modelId="{FEA3D456-5D0D-4AA3-B6B6-BFBB6046CA71}" type="presParOf" srcId="{E26B1E75-D0F0-4E04-95A3-146810720C07}" destId="{B8A1E98C-93C7-412A-9EAE-A38A2A823090}" srcOrd="1" destOrd="0" presId="urn:microsoft.com/office/officeart/2005/8/layout/pyramid2"/>
    <dgm:cxn modelId="{4E88C577-6949-449C-8000-C2FEAC379A07}" type="presParOf" srcId="{E26B1E75-D0F0-4E04-95A3-146810720C07}" destId="{8506A06A-681E-45CF-AC09-49B4B4009F32}" srcOrd="2" destOrd="0" presId="urn:microsoft.com/office/officeart/2005/8/layout/pyramid2"/>
    <dgm:cxn modelId="{E54DE97E-2C24-43F9-8C99-18B79F60B43F}" type="presParOf" srcId="{E26B1E75-D0F0-4E04-95A3-146810720C07}" destId="{03218861-3537-4FB6-AF87-EAA69FB17619}" srcOrd="3" destOrd="0" presId="urn:microsoft.com/office/officeart/2005/8/layout/pyramid2"/>
    <dgm:cxn modelId="{67840C6B-C6B1-4321-9506-E51E61CCEB34}" type="presParOf" srcId="{E26B1E75-D0F0-4E04-95A3-146810720C07}" destId="{3FC8E913-4B85-4FBB-948E-BCB05C119BF8}" srcOrd="4" destOrd="0" presId="urn:microsoft.com/office/officeart/2005/8/layout/pyramid2"/>
    <dgm:cxn modelId="{E37BDB50-9002-47E5-945F-C5B1C4D0CED0}" type="presParOf" srcId="{E26B1E75-D0F0-4E04-95A3-146810720C07}" destId="{8163040E-1FBE-45A7-BA1E-95251C422ECC}" srcOrd="5" destOrd="0" presId="urn:microsoft.com/office/officeart/2005/8/layout/pyramid2"/>
    <dgm:cxn modelId="{9DA967D5-D1E4-41C9-AF18-BDB52FD85F20}" type="presParOf" srcId="{E26B1E75-D0F0-4E04-95A3-146810720C07}" destId="{E4DB8951-EEB0-44A6-A500-C6C200B89E4C}" srcOrd="6" destOrd="0" presId="urn:microsoft.com/office/officeart/2005/8/layout/pyramid2"/>
    <dgm:cxn modelId="{6D0CF195-A3EE-4CF6-8E68-305A6A23BAD5}" type="presParOf" srcId="{E26B1E75-D0F0-4E04-95A3-146810720C07}" destId="{76CE247D-3B9A-4042-8C74-DA8FFDF3EC24}" srcOrd="7" destOrd="0" presId="urn:microsoft.com/office/officeart/2005/8/layout/pyramid2"/>
    <dgm:cxn modelId="{830579FC-0D97-4B1B-A95C-52EB1F9562C8}" type="presParOf" srcId="{E26B1E75-D0F0-4E04-95A3-146810720C07}" destId="{9F76A2A3-5DDA-4C26-98C5-364841CF8827}" srcOrd="8" destOrd="0" presId="urn:microsoft.com/office/officeart/2005/8/layout/pyramid2"/>
    <dgm:cxn modelId="{E3F2D6FD-9EA5-4E2A-9FF0-5BE47A007B20}" type="presParOf" srcId="{E26B1E75-D0F0-4E04-95A3-146810720C07}" destId="{7CA0F365-B309-49A1-ADBD-90CB557C51C5}" srcOrd="9" destOrd="0" presId="urn:microsoft.com/office/officeart/2005/8/layout/pyramid2"/>
    <dgm:cxn modelId="{C5EFA0B8-3E5E-48FB-AACD-CD965C2E6F7D}" type="presParOf" srcId="{E26B1E75-D0F0-4E04-95A3-146810720C07}" destId="{1D82A0B3-523E-4ACC-82BF-A1C530F7EF88}" srcOrd="10" destOrd="0" presId="urn:microsoft.com/office/officeart/2005/8/layout/pyramid2"/>
    <dgm:cxn modelId="{457B5B23-1860-49C1-AD4A-9C24D96ED105}" type="presParOf" srcId="{E26B1E75-D0F0-4E04-95A3-146810720C07}" destId="{CEA76613-BC05-41BA-9F33-8CDA63576AE6}" srcOrd="11" destOrd="0" presId="urn:microsoft.com/office/officeart/2005/8/layout/pyramid2"/>
    <dgm:cxn modelId="{DC21CAC4-4D98-4EFE-BFF2-D09D81E52D1D}" type="presParOf" srcId="{E26B1E75-D0F0-4E04-95A3-146810720C07}" destId="{913C463A-8A8B-4B61-9DAD-6522D7EBEAC3}" srcOrd="12" destOrd="0" presId="urn:microsoft.com/office/officeart/2005/8/layout/pyramid2"/>
    <dgm:cxn modelId="{6BF35F36-7FC1-4641-9F3C-3A649415FCD6}" type="presParOf" srcId="{E26B1E75-D0F0-4E04-95A3-146810720C07}" destId="{16E41F70-0B3B-4E24-AB31-5D411574FC98}" srcOrd="13" destOrd="0" presId="urn:microsoft.com/office/officeart/2005/8/layout/pyramid2"/>
    <dgm:cxn modelId="{431C74CB-4E95-4E05-9735-08C3E451F148}" type="presParOf" srcId="{E26B1E75-D0F0-4E04-95A3-146810720C07}" destId="{EAD08221-C996-4B65-BF58-8987AADE248D}" srcOrd="14" destOrd="0" presId="urn:microsoft.com/office/officeart/2005/8/layout/pyramid2"/>
    <dgm:cxn modelId="{A42AB2CA-188B-4D0F-BC9A-C21BDB3531F1}" type="presParOf" srcId="{E26B1E75-D0F0-4E04-95A3-146810720C07}" destId="{B48ABADA-A5F6-4CDA-85EE-7F3744422CE2}" srcOrd="15" destOrd="0" presId="urn:microsoft.com/office/officeart/2005/8/layout/pyramid2"/>
    <dgm:cxn modelId="{5D024D0B-F450-459C-9057-57822A621883}" type="presParOf" srcId="{E26B1E75-D0F0-4E04-95A3-146810720C07}" destId="{5ED9C385-3AA0-4989-986D-79465627D854}" srcOrd="16" destOrd="0" presId="urn:microsoft.com/office/officeart/2005/8/layout/pyramid2"/>
    <dgm:cxn modelId="{E45E2C5B-A3EC-4E03-A7B4-4CC812857516}" type="presParOf" srcId="{E26B1E75-D0F0-4E04-95A3-146810720C07}" destId="{26EACB9B-D9CF-47C9-980B-2F203E55A5E8}" srcOrd="1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A08EA0-A537-4ED6-9C89-79635CCFC6EA}" type="doc">
      <dgm:prSet loTypeId="urn:microsoft.com/office/officeart/2005/8/layout/chart3" loCatId="relationship" qsTypeId="urn:microsoft.com/office/officeart/2005/8/quickstyle/3d1" qsCatId="3D" csTypeId="urn:microsoft.com/office/officeart/2005/8/colors/accent1_2" csCatId="accent1" phldr="1"/>
      <dgm:spPr/>
    </dgm:pt>
    <dgm:pt modelId="{030C0032-2121-4A68-BA25-6583EED2BA51}">
      <dgm:prSet phldrT="[Текст]" custT="1"/>
      <dgm:spPr/>
      <dgm:t>
        <a:bodyPr/>
        <a:lstStyle/>
        <a:p>
          <a:r>
            <a:rPr lang="tk-TM" sz="1400" dirty="0" smtClean="0"/>
            <a:t>Dünýä ummany </a:t>
          </a:r>
        </a:p>
        <a:p>
          <a:r>
            <a:rPr lang="tk-TM" sz="1600" b="1" dirty="0" smtClean="0"/>
            <a:t>96,53 %</a:t>
          </a:r>
          <a:endParaRPr lang="ru-RU" sz="1600" b="1" dirty="0"/>
        </a:p>
      </dgm:t>
    </dgm:pt>
    <dgm:pt modelId="{D9A65421-BE1D-4611-B6CE-B5B8D15697A7}" type="parTrans" cxnId="{1604FC28-D613-4D2E-BED2-EE4EBAC78943}">
      <dgm:prSet/>
      <dgm:spPr/>
      <dgm:t>
        <a:bodyPr/>
        <a:lstStyle/>
        <a:p>
          <a:endParaRPr lang="ru-RU"/>
        </a:p>
      </dgm:t>
    </dgm:pt>
    <dgm:pt modelId="{962CCB07-0F73-4488-B530-E8515C984044}" type="sibTrans" cxnId="{1604FC28-D613-4D2E-BED2-EE4EBAC78943}">
      <dgm:prSet/>
      <dgm:spPr/>
      <dgm:t>
        <a:bodyPr/>
        <a:lstStyle/>
        <a:p>
          <a:endParaRPr lang="ru-RU"/>
        </a:p>
      </dgm:t>
    </dgm:pt>
    <dgm:pt modelId="{36DA7A55-1025-4A04-BBED-342CC7F40136}">
      <dgm:prSet phldrT="[Текст]" custT="1"/>
      <dgm:spPr/>
      <dgm:t>
        <a:bodyPr/>
        <a:lstStyle/>
        <a:p>
          <a:r>
            <a:rPr lang="tk-TM" sz="1400" dirty="0" smtClean="0"/>
            <a:t>Toprakdaky çyglar we Atmosferadaky buglar </a:t>
          </a:r>
        </a:p>
        <a:p>
          <a:r>
            <a:rPr lang="tk-TM" sz="1600" b="1" dirty="0" smtClean="0"/>
            <a:t>0,002 %</a:t>
          </a:r>
          <a:endParaRPr lang="ru-RU" sz="1600" b="1" dirty="0"/>
        </a:p>
      </dgm:t>
    </dgm:pt>
    <dgm:pt modelId="{3C9E480F-5C3E-42A5-8F65-FAF475F1604E}" type="parTrans" cxnId="{D8AA3FCB-4952-4734-A4C5-0D3DDD26878E}">
      <dgm:prSet/>
      <dgm:spPr/>
      <dgm:t>
        <a:bodyPr/>
        <a:lstStyle/>
        <a:p>
          <a:endParaRPr lang="ru-RU"/>
        </a:p>
      </dgm:t>
    </dgm:pt>
    <dgm:pt modelId="{7C07043D-5159-4B01-BEFE-716E60A5BAD4}" type="sibTrans" cxnId="{D8AA3FCB-4952-4734-A4C5-0D3DDD26878E}">
      <dgm:prSet/>
      <dgm:spPr/>
      <dgm:t>
        <a:bodyPr/>
        <a:lstStyle/>
        <a:p>
          <a:endParaRPr lang="ru-RU"/>
        </a:p>
      </dgm:t>
    </dgm:pt>
    <dgm:pt modelId="{EC9EB665-7C6D-436B-82B4-4B877D3B6199}">
      <dgm:prSet phldrT="[Текст]" custT="1"/>
      <dgm:spPr/>
      <dgm:t>
        <a:bodyPr/>
        <a:lstStyle/>
        <a:p>
          <a:r>
            <a:rPr lang="tk-TM" sz="1400" dirty="0" smtClean="0"/>
            <a:t>Köller</a:t>
          </a:r>
        </a:p>
        <a:p>
          <a:r>
            <a:rPr lang="tk-TM" sz="1600" b="1" dirty="0" smtClean="0"/>
            <a:t>0,014</a:t>
          </a:r>
          <a:r>
            <a:rPr lang="tk-TM" sz="1400" dirty="0" smtClean="0"/>
            <a:t> %</a:t>
          </a:r>
          <a:endParaRPr lang="ru-RU" sz="1400" dirty="0"/>
        </a:p>
      </dgm:t>
    </dgm:pt>
    <dgm:pt modelId="{0BFCB21C-4590-4F0C-A523-3349A8A4D0C9}" type="parTrans" cxnId="{4A8D7CF4-EA76-4260-8D51-F57D1CA514C8}">
      <dgm:prSet/>
      <dgm:spPr/>
      <dgm:t>
        <a:bodyPr/>
        <a:lstStyle/>
        <a:p>
          <a:endParaRPr lang="ru-RU"/>
        </a:p>
      </dgm:t>
    </dgm:pt>
    <dgm:pt modelId="{FF3DB5D2-0E2A-489D-8696-7F420A608317}" type="sibTrans" cxnId="{4A8D7CF4-EA76-4260-8D51-F57D1CA514C8}">
      <dgm:prSet/>
      <dgm:spPr/>
      <dgm:t>
        <a:bodyPr/>
        <a:lstStyle/>
        <a:p>
          <a:endParaRPr lang="ru-RU"/>
        </a:p>
      </dgm:t>
    </dgm:pt>
    <dgm:pt modelId="{050F44C9-59CD-441C-AE07-915A7C46CAE8}">
      <dgm:prSet phldrT="[Текст]" custT="1"/>
      <dgm:spPr/>
      <dgm:t>
        <a:bodyPr/>
        <a:lstStyle/>
        <a:p>
          <a:r>
            <a:rPr lang="tk-TM" sz="1400" dirty="0" smtClean="0"/>
            <a:t>Buzluklar we gar örtükleri </a:t>
          </a:r>
        </a:p>
        <a:p>
          <a:r>
            <a:rPr lang="tk-TM" sz="1600" b="1" dirty="0" smtClean="0"/>
            <a:t>1,74 %</a:t>
          </a:r>
          <a:endParaRPr lang="ru-RU" sz="1600" b="1" dirty="0"/>
        </a:p>
      </dgm:t>
    </dgm:pt>
    <dgm:pt modelId="{6ADF168A-C3FB-4F4B-A3D5-43DAC6C68FF8}" type="parTrans" cxnId="{5D4ED423-EAD9-40CD-A49A-1078C712940B}">
      <dgm:prSet/>
      <dgm:spPr/>
      <dgm:t>
        <a:bodyPr/>
        <a:lstStyle/>
        <a:p>
          <a:endParaRPr lang="ru-RU"/>
        </a:p>
      </dgm:t>
    </dgm:pt>
    <dgm:pt modelId="{24BACC3E-035A-4333-B41D-F1D0936FFC3E}" type="sibTrans" cxnId="{5D4ED423-EAD9-40CD-A49A-1078C712940B}">
      <dgm:prSet/>
      <dgm:spPr/>
      <dgm:t>
        <a:bodyPr/>
        <a:lstStyle/>
        <a:p>
          <a:endParaRPr lang="ru-RU"/>
        </a:p>
      </dgm:t>
    </dgm:pt>
    <dgm:pt modelId="{7CD57C7B-82A1-478E-B92B-CF36161EBB35}">
      <dgm:prSet phldrT="[Текст]" custT="1"/>
      <dgm:spPr/>
      <dgm:t>
        <a:bodyPr/>
        <a:lstStyle/>
        <a:p>
          <a:r>
            <a:rPr lang="tk-TM" sz="1400" dirty="0" smtClean="0"/>
            <a:t>Ýerasty suwlar </a:t>
          </a:r>
        </a:p>
        <a:p>
          <a:r>
            <a:rPr lang="tk-TM" sz="1600" b="1" dirty="0" smtClean="0"/>
            <a:t>1,69 %</a:t>
          </a:r>
          <a:endParaRPr lang="ru-RU" sz="1600" b="1" dirty="0"/>
        </a:p>
      </dgm:t>
    </dgm:pt>
    <dgm:pt modelId="{DEA1683A-67E1-48A1-8D5C-CBBD33DCEE8D}" type="parTrans" cxnId="{99BA101C-A497-4723-AB73-43EDE57ADF24}">
      <dgm:prSet/>
      <dgm:spPr/>
      <dgm:t>
        <a:bodyPr/>
        <a:lstStyle/>
        <a:p>
          <a:endParaRPr lang="ru-RU"/>
        </a:p>
      </dgm:t>
    </dgm:pt>
    <dgm:pt modelId="{42483015-639C-4BD1-B3BA-2454073D6972}" type="sibTrans" cxnId="{99BA101C-A497-4723-AB73-43EDE57ADF24}">
      <dgm:prSet/>
      <dgm:spPr/>
      <dgm:t>
        <a:bodyPr/>
        <a:lstStyle/>
        <a:p>
          <a:endParaRPr lang="ru-RU"/>
        </a:p>
      </dgm:t>
    </dgm:pt>
    <dgm:pt modelId="{B6CA03A8-B6F9-44A9-93D9-E1EE4329B3A7}">
      <dgm:prSet phldrT="[Текст]" custT="1"/>
      <dgm:spPr/>
      <dgm:t>
        <a:bodyPr/>
        <a:lstStyle/>
        <a:p>
          <a:r>
            <a:rPr lang="tk-TM" sz="1400" dirty="0" smtClean="0"/>
            <a:t>Müdimi buzluklar bilen örtüler ýerlerdäki ýerasty buzlar</a:t>
          </a:r>
        </a:p>
        <a:p>
          <a:r>
            <a:rPr lang="tk-TM" sz="1600" b="1" dirty="0" smtClean="0">
              <a:latin typeface="+mj-lt"/>
              <a:cs typeface="Times New Roman" panose="02020603050405020304" pitchFamily="18" charset="0"/>
            </a:rPr>
            <a:t>0,023 %</a:t>
          </a:r>
          <a:endParaRPr lang="ru-RU" sz="1600" b="1" dirty="0">
            <a:latin typeface="+mj-lt"/>
            <a:cs typeface="Times New Roman" panose="02020603050405020304" pitchFamily="18" charset="0"/>
          </a:endParaRPr>
        </a:p>
      </dgm:t>
    </dgm:pt>
    <dgm:pt modelId="{693CCDAA-1A70-499D-99B2-96BAC38BD79C}" type="parTrans" cxnId="{8BDE58A4-D78E-4252-9B66-71D6EE8F2244}">
      <dgm:prSet/>
      <dgm:spPr/>
      <dgm:t>
        <a:bodyPr/>
        <a:lstStyle/>
        <a:p>
          <a:endParaRPr lang="ru-RU"/>
        </a:p>
      </dgm:t>
    </dgm:pt>
    <dgm:pt modelId="{1C2FAA17-675D-480B-86F1-076583325B9B}" type="sibTrans" cxnId="{8BDE58A4-D78E-4252-9B66-71D6EE8F2244}">
      <dgm:prSet/>
      <dgm:spPr/>
      <dgm:t>
        <a:bodyPr/>
        <a:lstStyle/>
        <a:p>
          <a:endParaRPr lang="ru-RU"/>
        </a:p>
      </dgm:t>
    </dgm:pt>
    <dgm:pt modelId="{DDDE7992-7064-45A5-B238-BDB0340D0B5C}">
      <dgm:prSet phldrT="[Текст]" custT="1"/>
      <dgm:spPr/>
      <dgm:t>
        <a:bodyPr/>
        <a:lstStyle/>
        <a:p>
          <a:r>
            <a:rPr lang="tk-TM" sz="1400" dirty="0" smtClean="0"/>
            <a:t>Batgalyklar we Derýalardaky suwlar</a:t>
          </a:r>
        </a:p>
        <a:p>
          <a:r>
            <a:rPr lang="tk-TM" sz="1600" b="1" dirty="0" smtClean="0"/>
            <a:t>0,0009 %</a:t>
          </a:r>
          <a:endParaRPr lang="ru-RU" sz="1600" b="1" dirty="0"/>
        </a:p>
      </dgm:t>
    </dgm:pt>
    <dgm:pt modelId="{8D6A8ED1-67A7-4AF1-8EE1-8D5B873EC392}" type="parTrans" cxnId="{5638783C-37A7-49AB-B954-76AC4BC4D883}">
      <dgm:prSet/>
      <dgm:spPr/>
      <dgm:t>
        <a:bodyPr/>
        <a:lstStyle/>
        <a:p>
          <a:endParaRPr lang="ru-RU"/>
        </a:p>
      </dgm:t>
    </dgm:pt>
    <dgm:pt modelId="{EF68E5E3-291D-4B93-9404-656EBA2B016A}" type="sibTrans" cxnId="{5638783C-37A7-49AB-B954-76AC4BC4D883}">
      <dgm:prSet/>
      <dgm:spPr/>
      <dgm:t>
        <a:bodyPr/>
        <a:lstStyle/>
        <a:p>
          <a:endParaRPr lang="ru-RU"/>
        </a:p>
      </dgm:t>
    </dgm:pt>
    <dgm:pt modelId="{1C08C541-F0E4-4ADA-87F7-BCE2E04DEA90}">
      <dgm:prSet phldrT="[Текст]" phldr="1"/>
      <dgm:spPr/>
      <dgm:t>
        <a:bodyPr/>
        <a:lstStyle/>
        <a:p>
          <a:endParaRPr lang="ru-RU" dirty="0"/>
        </a:p>
      </dgm:t>
    </dgm:pt>
    <dgm:pt modelId="{77E426A4-FB19-44FE-9E43-D05A25187A40}" type="parTrans" cxnId="{0F1DDBFD-73D3-4D7A-9670-B5A7AB79B109}">
      <dgm:prSet/>
      <dgm:spPr/>
      <dgm:t>
        <a:bodyPr/>
        <a:lstStyle/>
        <a:p>
          <a:endParaRPr lang="ru-RU"/>
        </a:p>
      </dgm:t>
    </dgm:pt>
    <dgm:pt modelId="{A9518DB6-2A3F-48FF-A9F8-EBFCE4938C0E}" type="sibTrans" cxnId="{0F1DDBFD-73D3-4D7A-9670-B5A7AB79B109}">
      <dgm:prSet/>
      <dgm:spPr/>
      <dgm:t>
        <a:bodyPr/>
        <a:lstStyle/>
        <a:p>
          <a:endParaRPr lang="ru-RU"/>
        </a:p>
      </dgm:t>
    </dgm:pt>
    <dgm:pt modelId="{FF04FA7B-543C-4D69-ADFA-A9E66E86A713}">
      <dgm:prSet phldrT="[Текст]" phldr="1"/>
      <dgm:spPr/>
      <dgm:t>
        <a:bodyPr/>
        <a:lstStyle/>
        <a:p>
          <a:endParaRPr lang="ru-RU" dirty="0"/>
        </a:p>
      </dgm:t>
    </dgm:pt>
    <dgm:pt modelId="{7F4DDF68-00E3-4A1D-AE44-84B6F6EA4E52}" type="parTrans" cxnId="{8B52D73E-0B43-4288-B129-68608E272D2A}">
      <dgm:prSet/>
      <dgm:spPr/>
      <dgm:t>
        <a:bodyPr/>
        <a:lstStyle/>
        <a:p>
          <a:endParaRPr lang="ru-RU"/>
        </a:p>
      </dgm:t>
    </dgm:pt>
    <dgm:pt modelId="{AD2BF332-3C38-494B-8EBE-91C4D8ADAD43}" type="sibTrans" cxnId="{8B52D73E-0B43-4288-B129-68608E272D2A}">
      <dgm:prSet/>
      <dgm:spPr/>
      <dgm:t>
        <a:bodyPr/>
        <a:lstStyle/>
        <a:p>
          <a:endParaRPr lang="ru-RU"/>
        </a:p>
      </dgm:t>
    </dgm:pt>
    <dgm:pt modelId="{10E9FEA8-4F32-4783-906C-72610B32DF21}">
      <dgm:prSet phldrT="[Текст]" phldr="1"/>
      <dgm:spPr/>
      <dgm:t>
        <a:bodyPr/>
        <a:lstStyle/>
        <a:p>
          <a:endParaRPr lang="ru-RU" dirty="0"/>
        </a:p>
      </dgm:t>
    </dgm:pt>
    <dgm:pt modelId="{4DCEAB43-7C05-4CC0-BF2E-44BD52D2A565}" type="parTrans" cxnId="{84A9F386-CA71-4D63-B93A-40163E3D28DA}">
      <dgm:prSet/>
      <dgm:spPr/>
      <dgm:t>
        <a:bodyPr/>
        <a:lstStyle/>
        <a:p>
          <a:endParaRPr lang="ru-RU"/>
        </a:p>
      </dgm:t>
    </dgm:pt>
    <dgm:pt modelId="{D5C1B1D3-81C4-420B-A49C-67DDD9DE4C06}" type="sibTrans" cxnId="{84A9F386-CA71-4D63-B93A-40163E3D28DA}">
      <dgm:prSet/>
      <dgm:spPr/>
      <dgm:t>
        <a:bodyPr/>
        <a:lstStyle/>
        <a:p>
          <a:endParaRPr lang="ru-RU"/>
        </a:p>
      </dgm:t>
    </dgm:pt>
    <dgm:pt modelId="{2A7F45A8-7C8E-4D41-899B-6F11BAB1D138}">
      <dgm:prSet phldrT="[Текст]" phldr="1"/>
      <dgm:spPr/>
      <dgm:t>
        <a:bodyPr/>
        <a:lstStyle/>
        <a:p>
          <a:endParaRPr lang="ru-RU" dirty="0"/>
        </a:p>
      </dgm:t>
    </dgm:pt>
    <dgm:pt modelId="{FC2A56FB-DFCD-439F-A4CE-B0C89C8C3187}" type="parTrans" cxnId="{EC47218A-5704-4AE4-A86B-C720EEF0D501}">
      <dgm:prSet/>
      <dgm:spPr/>
      <dgm:t>
        <a:bodyPr/>
        <a:lstStyle/>
        <a:p>
          <a:endParaRPr lang="ru-RU"/>
        </a:p>
      </dgm:t>
    </dgm:pt>
    <dgm:pt modelId="{19334042-85E6-4FFD-B151-CB4E0C609B2D}" type="sibTrans" cxnId="{EC47218A-5704-4AE4-A86B-C720EEF0D501}">
      <dgm:prSet/>
      <dgm:spPr/>
      <dgm:t>
        <a:bodyPr/>
        <a:lstStyle/>
        <a:p>
          <a:endParaRPr lang="ru-RU"/>
        </a:p>
      </dgm:t>
    </dgm:pt>
    <dgm:pt modelId="{6461EAC3-1ED4-49E6-9D7F-CF652A0FB247}" type="pres">
      <dgm:prSet presAssocID="{BDA08EA0-A537-4ED6-9C89-79635CCFC6EA}" presName="compositeShape" presStyleCnt="0">
        <dgm:presLayoutVars>
          <dgm:chMax val="7"/>
          <dgm:dir/>
          <dgm:resizeHandles val="exact"/>
        </dgm:presLayoutVars>
      </dgm:prSet>
      <dgm:spPr/>
    </dgm:pt>
    <dgm:pt modelId="{8673472D-E451-4C65-8109-A46A40B55CAE}" type="pres">
      <dgm:prSet presAssocID="{BDA08EA0-A537-4ED6-9C89-79635CCFC6EA}" presName="wedge1" presStyleLbl="node1" presStyleIdx="0" presStyleCnt="7" custLinFactNeighborX="-957" custLinFactNeighborY="1275"/>
      <dgm:spPr/>
      <dgm:t>
        <a:bodyPr/>
        <a:lstStyle/>
        <a:p>
          <a:endParaRPr lang="ru-RU"/>
        </a:p>
      </dgm:t>
    </dgm:pt>
    <dgm:pt modelId="{8952FF86-3C44-44EF-B374-075E88AAD47F}" type="pres">
      <dgm:prSet presAssocID="{BDA08EA0-A537-4ED6-9C89-79635CCFC6EA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C4947E-6EE1-4324-B5E1-732E6288650B}" type="pres">
      <dgm:prSet presAssocID="{BDA08EA0-A537-4ED6-9C89-79635CCFC6EA}" presName="wedge2" presStyleLbl="node1" presStyleIdx="1" presStyleCnt="7"/>
      <dgm:spPr/>
      <dgm:t>
        <a:bodyPr/>
        <a:lstStyle/>
        <a:p>
          <a:endParaRPr lang="ru-RU"/>
        </a:p>
      </dgm:t>
    </dgm:pt>
    <dgm:pt modelId="{27083AD1-15C2-4C2B-80A4-9296EA753272}" type="pres">
      <dgm:prSet presAssocID="{BDA08EA0-A537-4ED6-9C89-79635CCFC6EA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806282-72D3-4A75-B578-FAF641F08D65}" type="pres">
      <dgm:prSet presAssocID="{BDA08EA0-A537-4ED6-9C89-79635CCFC6EA}" presName="wedge3" presStyleLbl="node1" presStyleIdx="2" presStyleCnt="7" custScaleX="99522" custScaleY="95440" custLinFactNeighborX="843" custLinFactNeighborY="246"/>
      <dgm:spPr/>
      <dgm:t>
        <a:bodyPr/>
        <a:lstStyle/>
        <a:p>
          <a:endParaRPr lang="ru-RU"/>
        </a:p>
      </dgm:t>
    </dgm:pt>
    <dgm:pt modelId="{8135B356-80A0-45B5-B328-E712CC10EA38}" type="pres">
      <dgm:prSet presAssocID="{BDA08EA0-A537-4ED6-9C89-79635CCFC6EA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C84036-1542-4F14-81C4-A3D365ACA7B5}" type="pres">
      <dgm:prSet presAssocID="{BDA08EA0-A537-4ED6-9C89-79635CCFC6EA}" presName="wedge4" presStyleLbl="node1" presStyleIdx="3" presStyleCnt="7"/>
      <dgm:spPr/>
      <dgm:t>
        <a:bodyPr/>
        <a:lstStyle/>
        <a:p>
          <a:endParaRPr lang="ru-RU"/>
        </a:p>
      </dgm:t>
    </dgm:pt>
    <dgm:pt modelId="{6102B000-F318-4297-ACD8-809D0A9ECDBD}" type="pres">
      <dgm:prSet presAssocID="{BDA08EA0-A537-4ED6-9C89-79635CCFC6EA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2012C3-3F53-4CF5-8A7F-892C9549F8D0}" type="pres">
      <dgm:prSet presAssocID="{BDA08EA0-A537-4ED6-9C89-79635CCFC6EA}" presName="wedge5" presStyleLbl="node1" presStyleIdx="4" presStyleCnt="7"/>
      <dgm:spPr/>
      <dgm:t>
        <a:bodyPr/>
        <a:lstStyle/>
        <a:p>
          <a:endParaRPr lang="ru-RU"/>
        </a:p>
      </dgm:t>
    </dgm:pt>
    <dgm:pt modelId="{E5589149-4E06-407D-9C2C-64A248C99A3F}" type="pres">
      <dgm:prSet presAssocID="{BDA08EA0-A537-4ED6-9C89-79635CCFC6EA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B0842D-8029-40B3-BBAC-1F1D4873A4E0}" type="pres">
      <dgm:prSet presAssocID="{BDA08EA0-A537-4ED6-9C89-79635CCFC6EA}" presName="wedge6" presStyleLbl="node1" presStyleIdx="5" presStyleCnt="7"/>
      <dgm:spPr/>
      <dgm:t>
        <a:bodyPr/>
        <a:lstStyle/>
        <a:p>
          <a:endParaRPr lang="ru-RU"/>
        </a:p>
      </dgm:t>
    </dgm:pt>
    <dgm:pt modelId="{5B6F99AB-8385-4224-83F6-4C3F2A5A2206}" type="pres">
      <dgm:prSet presAssocID="{BDA08EA0-A537-4ED6-9C89-79635CCFC6EA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EA6238-0569-4B99-BCBE-4EFFEEB63960}" type="pres">
      <dgm:prSet presAssocID="{BDA08EA0-A537-4ED6-9C89-79635CCFC6EA}" presName="wedge7" presStyleLbl="node1" presStyleIdx="6" presStyleCnt="7"/>
      <dgm:spPr/>
      <dgm:t>
        <a:bodyPr/>
        <a:lstStyle/>
        <a:p>
          <a:endParaRPr lang="ru-RU"/>
        </a:p>
      </dgm:t>
    </dgm:pt>
    <dgm:pt modelId="{5A0058FE-92D7-40E5-A92B-FB977752936E}" type="pres">
      <dgm:prSet presAssocID="{BDA08EA0-A537-4ED6-9C89-79635CCFC6EA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D6F7F7-2024-479F-BEC8-4810608C0C91}" type="presOf" srcId="{7CD57C7B-82A1-478E-B92B-CF36161EBB35}" destId="{D2806282-72D3-4A75-B578-FAF641F08D65}" srcOrd="0" destOrd="0" presId="urn:microsoft.com/office/officeart/2005/8/layout/chart3"/>
    <dgm:cxn modelId="{C2313237-DC4F-4C60-99DB-69B7D8714C92}" type="presOf" srcId="{B6CA03A8-B6F9-44A9-93D9-E1EE4329B3A7}" destId="{71C84036-1542-4F14-81C4-A3D365ACA7B5}" srcOrd="0" destOrd="0" presId="urn:microsoft.com/office/officeart/2005/8/layout/chart3"/>
    <dgm:cxn modelId="{8B52D73E-0B43-4288-B129-68608E272D2A}" srcId="{BDA08EA0-A537-4ED6-9C89-79635CCFC6EA}" destId="{FF04FA7B-543C-4D69-ADFA-A9E66E86A713}" srcOrd="10" destOrd="0" parTransId="{7F4DDF68-00E3-4A1D-AE44-84B6F6EA4E52}" sibTransId="{AD2BF332-3C38-494B-8EBE-91C4D8ADAD43}"/>
    <dgm:cxn modelId="{63E66A45-F115-4E3B-9577-C00B49BA4DD0}" type="presOf" srcId="{DDDE7992-7064-45A5-B238-BDB0340D0B5C}" destId="{63EA6238-0569-4B99-BCBE-4EFFEEB63960}" srcOrd="0" destOrd="0" presId="urn:microsoft.com/office/officeart/2005/8/layout/chart3"/>
    <dgm:cxn modelId="{1628AC61-5B19-4632-B6E0-ADC2D42B2AEE}" type="presOf" srcId="{BDA08EA0-A537-4ED6-9C89-79635CCFC6EA}" destId="{6461EAC3-1ED4-49E6-9D7F-CF652A0FB247}" srcOrd="0" destOrd="0" presId="urn:microsoft.com/office/officeart/2005/8/layout/chart3"/>
    <dgm:cxn modelId="{4A8D7CF4-EA76-4260-8D51-F57D1CA514C8}" srcId="{BDA08EA0-A537-4ED6-9C89-79635CCFC6EA}" destId="{EC9EB665-7C6D-436B-82B4-4B877D3B6199}" srcOrd="5" destOrd="0" parTransId="{0BFCB21C-4590-4F0C-A523-3349A8A4D0C9}" sibTransId="{FF3DB5D2-0E2A-489D-8696-7F420A608317}"/>
    <dgm:cxn modelId="{7ACB3CAB-7A57-4013-85DC-FAC503489E6C}" type="presOf" srcId="{DDDE7992-7064-45A5-B238-BDB0340D0B5C}" destId="{5A0058FE-92D7-40E5-A92B-FB977752936E}" srcOrd="1" destOrd="0" presId="urn:microsoft.com/office/officeart/2005/8/layout/chart3"/>
    <dgm:cxn modelId="{45BA1AF2-8BB6-4A5C-9345-3478BAD21EB7}" type="presOf" srcId="{B6CA03A8-B6F9-44A9-93D9-E1EE4329B3A7}" destId="{6102B000-F318-4297-ACD8-809D0A9ECDBD}" srcOrd="1" destOrd="0" presId="urn:microsoft.com/office/officeart/2005/8/layout/chart3"/>
    <dgm:cxn modelId="{992FBFB7-00D9-49BD-BF39-1C6C46792DC6}" type="presOf" srcId="{050F44C9-59CD-441C-AE07-915A7C46CAE8}" destId="{27083AD1-15C2-4C2B-80A4-9296EA753272}" srcOrd="1" destOrd="0" presId="urn:microsoft.com/office/officeart/2005/8/layout/chart3"/>
    <dgm:cxn modelId="{A801AEDE-D256-4934-92F0-71479DF3616A}" type="presOf" srcId="{36DA7A55-1025-4A04-BBED-342CC7F40136}" destId="{E5589149-4E06-407D-9C2C-64A248C99A3F}" srcOrd="1" destOrd="0" presId="urn:microsoft.com/office/officeart/2005/8/layout/chart3"/>
    <dgm:cxn modelId="{2908E534-4DF4-4934-BB9C-DA48B207E5DE}" type="presOf" srcId="{030C0032-2121-4A68-BA25-6583EED2BA51}" destId="{8673472D-E451-4C65-8109-A46A40B55CAE}" srcOrd="0" destOrd="0" presId="urn:microsoft.com/office/officeart/2005/8/layout/chart3"/>
    <dgm:cxn modelId="{EC47218A-5704-4AE4-A86B-C720EEF0D501}" srcId="{BDA08EA0-A537-4ED6-9C89-79635CCFC6EA}" destId="{2A7F45A8-7C8E-4D41-899B-6F11BAB1D138}" srcOrd="7" destOrd="0" parTransId="{FC2A56FB-DFCD-439F-A4CE-B0C89C8C3187}" sibTransId="{19334042-85E6-4FFD-B151-CB4E0C609B2D}"/>
    <dgm:cxn modelId="{5638783C-37A7-49AB-B954-76AC4BC4D883}" srcId="{BDA08EA0-A537-4ED6-9C89-79635CCFC6EA}" destId="{DDDE7992-7064-45A5-B238-BDB0340D0B5C}" srcOrd="6" destOrd="0" parTransId="{8D6A8ED1-67A7-4AF1-8EE1-8D5B873EC392}" sibTransId="{EF68E5E3-291D-4B93-9404-656EBA2B016A}"/>
    <dgm:cxn modelId="{1604FC28-D613-4D2E-BED2-EE4EBAC78943}" srcId="{BDA08EA0-A537-4ED6-9C89-79635CCFC6EA}" destId="{030C0032-2121-4A68-BA25-6583EED2BA51}" srcOrd="0" destOrd="0" parTransId="{D9A65421-BE1D-4611-B6CE-B5B8D15697A7}" sibTransId="{962CCB07-0F73-4488-B530-E8515C984044}"/>
    <dgm:cxn modelId="{8BDE58A4-D78E-4252-9B66-71D6EE8F2244}" srcId="{BDA08EA0-A537-4ED6-9C89-79635CCFC6EA}" destId="{B6CA03A8-B6F9-44A9-93D9-E1EE4329B3A7}" srcOrd="3" destOrd="0" parTransId="{693CCDAA-1A70-499D-99B2-96BAC38BD79C}" sibTransId="{1C2FAA17-675D-480B-86F1-076583325B9B}"/>
    <dgm:cxn modelId="{7F345F3A-5254-4FB6-9C6E-7738EB5F11B9}" type="presOf" srcId="{EC9EB665-7C6D-436B-82B4-4B877D3B6199}" destId="{5B6F99AB-8385-4224-83F6-4C3F2A5A2206}" srcOrd="1" destOrd="0" presId="urn:microsoft.com/office/officeart/2005/8/layout/chart3"/>
    <dgm:cxn modelId="{0F1DDBFD-73D3-4D7A-9670-B5A7AB79B109}" srcId="{BDA08EA0-A537-4ED6-9C89-79635CCFC6EA}" destId="{1C08C541-F0E4-4ADA-87F7-BCE2E04DEA90}" srcOrd="9" destOrd="0" parTransId="{77E426A4-FB19-44FE-9E43-D05A25187A40}" sibTransId="{A9518DB6-2A3F-48FF-A9F8-EBFCE4938C0E}"/>
    <dgm:cxn modelId="{99BA101C-A497-4723-AB73-43EDE57ADF24}" srcId="{BDA08EA0-A537-4ED6-9C89-79635CCFC6EA}" destId="{7CD57C7B-82A1-478E-B92B-CF36161EBB35}" srcOrd="2" destOrd="0" parTransId="{DEA1683A-67E1-48A1-8D5C-CBBD33DCEE8D}" sibTransId="{42483015-639C-4BD1-B3BA-2454073D6972}"/>
    <dgm:cxn modelId="{5D4ED423-EAD9-40CD-A49A-1078C712940B}" srcId="{BDA08EA0-A537-4ED6-9C89-79635CCFC6EA}" destId="{050F44C9-59CD-441C-AE07-915A7C46CAE8}" srcOrd="1" destOrd="0" parTransId="{6ADF168A-C3FB-4F4B-A3D5-43DAC6C68FF8}" sibTransId="{24BACC3E-035A-4333-B41D-F1D0936FFC3E}"/>
    <dgm:cxn modelId="{23972B22-DC18-473E-863E-4FD50ABAE2DA}" type="presOf" srcId="{030C0032-2121-4A68-BA25-6583EED2BA51}" destId="{8952FF86-3C44-44EF-B374-075E88AAD47F}" srcOrd="1" destOrd="0" presId="urn:microsoft.com/office/officeart/2005/8/layout/chart3"/>
    <dgm:cxn modelId="{102052C9-6412-4062-BBCC-20159D316D12}" type="presOf" srcId="{050F44C9-59CD-441C-AE07-915A7C46CAE8}" destId="{60C4947E-6EE1-4324-B5E1-732E6288650B}" srcOrd="0" destOrd="0" presId="urn:microsoft.com/office/officeart/2005/8/layout/chart3"/>
    <dgm:cxn modelId="{3B0F59EB-968C-4A42-8B34-6A86289C7E91}" type="presOf" srcId="{EC9EB665-7C6D-436B-82B4-4B877D3B6199}" destId="{F7B0842D-8029-40B3-BBAC-1F1D4873A4E0}" srcOrd="0" destOrd="0" presId="urn:microsoft.com/office/officeart/2005/8/layout/chart3"/>
    <dgm:cxn modelId="{EA52B80D-FDFC-4B86-9164-C3A45B0EB3D1}" type="presOf" srcId="{7CD57C7B-82A1-478E-B92B-CF36161EBB35}" destId="{8135B356-80A0-45B5-B328-E712CC10EA38}" srcOrd="1" destOrd="0" presId="urn:microsoft.com/office/officeart/2005/8/layout/chart3"/>
    <dgm:cxn modelId="{D8AA3FCB-4952-4734-A4C5-0D3DDD26878E}" srcId="{BDA08EA0-A537-4ED6-9C89-79635CCFC6EA}" destId="{36DA7A55-1025-4A04-BBED-342CC7F40136}" srcOrd="4" destOrd="0" parTransId="{3C9E480F-5C3E-42A5-8F65-FAF475F1604E}" sibTransId="{7C07043D-5159-4B01-BEFE-716E60A5BAD4}"/>
    <dgm:cxn modelId="{84A9F386-CA71-4D63-B93A-40163E3D28DA}" srcId="{BDA08EA0-A537-4ED6-9C89-79635CCFC6EA}" destId="{10E9FEA8-4F32-4783-906C-72610B32DF21}" srcOrd="8" destOrd="0" parTransId="{4DCEAB43-7C05-4CC0-BF2E-44BD52D2A565}" sibTransId="{D5C1B1D3-81C4-420B-A49C-67DDD9DE4C06}"/>
    <dgm:cxn modelId="{B2D7EAB6-4173-468A-8EAE-F6FCCBCE7CD3}" type="presOf" srcId="{36DA7A55-1025-4A04-BBED-342CC7F40136}" destId="{272012C3-3F53-4CF5-8A7F-892C9549F8D0}" srcOrd="0" destOrd="0" presId="urn:microsoft.com/office/officeart/2005/8/layout/chart3"/>
    <dgm:cxn modelId="{A0F4EF4D-826D-433C-A96F-1F740E7E9699}" type="presParOf" srcId="{6461EAC3-1ED4-49E6-9D7F-CF652A0FB247}" destId="{8673472D-E451-4C65-8109-A46A40B55CAE}" srcOrd="0" destOrd="0" presId="urn:microsoft.com/office/officeart/2005/8/layout/chart3"/>
    <dgm:cxn modelId="{A4DD812A-498D-4FFD-A453-3363E13C57AE}" type="presParOf" srcId="{6461EAC3-1ED4-49E6-9D7F-CF652A0FB247}" destId="{8952FF86-3C44-44EF-B374-075E88AAD47F}" srcOrd="1" destOrd="0" presId="urn:microsoft.com/office/officeart/2005/8/layout/chart3"/>
    <dgm:cxn modelId="{E1612365-0777-4B7F-9A03-584F77292206}" type="presParOf" srcId="{6461EAC3-1ED4-49E6-9D7F-CF652A0FB247}" destId="{60C4947E-6EE1-4324-B5E1-732E6288650B}" srcOrd="2" destOrd="0" presId="urn:microsoft.com/office/officeart/2005/8/layout/chart3"/>
    <dgm:cxn modelId="{D7615D46-3C5C-442A-9F47-5E77BB1EE076}" type="presParOf" srcId="{6461EAC3-1ED4-49E6-9D7F-CF652A0FB247}" destId="{27083AD1-15C2-4C2B-80A4-9296EA753272}" srcOrd="3" destOrd="0" presId="urn:microsoft.com/office/officeart/2005/8/layout/chart3"/>
    <dgm:cxn modelId="{ABE6ECC4-FBB1-4CD3-BBA3-1668CA8B68F5}" type="presParOf" srcId="{6461EAC3-1ED4-49E6-9D7F-CF652A0FB247}" destId="{D2806282-72D3-4A75-B578-FAF641F08D65}" srcOrd="4" destOrd="0" presId="urn:microsoft.com/office/officeart/2005/8/layout/chart3"/>
    <dgm:cxn modelId="{B2CE3436-B8F2-4505-B9CC-1435A9F9D27E}" type="presParOf" srcId="{6461EAC3-1ED4-49E6-9D7F-CF652A0FB247}" destId="{8135B356-80A0-45B5-B328-E712CC10EA38}" srcOrd="5" destOrd="0" presId="urn:microsoft.com/office/officeart/2005/8/layout/chart3"/>
    <dgm:cxn modelId="{BCA252D3-7A4A-45C5-A661-132AFB62245B}" type="presParOf" srcId="{6461EAC3-1ED4-49E6-9D7F-CF652A0FB247}" destId="{71C84036-1542-4F14-81C4-A3D365ACA7B5}" srcOrd="6" destOrd="0" presId="urn:microsoft.com/office/officeart/2005/8/layout/chart3"/>
    <dgm:cxn modelId="{1FAC08D7-EE95-4650-BEE3-D2CBC0A84298}" type="presParOf" srcId="{6461EAC3-1ED4-49E6-9D7F-CF652A0FB247}" destId="{6102B000-F318-4297-ACD8-809D0A9ECDBD}" srcOrd="7" destOrd="0" presId="urn:microsoft.com/office/officeart/2005/8/layout/chart3"/>
    <dgm:cxn modelId="{B618172B-93A4-4F8A-9F06-70815F50C944}" type="presParOf" srcId="{6461EAC3-1ED4-49E6-9D7F-CF652A0FB247}" destId="{272012C3-3F53-4CF5-8A7F-892C9549F8D0}" srcOrd="8" destOrd="0" presId="urn:microsoft.com/office/officeart/2005/8/layout/chart3"/>
    <dgm:cxn modelId="{71551C68-B5CE-45EE-8533-94A4CF0CCCFB}" type="presParOf" srcId="{6461EAC3-1ED4-49E6-9D7F-CF652A0FB247}" destId="{E5589149-4E06-407D-9C2C-64A248C99A3F}" srcOrd="9" destOrd="0" presId="urn:microsoft.com/office/officeart/2005/8/layout/chart3"/>
    <dgm:cxn modelId="{3E7E7F20-0BD3-4424-AA40-29338630F87D}" type="presParOf" srcId="{6461EAC3-1ED4-49E6-9D7F-CF652A0FB247}" destId="{F7B0842D-8029-40B3-BBAC-1F1D4873A4E0}" srcOrd="10" destOrd="0" presId="urn:microsoft.com/office/officeart/2005/8/layout/chart3"/>
    <dgm:cxn modelId="{9492988B-393D-4247-8A79-76B1EF1EE30B}" type="presParOf" srcId="{6461EAC3-1ED4-49E6-9D7F-CF652A0FB247}" destId="{5B6F99AB-8385-4224-83F6-4C3F2A5A2206}" srcOrd="11" destOrd="0" presId="urn:microsoft.com/office/officeart/2005/8/layout/chart3"/>
    <dgm:cxn modelId="{213D7DD6-A8E0-44F4-AC45-32CD94AEC145}" type="presParOf" srcId="{6461EAC3-1ED4-49E6-9D7F-CF652A0FB247}" destId="{63EA6238-0569-4B99-BCBE-4EFFEEB63960}" srcOrd="12" destOrd="0" presId="urn:microsoft.com/office/officeart/2005/8/layout/chart3"/>
    <dgm:cxn modelId="{AEA895D5-AF41-44BC-9294-20F59704026E}" type="presParOf" srcId="{6461EAC3-1ED4-49E6-9D7F-CF652A0FB247}" destId="{5A0058FE-92D7-40E5-A92B-FB977752936E}" srcOrd="13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86055B3-B7AA-4638-8997-8898105BDC45}" type="doc">
      <dgm:prSet loTypeId="urn:microsoft.com/office/officeart/2005/8/layout/chevron2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D0B3DA-90FC-4993-97D2-F4B9458CFA03}">
      <dgm:prSet phldrT="[Текст]"/>
      <dgm:spPr/>
      <dgm:t>
        <a:bodyPr/>
        <a:lstStyle/>
        <a:p>
          <a:r>
            <a:rPr lang="tk-TM" dirty="0" smtClean="0"/>
            <a:t>2</a:t>
          </a:r>
          <a:endParaRPr lang="ru-RU" dirty="0"/>
        </a:p>
      </dgm:t>
    </dgm:pt>
    <dgm:pt modelId="{E47132B5-94E5-45BF-AC74-EC3A5E84BB08}" type="parTrans" cxnId="{8F5C7719-7900-4860-806B-0CDF4F146303}">
      <dgm:prSet/>
      <dgm:spPr/>
      <dgm:t>
        <a:bodyPr/>
        <a:lstStyle/>
        <a:p>
          <a:endParaRPr lang="ru-RU"/>
        </a:p>
      </dgm:t>
    </dgm:pt>
    <dgm:pt modelId="{EE907485-4D19-436A-8FB5-053ECEF38783}" type="sibTrans" cxnId="{8F5C7719-7900-4860-806B-0CDF4F146303}">
      <dgm:prSet/>
      <dgm:spPr/>
      <dgm:t>
        <a:bodyPr/>
        <a:lstStyle/>
        <a:p>
          <a:endParaRPr lang="ru-RU"/>
        </a:p>
      </dgm:t>
    </dgm:pt>
    <dgm:pt modelId="{C776FADC-60FC-4282-AC8F-7A38DB2AAFA5}">
      <dgm:prSet phldrT="[Текст]"/>
      <dgm:spPr/>
      <dgm:t>
        <a:bodyPr/>
        <a:lstStyle/>
        <a:p>
          <a:r>
            <a:rPr lang="tk-TM" dirty="0" smtClean="0"/>
            <a:t>3</a:t>
          </a:r>
          <a:endParaRPr lang="ru-RU" dirty="0"/>
        </a:p>
      </dgm:t>
    </dgm:pt>
    <dgm:pt modelId="{2A820E91-DB15-4C56-9AAA-1A67533C7836}" type="parTrans" cxnId="{9703C690-99BC-425A-ACCF-D026844F6A15}">
      <dgm:prSet/>
      <dgm:spPr/>
      <dgm:t>
        <a:bodyPr/>
        <a:lstStyle/>
        <a:p>
          <a:endParaRPr lang="ru-RU"/>
        </a:p>
      </dgm:t>
    </dgm:pt>
    <dgm:pt modelId="{2D4D7366-387B-49EB-B868-167A0BFB701B}" type="sibTrans" cxnId="{9703C690-99BC-425A-ACCF-D026844F6A15}">
      <dgm:prSet/>
      <dgm:spPr/>
      <dgm:t>
        <a:bodyPr/>
        <a:lstStyle/>
        <a:p>
          <a:endParaRPr lang="ru-RU"/>
        </a:p>
      </dgm:t>
    </dgm:pt>
    <dgm:pt modelId="{80D8FEA6-4A3D-4481-82E7-EEEE0004842F}">
      <dgm:prSet phldrT="[Текст]"/>
      <dgm:spPr/>
      <dgm:t>
        <a:bodyPr/>
        <a:lstStyle/>
        <a:p>
          <a:r>
            <a:rPr lang="tk-TM" dirty="0" smtClean="0"/>
            <a:t>Biologiki hapalaýjylar</a:t>
          </a:r>
          <a:endParaRPr lang="ru-RU" dirty="0"/>
        </a:p>
      </dgm:t>
    </dgm:pt>
    <dgm:pt modelId="{03561F31-6325-41D8-9C08-B85E01315AA0}" type="sibTrans" cxnId="{BC3782E7-9A48-449A-8E8E-C172CCC26431}">
      <dgm:prSet/>
      <dgm:spPr/>
      <dgm:t>
        <a:bodyPr/>
        <a:lstStyle/>
        <a:p>
          <a:endParaRPr lang="ru-RU"/>
        </a:p>
      </dgm:t>
    </dgm:pt>
    <dgm:pt modelId="{E54D6EAD-1248-44FF-ADA4-55265CAAF786}" type="parTrans" cxnId="{BC3782E7-9A48-449A-8E8E-C172CCC26431}">
      <dgm:prSet/>
      <dgm:spPr/>
      <dgm:t>
        <a:bodyPr/>
        <a:lstStyle/>
        <a:p>
          <a:endParaRPr lang="ru-RU"/>
        </a:p>
      </dgm:t>
    </dgm:pt>
    <dgm:pt modelId="{BB98635C-CF4F-460A-A28A-73B004CA187C}">
      <dgm:prSet phldrT="[Текст]"/>
      <dgm:spPr/>
      <dgm:t>
        <a:bodyPr/>
        <a:lstStyle/>
        <a:p>
          <a:r>
            <a:rPr lang="tk-TM" dirty="0" smtClean="0"/>
            <a:t>1</a:t>
          </a:r>
          <a:endParaRPr lang="ru-RU" dirty="0"/>
        </a:p>
      </dgm:t>
    </dgm:pt>
    <dgm:pt modelId="{22134D7B-7060-4EDB-8740-9DAB5321035E}" type="sibTrans" cxnId="{7FF57E11-CC68-4B36-954F-09F28D8CE4A8}">
      <dgm:prSet/>
      <dgm:spPr/>
      <dgm:t>
        <a:bodyPr/>
        <a:lstStyle/>
        <a:p>
          <a:endParaRPr lang="ru-RU"/>
        </a:p>
      </dgm:t>
    </dgm:pt>
    <dgm:pt modelId="{D43DA344-3B27-468B-81BC-63D99D4183B5}" type="parTrans" cxnId="{7FF57E11-CC68-4B36-954F-09F28D8CE4A8}">
      <dgm:prSet/>
      <dgm:spPr/>
      <dgm:t>
        <a:bodyPr/>
        <a:lstStyle/>
        <a:p>
          <a:endParaRPr lang="ru-RU"/>
        </a:p>
      </dgm:t>
    </dgm:pt>
    <dgm:pt modelId="{16DFDBBA-1C61-42C8-B787-7B8B2EB25257}">
      <dgm:prSet/>
      <dgm:spPr/>
      <dgm:t>
        <a:bodyPr/>
        <a:lstStyle/>
        <a:p>
          <a:r>
            <a:rPr lang="tk-TM" dirty="0" smtClean="0"/>
            <a:t>Himiki  hapalaýjylar</a:t>
          </a:r>
          <a:endParaRPr lang="ru-RU" dirty="0"/>
        </a:p>
      </dgm:t>
    </dgm:pt>
    <dgm:pt modelId="{FA035D4A-EA6F-4C74-BD89-123E7624CDAA}" type="parTrans" cxnId="{D1AE6D44-6302-4166-9EDA-766D20F675E5}">
      <dgm:prSet/>
      <dgm:spPr/>
      <dgm:t>
        <a:bodyPr/>
        <a:lstStyle/>
        <a:p>
          <a:endParaRPr lang="ru-RU"/>
        </a:p>
      </dgm:t>
    </dgm:pt>
    <dgm:pt modelId="{251592DB-1BFF-4103-829B-7CC86DA4C941}" type="sibTrans" cxnId="{D1AE6D44-6302-4166-9EDA-766D20F675E5}">
      <dgm:prSet/>
      <dgm:spPr/>
      <dgm:t>
        <a:bodyPr/>
        <a:lstStyle/>
        <a:p>
          <a:endParaRPr lang="ru-RU"/>
        </a:p>
      </dgm:t>
    </dgm:pt>
    <dgm:pt modelId="{3BDAE02A-E0AE-47E2-87D0-EE53201E4037}">
      <dgm:prSet phldrT="[Текст]"/>
      <dgm:spPr/>
      <dgm:t>
        <a:bodyPr/>
        <a:lstStyle/>
        <a:p>
          <a:r>
            <a:rPr lang="tk-TM" dirty="0" smtClean="0"/>
            <a:t>Fiziki hapalaýjylar</a:t>
          </a:r>
          <a:endParaRPr lang="ru-RU" dirty="0"/>
        </a:p>
      </dgm:t>
    </dgm:pt>
    <dgm:pt modelId="{83182E7F-958B-4CC6-8F8C-51E076847581}" type="sibTrans" cxnId="{7ADB3872-08D7-4A2B-97E2-A8BDC15A52FF}">
      <dgm:prSet/>
      <dgm:spPr/>
      <dgm:t>
        <a:bodyPr/>
        <a:lstStyle/>
        <a:p>
          <a:endParaRPr lang="ru-RU"/>
        </a:p>
      </dgm:t>
    </dgm:pt>
    <dgm:pt modelId="{60D745E2-3FD8-445D-8B1F-5C92B22DE01A}" type="parTrans" cxnId="{7ADB3872-08D7-4A2B-97E2-A8BDC15A52FF}">
      <dgm:prSet/>
      <dgm:spPr/>
      <dgm:t>
        <a:bodyPr/>
        <a:lstStyle/>
        <a:p>
          <a:endParaRPr lang="ru-RU"/>
        </a:p>
      </dgm:t>
    </dgm:pt>
    <dgm:pt modelId="{DA22C43B-5E4F-4495-B338-F12800AEE218}" type="pres">
      <dgm:prSet presAssocID="{F86055B3-B7AA-4638-8997-8898105BDC4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88D480-1155-42F0-A77D-334314B29BF5}" type="pres">
      <dgm:prSet presAssocID="{BB98635C-CF4F-460A-A28A-73B004CA187C}" presName="composite" presStyleCnt="0"/>
      <dgm:spPr/>
    </dgm:pt>
    <dgm:pt modelId="{3D08B369-B885-4A0B-84B2-4D5F051CDCB5}" type="pres">
      <dgm:prSet presAssocID="{BB98635C-CF4F-460A-A28A-73B004CA187C}" presName="parentText" presStyleLbl="alignNode1" presStyleIdx="0" presStyleCnt="3" custLinFactNeighborX="-2666" custLinFactNeighborY="554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167D54-0455-4DCF-8E09-65AA95BFF4E9}" type="pres">
      <dgm:prSet presAssocID="{BB98635C-CF4F-460A-A28A-73B004CA187C}" presName="descendantText" presStyleLbl="alignAcc1" presStyleIdx="0" presStyleCnt="3" custScaleY="100000" custLinFactNeighborX="-461" custLinFactNeighborY="114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F0EC8A-8935-4C55-B61E-199E74664E85}" type="pres">
      <dgm:prSet presAssocID="{22134D7B-7060-4EDB-8740-9DAB5321035E}" presName="sp" presStyleCnt="0"/>
      <dgm:spPr/>
    </dgm:pt>
    <dgm:pt modelId="{7305A990-5195-4151-9D8A-7BC3523BC914}" type="pres">
      <dgm:prSet presAssocID="{90D0B3DA-90FC-4993-97D2-F4B9458CFA03}" presName="composite" presStyleCnt="0"/>
      <dgm:spPr/>
    </dgm:pt>
    <dgm:pt modelId="{20BC5AF7-ABD1-4BDC-A3F3-F46881FCB1AD}" type="pres">
      <dgm:prSet presAssocID="{90D0B3DA-90FC-4993-97D2-F4B9458CFA03}" presName="parentText" presStyleLbl="alignNode1" presStyleIdx="1" presStyleCnt="3" custLinFactNeighborX="-5332" custLinFactNeighborY="653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E71500-1C7C-4037-9082-CEC53D339902}" type="pres">
      <dgm:prSet presAssocID="{90D0B3DA-90FC-4993-97D2-F4B9458CFA03}" presName="descendantText" presStyleLbl="alignAcc1" presStyleIdx="1" presStyleCnt="3" custLinFactNeighborX="-922" custLinFactNeighborY="71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17FC36-196D-4FC3-9E5E-E3E69C3803CA}" type="pres">
      <dgm:prSet presAssocID="{EE907485-4D19-436A-8FB5-053ECEF38783}" presName="sp" presStyleCnt="0"/>
      <dgm:spPr/>
    </dgm:pt>
    <dgm:pt modelId="{F3FFDC88-6F00-4F26-95AB-137BB5DB318E}" type="pres">
      <dgm:prSet presAssocID="{C776FADC-60FC-4282-AC8F-7A38DB2AAFA5}" presName="composite" presStyleCnt="0"/>
      <dgm:spPr/>
    </dgm:pt>
    <dgm:pt modelId="{CEBC2418-E243-43AF-8217-B8A4BA1F6378}" type="pres">
      <dgm:prSet presAssocID="{C776FADC-60FC-4282-AC8F-7A38DB2AAFA5}" presName="parentText" presStyleLbl="alignNode1" presStyleIdx="2" presStyleCnt="3" custLinFactNeighborY="466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C72760-59AE-47D4-8271-0C1B3C1F02AE}" type="pres">
      <dgm:prSet presAssocID="{C776FADC-60FC-4282-AC8F-7A38DB2AAFA5}" presName="descendantText" presStyleLbl="alignAcc1" presStyleIdx="2" presStyleCnt="3" custLinFactNeighborY="43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5C7719-7900-4860-806B-0CDF4F146303}" srcId="{F86055B3-B7AA-4638-8997-8898105BDC45}" destId="{90D0B3DA-90FC-4993-97D2-F4B9458CFA03}" srcOrd="1" destOrd="0" parTransId="{E47132B5-94E5-45BF-AC74-EC3A5E84BB08}" sibTransId="{EE907485-4D19-436A-8FB5-053ECEF38783}"/>
    <dgm:cxn modelId="{776B19BD-D54F-4379-8A7F-C69D7742F6C2}" type="presOf" srcId="{3BDAE02A-E0AE-47E2-87D0-EE53201E4037}" destId="{F7C72760-59AE-47D4-8271-0C1B3C1F02AE}" srcOrd="0" destOrd="0" presId="urn:microsoft.com/office/officeart/2005/8/layout/chevron2"/>
    <dgm:cxn modelId="{62EE3E32-51C9-49F7-B8C0-A716A2D41907}" type="presOf" srcId="{90D0B3DA-90FC-4993-97D2-F4B9458CFA03}" destId="{20BC5AF7-ABD1-4BDC-A3F3-F46881FCB1AD}" srcOrd="0" destOrd="0" presId="urn:microsoft.com/office/officeart/2005/8/layout/chevron2"/>
    <dgm:cxn modelId="{F808AFA4-798D-465B-A2A8-A13F68A90AEF}" type="presOf" srcId="{C776FADC-60FC-4282-AC8F-7A38DB2AAFA5}" destId="{CEBC2418-E243-43AF-8217-B8A4BA1F6378}" srcOrd="0" destOrd="0" presId="urn:microsoft.com/office/officeart/2005/8/layout/chevron2"/>
    <dgm:cxn modelId="{9703C690-99BC-425A-ACCF-D026844F6A15}" srcId="{F86055B3-B7AA-4638-8997-8898105BDC45}" destId="{C776FADC-60FC-4282-AC8F-7A38DB2AAFA5}" srcOrd="2" destOrd="0" parTransId="{2A820E91-DB15-4C56-9AAA-1A67533C7836}" sibTransId="{2D4D7366-387B-49EB-B868-167A0BFB701B}"/>
    <dgm:cxn modelId="{BC3782E7-9A48-449A-8E8E-C172CCC26431}" srcId="{90D0B3DA-90FC-4993-97D2-F4B9458CFA03}" destId="{80D8FEA6-4A3D-4481-82E7-EEEE0004842F}" srcOrd="0" destOrd="0" parTransId="{E54D6EAD-1248-44FF-ADA4-55265CAAF786}" sibTransId="{03561F31-6325-41D8-9C08-B85E01315AA0}"/>
    <dgm:cxn modelId="{8FEBCB79-B867-47DE-A1B9-3BDAC4B26150}" type="presOf" srcId="{F86055B3-B7AA-4638-8997-8898105BDC45}" destId="{DA22C43B-5E4F-4495-B338-F12800AEE218}" srcOrd="0" destOrd="0" presId="urn:microsoft.com/office/officeart/2005/8/layout/chevron2"/>
    <dgm:cxn modelId="{EC724966-9364-453F-A7D0-B40733C58CA4}" type="presOf" srcId="{16DFDBBA-1C61-42C8-B787-7B8B2EB25257}" destId="{5A167D54-0455-4DCF-8E09-65AA95BFF4E9}" srcOrd="0" destOrd="0" presId="urn:microsoft.com/office/officeart/2005/8/layout/chevron2"/>
    <dgm:cxn modelId="{7FF57E11-CC68-4B36-954F-09F28D8CE4A8}" srcId="{F86055B3-B7AA-4638-8997-8898105BDC45}" destId="{BB98635C-CF4F-460A-A28A-73B004CA187C}" srcOrd="0" destOrd="0" parTransId="{D43DA344-3B27-468B-81BC-63D99D4183B5}" sibTransId="{22134D7B-7060-4EDB-8740-9DAB5321035E}"/>
    <dgm:cxn modelId="{7ADB3872-08D7-4A2B-97E2-A8BDC15A52FF}" srcId="{C776FADC-60FC-4282-AC8F-7A38DB2AAFA5}" destId="{3BDAE02A-E0AE-47E2-87D0-EE53201E4037}" srcOrd="0" destOrd="0" parTransId="{60D745E2-3FD8-445D-8B1F-5C92B22DE01A}" sibTransId="{83182E7F-958B-4CC6-8F8C-51E076847581}"/>
    <dgm:cxn modelId="{60C28FB5-6567-4562-9A48-BECDBA1E3FB2}" type="presOf" srcId="{BB98635C-CF4F-460A-A28A-73B004CA187C}" destId="{3D08B369-B885-4A0B-84B2-4D5F051CDCB5}" srcOrd="0" destOrd="0" presId="urn:microsoft.com/office/officeart/2005/8/layout/chevron2"/>
    <dgm:cxn modelId="{E3331B99-4D55-4D77-8750-BC180111BDDC}" type="presOf" srcId="{80D8FEA6-4A3D-4481-82E7-EEEE0004842F}" destId="{8AE71500-1C7C-4037-9082-CEC53D339902}" srcOrd="0" destOrd="0" presId="urn:microsoft.com/office/officeart/2005/8/layout/chevron2"/>
    <dgm:cxn modelId="{D1AE6D44-6302-4166-9EDA-766D20F675E5}" srcId="{BB98635C-CF4F-460A-A28A-73B004CA187C}" destId="{16DFDBBA-1C61-42C8-B787-7B8B2EB25257}" srcOrd="0" destOrd="0" parTransId="{FA035D4A-EA6F-4C74-BD89-123E7624CDAA}" sibTransId="{251592DB-1BFF-4103-829B-7CC86DA4C941}"/>
    <dgm:cxn modelId="{A107AEA4-912A-43A6-A6BC-0473793DBB3F}" type="presParOf" srcId="{DA22C43B-5E4F-4495-B338-F12800AEE218}" destId="{CD88D480-1155-42F0-A77D-334314B29BF5}" srcOrd="0" destOrd="0" presId="urn:microsoft.com/office/officeart/2005/8/layout/chevron2"/>
    <dgm:cxn modelId="{26DB8957-3BB3-4451-B5D0-F996820DA3C6}" type="presParOf" srcId="{CD88D480-1155-42F0-A77D-334314B29BF5}" destId="{3D08B369-B885-4A0B-84B2-4D5F051CDCB5}" srcOrd="0" destOrd="0" presId="urn:microsoft.com/office/officeart/2005/8/layout/chevron2"/>
    <dgm:cxn modelId="{3321D759-C02A-4062-8842-BE04C16ECE5A}" type="presParOf" srcId="{CD88D480-1155-42F0-A77D-334314B29BF5}" destId="{5A167D54-0455-4DCF-8E09-65AA95BFF4E9}" srcOrd="1" destOrd="0" presId="urn:microsoft.com/office/officeart/2005/8/layout/chevron2"/>
    <dgm:cxn modelId="{612B9F7B-6E71-4F44-9557-0A5D9C57FC7D}" type="presParOf" srcId="{DA22C43B-5E4F-4495-B338-F12800AEE218}" destId="{B6F0EC8A-8935-4C55-B61E-199E74664E85}" srcOrd="1" destOrd="0" presId="urn:microsoft.com/office/officeart/2005/8/layout/chevron2"/>
    <dgm:cxn modelId="{2321917D-1F36-4422-8424-A3C28834D57B}" type="presParOf" srcId="{DA22C43B-5E4F-4495-B338-F12800AEE218}" destId="{7305A990-5195-4151-9D8A-7BC3523BC914}" srcOrd="2" destOrd="0" presId="urn:microsoft.com/office/officeart/2005/8/layout/chevron2"/>
    <dgm:cxn modelId="{FE72D157-5565-4FE3-8B71-1A7AF68D2C88}" type="presParOf" srcId="{7305A990-5195-4151-9D8A-7BC3523BC914}" destId="{20BC5AF7-ABD1-4BDC-A3F3-F46881FCB1AD}" srcOrd="0" destOrd="0" presId="urn:microsoft.com/office/officeart/2005/8/layout/chevron2"/>
    <dgm:cxn modelId="{DABEA0A0-95CD-4ED8-8F08-98F98DF7CE9A}" type="presParOf" srcId="{7305A990-5195-4151-9D8A-7BC3523BC914}" destId="{8AE71500-1C7C-4037-9082-CEC53D339902}" srcOrd="1" destOrd="0" presId="urn:microsoft.com/office/officeart/2005/8/layout/chevron2"/>
    <dgm:cxn modelId="{8555A559-3BB1-450E-B53F-F1E964E29420}" type="presParOf" srcId="{DA22C43B-5E4F-4495-B338-F12800AEE218}" destId="{4617FC36-196D-4FC3-9E5E-E3E69C3803CA}" srcOrd="3" destOrd="0" presId="urn:microsoft.com/office/officeart/2005/8/layout/chevron2"/>
    <dgm:cxn modelId="{7AE9B977-967E-48BF-9D12-8935B458EA20}" type="presParOf" srcId="{DA22C43B-5E4F-4495-B338-F12800AEE218}" destId="{F3FFDC88-6F00-4F26-95AB-137BB5DB318E}" srcOrd="4" destOrd="0" presId="urn:microsoft.com/office/officeart/2005/8/layout/chevron2"/>
    <dgm:cxn modelId="{FD0A7AD6-5CE5-4CD2-9A36-1E738DC53274}" type="presParOf" srcId="{F3FFDC88-6F00-4F26-95AB-137BB5DB318E}" destId="{CEBC2418-E243-43AF-8217-B8A4BA1F6378}" srcOrd="0" destOrd="0" presId="urn:microsoft.com/office/officeart/2005/8/layout/chevron2"/>
    <dgm:cxn modelId="{E99F5D0A-E6B8-4173-ABA4-6CEBF0416830}" type="presParOf" srcId="{F3FFDC88-6F00-4F26-95AB-137BB5DB318E}" destId="{F7C72760-59AE-47D4-8271-0C1B3C1F02A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925C6F-70EA-42B9-A5E3-17B27EB52E27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BF1BA0-F818-4387-8A5F-1148CCA16678}">
      <dgm:prSet phldrT="[Текст]"/>
      <dgm:spPr/>
      <dgm:t>
        <a:bodyPr/>
        <a:lstStyle/>
        <a:p>
          <a:r>
            <a:rPr lang="tk-TM" dirty="0" smtClean="0"/>
            <a:t>Himiki hapalanma </a:t>
          </a:r>
          <a:endParaRPr lang="ru-RU" dirty="0"/>
        </a:p>
      </dgm:t>
    </dgm:pt>
    <dgm:pt modelId="{5DAD61F3-13DF-4398-97A1-881802F28165}" type="parTrans" cxnId="{89D6D7CB-E13B-4EAB-BED1-3F6A38C4F9EF}">
      <dgm:prSet/>
      <dgm:spPr/>
      <dgm:t>
        <a:bodyPr/>
        <a:lstStyle/>
        <a:p>
          <a:endParaRPr lang="ru-RU"/>
        </a:p>
      </dgm:t>
    </dgm:pt>
    <dgm:pt modelId="{A033189C-6C89-4B09-950C-A5D66FBC4103}" type="sibTrans" cxnId="{89D6D7CB-E13B-4EAB-BED1-3F6A38C4F9EF}">
      <dgm:prSet/>
      <dgm:spPr/>
      <dgm:t>
        <a:bodyPr/>
        <a:lstStyle/>
        <a:p>
          <a:endParaRPr lang="ru-RU"/>
        </a:p>
      </dgm:t>
    </dgm:pt>
    <dgm:pt modelId="{2AD0D042-C9C7-4C0F-8ED6-1FBAA3F7DFDE}">
      <dgm:prSet phldrT="[Текст]"/>
      <dgm:spPr/>
      <dgm:t>
        <a:bodyPr/>
        <a:lstStyle/>
        <a:p>
          <a:endParaRPr lang="ru-RU"/>
        </a:p>
      </dgm:t>
    </dgm:pt>
    <dgm:pt modelId="{2F0CF688-9CC4-4549-9CF8-5D81E2A5ADB7}" type="parTrans" cxnId="{56DE278A-9CA1-4EA1-A031-A29F3A47FC62}">
      <dgm:prSet/>
      <dgm:spPr/>
      <dgm:t>
        <a:bodyPr/>
        <a:lstStyle/>
        <a:p>
          <a:endParaRPr lang="ru-RU"/>
        </a:p>
      </dgm:t>
    </dgm:pt>
    <dgm:pt modelId="{7F8017A7-3E47-46A7-9C74-C5B69FE9C09F}" type="sibTrans" cxnId="{56DE278A-9CA1-4EA1-A031-A29F3A47FC62}">
      <dgm:prSet/>
      <dgm:spPr/>
      <dgm:t>
        <a:bodyPr/>
        <a:lstStyle/>
        <a:p>
          <a:endParaRPr lang="ru-RU"/>
        </a:p>
      </dgm:t>
    </dgm:pt>
    <dgm:pt modelId="{79A60AF1-27E3-4BA3-B3DE-30014CFC4D40}">
      <dgm:prSet phldrT="[Текст]"/>
      <dgm:spPr/>
      <dgm:t>
        <a:bodyPr/>
        <a:lstStyle/>
        <a:p>
          <a:r>
            <a:rPr lang="tk-TM" dirty="0" smtClean="0"/>
            <a:t>Bakteriologiki hapalanma</a:t>
          </a:r>
          <a:endParaRPr lang="ru-RU" dirty="0"/>
        </a:p>
      </dgm:t>
    </dgm:pt>
    <dgm:pt modelId="{6F2231A3-0C4F-4BD0-8BFE-B79189B5B57E}" type="parTrans" cxnId="{8399DCB8-177F-4011-8579-79BA4FF41B9B}">
      <dgm:prSet/>
      <dgm:spPr/>
      <dgm:t>
        <a:bodyPr/>
        <a:lstStyle/>
        <a:p>
          <a:endParaRPr lang="ru-RU"/>
        </a:p>
      </dgm:t>
    </dgm:pt>
    <dgm:pt modelId="{303E1C13-769B-4A7F-8678-FC345FCC035C}" type="sibTrans" cxnId="{8399DCB8-177F-4011-8579-79BA4FF41B9B}">
      <dgm:prSet/>
      <dgm:spPr/>
      <dgm:t>
        <a:bodyPr/>
        <a:lstStyle/>
        <a:p>
          <a:endParaRPr lang="ru-RU"/>
        </a:p>
      </dgm:t>
    </dgm:pt>
    <dgm:pt modelId="{99E5BAF5-1C0B-4BE9-BD03-A865158A2748}">
      <dgm:prSet phldrT="[Текст]"/>
      <dgm:spPr/>
      <dgm:t>
        <a:bodyPr/>
        <a:lstStyle/>
        <a:p>
          <a:endParaRPr lang="ru-RU" dirty="0"/>
        </a:p>
      </dgm:t>
    </dgm:pt>
    <dgm:pt modelId="{17BF81BC-4FDB-4725-BFCB-1328675A1AF9}" type="parTrans" cxnId="{A750AAD6-50DB-47BA-84A7-870B4AC8C363}">
      <dgm:prSet/>
      <dgm:spPr/>
      <dgm:t>
        <a:bodyPr/>
        <a:lstStyle/>
        <a:p>
          <a:endParaRPr lang="ru-RU"/>
        </a:p>
      </dgm:t>
    </dgm:pt>
    <dgm:pt modelId="{7D1CC963-3650-4EDB-8D9F-AD46ECEABB72}" type="sibTrans" cxnId="{A750AAD6-50DB-47BA-84A7-870B4AC8C363}">
      <dgm:prSet/>
      <dgm:spPr/>
      <dgm:t>
        <a:bodyPr/>
        <a:lstStyle/>
        <a:p>
          <a:endParaRPr lang="ru-RU"/>
        </a:p>
      </dgm:t>
    </dgm:pt>
    <dgm:pt modelId="{C1CB19CA-7065-44F7-8082-DAFE0DF29A16}">
      <dgm:prSet phldrT="[Текст]"/>
      <dgm:spPr/>
      <dgm:t>
        <a:bodyPr/>
        <a:lstStyle/>
        <a:p>
          <a:endParaRPr lang="ru-RU" dirty="0"/>
        </a:p>
      </dgm:t>
    </dgm:pt>
    <dgm:pt modelId="{2E07B8CE-C8D2-4969-B06A-A20859031A60}" type="parTrans" cxnId="{096596D5-9AA5-470E-A7F5-A2175FEB286C}">
      <dgm:prSet/>
      <dgm:spPr/>
      <dgm:t>
        <a:bodyPr/>
        <a:lstStyle/>
        <a:p>
          <a:endParaRPr lang="ru-RU"/>
        </a:p>
      </dgm:t>
    </dgm:pt>
    <dgm:pt modelId="{56617B50-8054-428C-9532-4E2998DBBF8A}" type="sibTrans" cxnId="{096596D5-9AA5-470E-A7F5-A2175FEB286C}">
      <dgm:prSet/>
      <dgm:spPr/>
      <dgm:t>
        <a:bodyPr/>
        <a:lstStyle/>
        <a:p>
          <a:endParaRPr lang="ru-RU"/>
        </a:p>
      </dgm:t>
    </dgm:pt>
    <dgm:pt modelId="{6C4DAFA1-C938-46C1-AD4D-7EFA0D78EF05}">
      <dgm:prSet phldrT="[Текст]"/>
      <dgm:spPr/>
      <dgm:t>
        <a:bodyPr/>
        <a:lstStyle/>
        <a:p>
          <a:endParaRPr lang="ru-RU" dirty="0"/>
        </a:p>
      </dgm:t>
    </dgm:pt>
    <dgm:pt modelId="{4F0522E2-2E15-472C-A3E6-498257D31869}" type="parTrans" cxnId="{44F8A285-823C-4D43-A4FE-B65D1BCB7B40}">
      <dgm:prSet/>
      <dgm:spPr/>
      <dgm:t>
        <a:bodyPr/>
        <a:lstStyle/>
        <a:p>
          <a:endParaRPr lang="ru-RU"/>
        </a:p>
      </dgm:t>
    </dgm:pt>
    <dgm:pt modelId="{2E3E4F4E-1B7F-43A8-B339-54D8DD41954B}" type="sibTrans" cxnId="{44F8A285-823C-4D43-A4FE-B65D1BCB7B40}">
      <dgm:prSet/>
      <dgm:spPr/>
      <dgm:t>
        <a:bodyPr/>
        <a:lstStyle/>
        <a:p>
          <a:endParaRPr lang="ru-RU"/>
        </a:p>
      </dgm:t>
    </dgm:pt>
    <dgm:pt modelId="{5B12AEF6-158D-4903-9B6D-D182CF148A90}" type="pres">
      <dgm:prSet presAssocID="{9B925C6F-70EA-42B9-A5E3-17B27EB52E27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BD9A19-0D97-4B80-A191-1F194B152171}" type="pres">
      <dgm:prSet presAssocID="{9B925C6F-70EA-42B9-A5E3-17B27EB52E27}" presName="dummyMaxCanvas" presStyleCnt="0"/>
      <dgm:spPr/>
    </dgm:pt>
    <dgm:pt modelId="{3EABB35F-69C7-4CCE-9EEB-75F6E5B6B715}" type="pres">
      <dgm:prSet presAssocID="{9B925C6F-70EA-42B9-A5E3-17B27EB52E27}" presName="parentComposite" presStyleCnt="0"/>
      <dgm:spPr/>
    </dgm:pt>
    <dgm:pt modelId="{FD38DDEA-7090-498E-B373-40E634C29DB5}" type="pres">
      <dgm:prSet presAssocID="{9B925C6F-70EA-42B9-A5E3-17B27EB52E27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C99B32C6-6979-4B01-92C6-A9C6C5333DD9}" type="pres">
      <dgm:prSet presAssocID="{9B925C6F-70EA-42B9-A5E3-17B27EB52E27}" presName="parent2" presStyleLbl="alignAccFollowNode1" presStyleIdx="1" presStyleCnt="4" custLinFactNeighborX="-103" custLinFactNeighborY="0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09BA2FC3-7E7E-4145-A930-D6F29AADC3B7}" type="pres">
      <dgm:prSet presAssocID="{9B925C6F-70EA-42B9-A5E3-17B27EB52E27}" presName="childrenComposite" presStyleCnt="0"/>
      <dgm:spPr/>
    </dgm:pt>
    <dgm:pt modelId="{015EBC4E-A095-4D32-99AC-AC18477DD9D7}" type="pres">
      <dgm:prSet presAssocID="{9B925C6F-70EA-42B9-A5E3-17B27EB52E27}" presName="dummyMaxCanvas_ChildArea" presStyleCnt="0"/>
      <dgm:spPr/>
    </dgm:pt>
    <dgm:pt modelId="{08E7117D-2403-4ABC-B005-23BDE774FECA}" type="pres">
      <dgm:prSet presAssocID="{9B925C6F-70EA-42B9-A5E3-17B27EB52E27}" presName="fulcrum" presStyleLbl="alignAccFollowNode1" presStyleIdx="2" presStyleCnt="4"/>
      <dgm:spPr/>
    </dgm:pt>
    <dgm:pt modelId="{3282405E-7E84-4097-8FEE-261FD04F3AC7}" type="pres">
      <dgm:prSet presAssocID="{9B925C6F-70EA-42B9-A5E3-17B27EB52E27}" presName="balance_00" presStyleLbl="alignAccFollowNode1" presStyleIdx="3" presStyleCnt="4">
        <dgm:presLayoutVars>
          <dgm:bulletEnabled val="1"/>
        </dgm:presLayoutVars>
      </dgm:prSet>
      <dgm:spPr/>
    </dgm:pt>
  </dgm:ptLst>
  <dgm:cxnLst>
    <dgm:cxn modelId="{56DE278A-9CA1-4EA1-A031-A29F3A47FC62}" srcId="{9B925C6F-70EA-42B9-A5E3-17B27EB52E27}" destId="{2AD0D042-C9C7-4C0F-8ED6-1FBAA3F7DFDE}" srcOrd="3" destOrd="0" parTransId="{2F0CF688-9CC4-4549-9CF8-5D81E2A5ADB7}" sibTransId="{7F8017A7-3E47-46A7-9C74-C5B69FE9C09F}"/>
    <dgm:cxn modelId="{DE2D8089-D11A-45E6-9AAA-DE08F52ABC0A}" type="presOf" srcId="{79A60AF1-27E3-4BA3-B3DE-30014CFC4D40}" destId="{C99B32C6-6979-4B01-92C6-A9C6C5333DD9}" srcOrd="0" destOrd="0" presId="urn:microsoft.com/office/officeart/2005/8/layout/balance1"/>
    <dgm:cxn modelId="{89D6D7CB-E13B-4EAB-BED1-3F6A38C4F9EF}" srcId="{9B925C6F-70EA-42B9-A5E3-17B27EB52E27}" destId="{67BF1BA0-F818-4387-8A5F-1148CCA16678}" srcOrd="0" destOrd="0" parTransId="{5DAD61F3-13DF-4398-97A1-881802F28165}" sibTransId="{A033189C-6C89-4B09-950C-A5D66FBC4103}"/>
    <dgm:cxn modelId="{B67AADFC-D972-4830-B364-82CC397E6C95}" type="presOf" srcId="{67BF1BA0-F818-4387-8A5F-1148CCA16678}" destId="{FD38DDEA-7090-498E-B373-40E634C29DB5}" srcOrd="0" destOrd="0" presId="urn:microsoft.com/office/officeart/2005/8/layout/balance1"/>
    <dgm:cxn modelId="{A750AAD6-50DB-47BA-84A7-870B4AC8C363}" srcId="{9B925C6F-70EA-42B9-A5E3-17B27EB52E27}" destId="{99E5BAF5-1C0B-4BE9-BD03-A865158A2748}" srcOrd="2" destOrd="0" parTransId="{17BF81BC-4FDB-4725-BFCB-1328675A1AF9}" sibTransId="{7D1CC963-3650-4EDB-8D9F-AD46ECEABB72}"/>
    <dgm:cxn modelId="{096596D5-9AA5-470E-A7F5-A2175FEB286C}" srcId="{9B925C6F-70EA-42B9-A5E3-17B27EB52E27}" destId="{C1CB19CA-7065-44F7-8082-DAFE0DF29A16}" srcOrd="4" destOrd="0" parTransId="{2E07B8CE-C8D2-4969-B06A-A20859031A60}" sibTransId="{56617B50-8054-428C-9532-4E2998DBBF8A}"/>
    <dgm:cxn modelId="{1E619A98-DA77-4E2F-8039-190D8AC81122}" type="presOf" srcId="{9B925C6F-70EA-42B9-A5E3-17B27EB52E27}" destId="{5B12AEF6-158D-4903-9B6D-D182CF148A90}" srcOrd="0" destOrd="0" presId="urn:microsoft.com/office/officeart/2005/8/layout/balance1"/>
    <dgm:cxn modelId="{8399DCB8-177F-4011-8579-79BA4FF41B9B}" srcId="{9B925C6F-70EA-42B9-A5E3-17B27EB52E27}" destId="{79A60AF1-27E3-4BA3-B3DE-30014CFC4D40}" srcOrd="1" destOrd="0" parTransId="{6F2231A3-0C4F-4BD0-8BFE-B79189B5B57E}" sibTransId="{303E1C13-769B-4A7F-8678-FC345FCC035C}"/>
    <dgm:cxn modelId="{44F8A285-823C-4D43-A4FE-B65D1BCB7B40}" srcId="{9B925C6F-70EA-42B9-A5E3-17B27EB52E27}" destId="{6C4DAFA1-C938-46C1-AD4D-7EFA0D78EF05}" srcOrd="5" destOrd="0" parTransId="{4F0522E2-2E15-472C-A3E6-498257D31869}" sibTransId="{2E3E4F4E-1B7F-43A8-B339-54D8DD41954B}"/>
    <dgm:cxn modelId="{2737C2B5-2F08-4E7D-A20C-A9B750501BD5}" type="presParOf" srcId="{5B12AEF6-158D-4903-9B6D-D182CF148A90}" destId="{E0BD9A19-0D97-4B80-A191-1F194B152171}" srcOrd="0" destOrd="0" presId="urn:microsoft.com/office/officeart/2005/8/layout/balance1"/>
    <dgm:cxn modelId="{9F889BC7-6F8C-4235-804D-22E1BDB3F457}" type="presParOf" srcId="{5B12AEF6-158D-4903-9B6D-D182CF148A90}" destId="{3EABB35F-69C7-4CCE-9EEB-75F6E5B6B715}" srcOrd="1" destOrd="0" presId="urn:microsoft.com/office/officeart/2005/8/layout/balance1"/>
    <dgm:cxn modelId="{372BB443-095D-4A0E-8D66-9FB50AA0BE2C}" type="presParOf" srcId="{3EABB35F-69C7-4CCE-9EEB-75F6E5B6B715}" destId="{FD38DDEA-7090-498E-B373-40E634C29DB5}" srcOrd="0" destOrd="0" presId="urn:microsoft.com/office/officeart/2005/8/layout/balance1"/>
    <dgm:cxn modelId="{8F0B2189-3E15-4CAB-A6A8-A39563D1AE23}" type="presParOf" srcId="{3EABB35F-69C7-4CCE-9EEB-75F6E5B6B715}" destId="{C99B32C6-6979-4B01-92C6-A9C6C5333DD9}" srcOrd="1" destOrd="0" presId="urn:microsoft.com/office/officeart/2005/8/layout/balance1"/>
    <dgm:cxn modelId="{247EBB5B-0B87-4995-8C71-09D26CABF8A7}" type="presParOf" srcId="{5B12AEF6-158D-4903-9B6D-D182CF148A90}" destId="{09BA2FC3-7E7E-4145-A930-D6F29AADC3B7}" srcOrd="2" destOrd="0" presId="urn:microsoft.com/office/officeart/2005/8/layout/balance1"/>
    <dgm:cxn modelId="{D1D96D07-4128-4C8A-8A58-D2182187322A}" type="presParOf" srcId="{09BA2FC3-7E7E-4145-A930-D6F29AADC3B7}" destId="{015EBC4E-A095-4D32-99AC-AC18477DD9D7}" srcOrd="0" destOrd="0" presId="urn:microsoft.com/office/officeart/2005/8/layout/balance1"/>
    <dgm:cxn modelId="{1B7530D5-BC68-4A9F-A3C3-F7E120EFB027}" type="presParOf" srcId="{09BA2FC3-7E7E-4145-A930-D6F29AADC3B7}" destId="{08E7117D-2403-4ABC-B005-23BDE774FECA}" srcOrd="1" destOrd="0" presId="urn:microsoft.com/office/officeart/2005/8/layout/balance1"/>
    <dgm:cxn modelId="{47399D95-324D-43C9-A637-18963D16842A}" type="presParOf" srcId="{09BA2FC3-7E7E-4145-A930-D6F29AADC3B7}" destId="{3282405E-7E84-4097-8FEE-261FD04F3AC7}" srcOrd="2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09FF773-502F-4A04-AD65-0695EA780FC8}" type="doc">
      <dgm:prSet loTypeId="urn:microsoft.com/office/officeart/2008/layout/VerticalCurvedList" loCatId="list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3E1125-65CC-4C05-90BB-908D20DA82BD}">
      <dgm:prSet phldrT="[Текст]"/>
      <dgm:spPr/>
      <dgm:t>
        <a:bodyPr/>
        <a:lstStyle/>
        <a:p>
          <a:r>
            <a:rPr lang="tk-TM" dirty="0" smtClean="0"/>
            <a:t>Deňiziň suwunyň derejesiniň üýtgeýän şertlerinde ýaşamak</a:t>
          </a:r>
          <a:endParaRPr lang="ru-RU" dirty="0"/>
        </a:p>
      </dgm:t>
    </dgm:pt>
    <dgm:pt modelId="{18FACCF5-EAFE-4F89-9C27-7DE6F64D4025}" type="parTrans" cxnId="{3B062AF2-B12A-4877-BDF6-7C8CDEE0EE83}">
      <dgm:prSet/>
      <dgm:spPr/>
      <dgm:t>
        <a:bodyPr/>
        <a:lstStyle/>
        <a:p>
          <a:endParaRPr lang="ru-RU"/>
        </a:p>
      </dgm:t>
    </dgm:pt>
    <dgm:pt modelId="{B22A48AB-62F8-4670-93BA-5A58FE668BC5}" type="sibTrans" cxnId="{3B062AF2-B12A-4877-BDF6-7C8CDEE0EE83}">
      <dgm:prSet/>
      <dgm:spPr/>
      <dgm:t>
        <a:bodyPr/>
        <a:lstStyle/>
        <a:p>
          <a:endParaRPr lang="ru-RU"/>
        </a:p>
      </dgm:t>
    </dgm:pt>
    <dgm:pt modelId="{73F08810-6B0E-4567-A5A8-0A0D6248A75C}">
      <dgm:prSet phldrT="[Текст]"/>
      <dgm:spPr/>
      <dgm:t>
        <a:bodyPr/>
        <a:lstStyle/>
        <a:p>
          <a:r>
            <a:rPr lang="tk-TM" dirty="0" smtClean="0"/>
            <a:t>Häzirki döwürde bar bolan hapalanşynyň öňüni almak</a:t>
          </a:r>
          <a:endParaRPr lang="ru-RU" dirty="0"/>
        </a:p>
      </dgm:t>
    </dgm:pt>
    <dgm:pt modelId="{7347B044-48D2-4B61-8B19-A69E1F00938A}" type="parTrans" cxnId="{B73F7235-F700-4924-924C-3BB8FBC98096}">
      <dgm:prSet/>
      <dgm:spPr/>
      <dgm:t>
        <a:bodyPr/>
        <a:lstStyle/>
        <a:p>
          <a:endParaRPr lang="ru-RU"/>
        </a:p>
      </dgm:t>
    </dgm:pt>
    <dgm:pt modelId="{E6E7DDD7-0F80-468B-A035-9D6EBE788C1E}" type="sibTrans" cxnId="{B73F7235-F700-4924-924C-3BB8FBC98096}">
      <dgm:prSet/>
      <dgm:spPr/>
      <dgm:t>
        <a:bodyPr/>
        <a:lstStyle/>
        <a:p>
          <a:endParaRPr lang="ru-RU"/>
        </a:p>
      </dgm:t>
    </dgm:pt>
    <dgm:pt modelId="{88365A5F-ED77-41A5-B3ED-59F9D43DD281}">
      <dgm:prSet phldrT="[Текст]"/>
      <dgm:spPr/>
      <dgm:t>
        <a:bodyPr/>
        <a:lstStyle/>
        <a:p>
          <a:r>
            <a:rPr lang="tk-TM" dirty="0" smtClean="0"/>
            <a:t>Hazar deňziniň ekologik elementlerini dikeltmek</a:t>
          </a:r>
          <a:endParaRPr lang="ru-RU" dirty="0"/>
        </a:p>
      </dgm:t>
    </dgm:pt>
    <dgm:pt modelId="{CC6DAEBC-CFB5-4CAF-8ED9-609A00CCDAF0}" type="parTrans" cxnId="{ABA67ADF-5772-4BC2-BDBF-4F81CE48F5D0}">
      <dgm:prSet/>
      <dgm:spPr/>
      <dgm:t>
        <a:bodyPr/>
        <a:lstStyle/>
        <a:p>
          <a:endParaRPr lang="ru-RU"/>
        </a:p>
      </dgm:t>
    </dgm:pt>
    <dgm:pt modelId="{9A871613-6DD3-41D4-85B2-15C5CD3315A0}" type="sibTrans" cxnId="{ABA67ADF-5772-4BC2-BDBF-4F81CE48F5D0}">
      <dgm:prSet/>
      <dgm:spPr/>
      <dgm:t>
        <a:bodyPr/>
        <a:lstStyle/>
        <a:p>
          <a:endParaRPr lang="ru-RU"/>
        </a:p>
      </dgm:t>
    </dgm:pt>
    <dgm:pt modelId="{94AD7552-8F57-44CD-B992-E2D0CFA0D4B2}" type="pres">
      <dgm:prSet presAssocID="{C09FF773-502F-4A04-AD65-0695EA780FC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F9B6E2D-0E47-4381-A05F-CDD7772A205F}" type="pres">
      <dgm:prSet presAssocID="{C09FF773-502F-4A04-AD65-0695EA780FC8}" presName="Name1" presStyleCnt="0"/>
      <dgm:spPr/>
    </dgm:pt>
    <dgm:pt modelId="{EE763FA9-8F28-4E68-848B-A73738D8C3A5}" type="pres">
      <dgm:prSet presAssocID="{C09FF773-502F-4A04-AD65-0695EA780FC8}" presName="cycle" presStyleCnt="0"/>
      <dgm:spPr/>
    </dgm:pt>
    <dgm:pt modelId="{814D8206-ED44-4376-B43F-DFB851040157}" type="pres">
      <dgm:prSet presAssocID="{C09FF773-502F-4A04-AD65-0695EA780FC8}" presName="srcNode" presStyleLbl="node1" presStyleIdx="0" presStyleCnt="3"/>
      <dgm:spPr/>
    </dgm:pt>
    <dgm:pt modelId="{AB7BF59B-C3DD-495F-A84A-E3E7FC87ABCF}" type="pres">
      <dgm:prSet presAssocID="{C09FF773-502F-4A04-AD65-0695EA780FC8}" presName="conn" presStyleLbl="parChTrans1D2" presStyleIdx="0" presStyleCnt="1"/>
      <dgm:spPr/>
      <dgm:t>
        <a:bodyPr/>
        <a:lstStyle/>
        <a:p>
          <a:endParaRPr lang="ru-RU"/>
        </a:p>
      </dgm:t>
    </dgm:pt>
    <dgm:pt modelId="{21B0F3E5-6411-45D8-8586-C4441D36F30D}" type="pres">
      <dgm:prSet presAssocID="{C09FF773-502F-4A04-AD65-0695EA780FC8}" presName="extraNode" presStyleLbl="node1" presStyleIdx="0" presStyleCnt="3"/>
      <dgm:spPr/>
    </dgm:pt>
    <dgm:pt modelId="{B09F4057-3CFE-4117-A249-3267050DD4DD}" type="pres">
      <dgm:prSet presAssocID="{C09FF773-502F-4A04-AD65-0695EA780FC8}" presName="dstNode" presStyleLbl="node1" presStyleIdx="0" presStyleCnt="3"/>
      <dgm:spPr/>
    </dgm:pt>
    <dgm:pt modelId="{628A7368-9141-445C-89EE-F247F4703B96}" type="pres">
      <dgm:prSet presAssocID="{263E1125-65CC-4C05-90BB-908D20DA82BD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1AAE41-94DA-46E0-9317-12BC6FF03A9A}" type="pres">
      <dgm:prSet presAssocID="{263E1125-65CC-4C05-90BB-908D20DA82BD}" presName="accent_1" presStyleCnt="0"/>
      <dgm:spPr/>
    </dgm:pt>
    <dgm:pt modelId="{A430563A-9F87-40ED-B083-E426860C950C}" type="pres">
      <dgm:prSet presAssocID="{263E1125-65CC-4C05-90BB-908D20DA82BD}" presName="accentRepeatNode" presStyleLbl="solidFgAcc1" presStyleIdx="0" presStyleCnt="3"/>
      <dgm:spPr/>
    </dgm:pt>
    <dgm:pt modelId="{4B1D2AFF-CC22-4433-A6F0-5562A30C6064}" type="pres">
      <dgm:prSet presAssocID="{73F08810-6B0E-4567-A5A8-0A0D6248A75C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690ECA-89FD-47DB-A5F9-41EECB05984A}" type="pres">
      <dgm:prSet presAssocID="{73F08810-6B0E-4567-A5A8-0A0D6248A75C}" presName="accent_2" presStyleCnt="0"/>
      <dgm:spPr/>
    </dgm:pt>
    <dgm:pt modelId="{6D282840-8AEC-44EE-B5D4-DF41B1F6B871}" type="pres">
      <dgm:prSet presAssocID="{73F08810-6B0E-4567-A5A8-0A0D6248A75C}" presName="accentRepeatNode" presStyleLbl="solidFgAcc1" presStyleIdx="1" presStyleCnt="3"/>
      <dgm:spPr/>
    </dgm:pt>
    <dgm:pt modelId="{66E81AD0-EBB4-49A7-BDE2-201F0CD7DAF2}" type="pres">
      <dgm:prSet presAssocID="{88365A5F-ED77-41A5-B3ED-59F9D43DD281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9DDC74-E657-4EBE-B9DA-DC5D36FC3B9E}" type="pres">
      <dgm:prSet presAssocID="{88365A5F-ED77-41A5-B3ED-59F9D43DD281}" presName="accent_3" presStyleCnt="0"/>
      <dgm:spPr/>
    </dgm:pt>
    <dgm:pt modelId="{4E94540D-C0A3-4F59-8BFB-B560BF6AAEDD}" type="pres">
      <dgm:prSet presAssocID="{88365A5F-ED77-41A5-B3ED-59F9D43DD281}" presName="accentRepeatNode" presStyleLbl="solidFgAcc1" presStyleIdx="2" presStyleCnt="3"/>
      <dgm:spPr/>
    </dgm:pt>
  </dgm:ptLst>
  <dgm:cxnLst>
    <dgm:cxn modelId="{ABA67ADF-5772-4BC2-BDBF-4F81CE48F5D0}" srcId="{C09FF773-502F-4A04-AD65-0695EA780FC8}" destId="{88365A5F-ED77-41A5-B3ED-59F9D43DD281}" srcOrd="2" destOrd="0" parTransId="{CC6DAEBC-CFB5-4CAF-8ED9-609A00CCDAF0}" sibTransId="{9A871613-6DD3-41D4-85B2-15C5CD3315A0}"/>
    <dgm:cxn modelId="{3B062AF2-B12A-4877-BDF6-7C8CDEE0EE83}" srcId="{C09FF773-502F-4A04-AD65-0695EA780FC8}" destId="{263E1125-65CC-4C05-90BB-908D20DA82BD}" srcOrd="0" destOrd="0" parTransId="{18FACCF5-EAFE-4F89-9C27-7DE6F64D4025}" sibTransId="{B22A48AB-62F8-4670-93BA-5A58FE668BC5}"/>
    <dgm:cxn modelId="{D5CA08C2-171A-47FB-9BB2-3AE5F9896224}" type="presOf" srcId="{C09FF773-502F-4A04-AD65-0695EA780FC8}" destId="{94AD7552-8F57-44CD-B992-E2D0CFA0D4B2}" srcOrd="0" destOrd="0" presId="urn:microsoft.com/office/officeart/2008/layout/VerticalCurvedList"/>
    <dgm:cxn modelId="{3E18EC6F-6C00-4975-AC7E-2FBD48A151D8}" type="presOf" srcId="{88365A5F-ED77-41A5-B3ED-59F9D43DD281}" destId="{66E81AD0-EBB4-49A7-BDE2-201F0CD7DAF2}" srcOrd="0" destOrd="0" presId="urn:microsoft.com/office/officeart/2008/layout/VerticalCurvedList"/>
    <dgm:cxn modelId="{A59321E2-B0D1-4114-856A-EFC1633ACB7D}" type="presOf" srcId="{263E1125-65CC-4C05-90BB-908D20DA82BD}" destId="{628A7368-9141-445C-89EE-F247F4703B96}" srcOrd="0" destOrd="0" presId="urn:microsoft.com/office/officeart/2008/layout/VerticalCurvedList"/>
    <dgm:cxn modelId="{B73F7235-F700-4924-924C-3BB8FBC98096}" srcId="{C09FF773-502F-4A04-AD65-0695EA780FC8}" destId="{73F08810-6B0E-4567-A5A8-0A0D6248A75C}" srcOrd="1" destOrd="0" parTransId="{7347B044-48D2-4B61-8B19-A69E1F00938A}" sibTransId="{E6E7DDD7-0F80-468B-A035-9D6EBE788C1E}"/>
    <dgm:cxn modelId="{0FAECBD0-BC39-425D-8D66-CDECD5EB0256}" type="presOf" srcId="{B22A48AB-62F8-4670-93BA-5A58FE668BC5}" destId="{AB7BF59B-C3DD-495F-A84A-E3E7FC87ABCF}" srcOrd="0" destOrd="0" presId="urn:microsoft.com/office/officeart/2008/layout/VerticalCurvedList"/>
    <dgm:cxn modelId="{34D93A5B-2BF1-4BA1-8589-BE8DC6E0622E}" type="presOf" srcId="{73F08810-6B0E-4567-A5A8-0A0D6248A75C}" destId="{4B1D2AFF-CC22-4433-A6F0-5562A30C6064}" srcOrd="0" destOrd="0" presId="urn:microsoft.com/office/officeart/2008/layout/VerticalCurvedList"/>
    <dgm:cxn modelId="{8C938C22-D8AA-4DD1-93F4-1FC4229EAC39}" type="presParOf" srcId="{94AD7552-8F57-44CD-B992-E2D0CFA0D4B2}" destId="{AF9B6E2D-0E47-4381-A05F-CDD7772A205F}" srcOrd="0" destOrd="0" presId="urn:microsoft.com/office/officeart/2008/layout/VerticalCurvedList"/>
    <dgm:cxn modelId="{6A653AD7-C7E3-4802-BC96-96485CF8CEF3}" type="presParOf" srcId="{AF9B6E2D-0E47-4381-A05F-CDD7772A205F}" destId="{EE763FA9-8F28-4E68-848B-A73738D8C3A5}" srcOrd="0" destOrd="0" presId="urn:microsoft.com/office/officeart/2008/layout/VerticalCurvedList"/>
    <dgm:cxn modelId="{25012B6C-5A78-4383-A667-2072D9A591EF}" type="presParOf" srcId="{EE763FA9-8F28-4E68-848B-A73738D8C3A5}" destId="{814D8206-ED44-4376-B43F-DFB851040157}" srcOrd="0" destOrd="0" presId="urn:microsoft.com/office/officeart/2008/layout/VerticalCurvedList"/>
    <dgm:cxn modelId="{65D0EE7D-5F4A-4C3B-AA49-DA14783B780F}" type="presParOf" srcId="{EE763FA9-8F28-4E68-848B-A73738D8C3A5}" destId="{AB7BF59B-C3DD-495F-A84A-E3E7FC87ABCF}" srcOrd="1" destOrd="0" presId="urn:microsoft.com/office/officeart/2008/layout/VerticalCurvedList"/>
    <dgm:cxn modelId="{84C96C68-F503-4152-992C-9486376484DD}" type="presParOf" srcId="{EE763FA9-8F28-4E68-848B-A73738D8C3A5}" destId="{21B0F3E5-6411-45D8-8586-C4441D36F30D}" srcOrd="2" destOrd="0" presId="urn:microsoft.com/office/officeart/2008/layout/VerticalCurvedList"/>
    <dgm:cxn modelId="{10857A06-3DBC-40D4-BA78-45E973AB68E7}" type="presParOf" srcId="{EE763FA9-8F28-4E68-848B-A73738D8C3A5}" destId="{B09F4057-3CFE-4117-A249-3267050DD4DD}" srcOrd="3" destOrd="0" presId="urn:microsoft.com/office/officeart/2008/layout/VerticalCurvedList"/>
    <dgm:cxn modelId="{3E21C6F1-F577-4501-999C-6C29663BEA56}" type="presParOf" srcId="{AF9B6E2D-0E47-4381-A05F-CDD7772A205F}" destId="{628A7368-9141-445C-89EE-F247F4703B96}" srcOrd="1" destOrd="0" presId="urn:microsoft.com/office/officeart/2008/layout/VerticalCurvedList"/>
    <dgm:cxn modelId="{1B8D45AA-A1C8-4482-997B-2572330751AE}" type="presParOf" srcId="{AF9B6E2D-0E47-4381-A05F-CDD7772A205F}" destId="{E21AAE41-94DA-46E0-9317-12BC6FF03A9A}" srcOrd="2" destOrd="0" presId="urn:microsoft.com/office/officeart/2008/layout/VerticalCurvedList"/>
    <dgm:cxn modelId="{BA0DC286-364C-486F-B29E-8DCEEDDDEE45}" type="presParOf" srcId="{E21AAE41-94DA-46E0-9317-12BC6FF03A9A}" destId="{A430563A-9F87-40ED-B083-E426860C950C}" srcOrd="0" destOrd="0" presId="urn:microsoft.com/office/officeart/2008/layout/VerticalCurvedList"/>
    <dgm:cxn modelId="{B7E9A0C9-2E7C-44C7-B379-67D83D634E09}" type="presParOf" srcId="{AF9B6E2D-0E47-4381-A05F-CDD7772A205F}" destId="{4B1D2AFF-CC22-4433-A6F0-5562A30C6064}" srcOrd="3" destOrd="0" presId="urn:microsoft.com/office/officeart/2008/layout/VerticalCurvedList"/>
    <dgm:cxn modelId="{0DE2C41B-89A6-4FB1-B2AB-601A8A612F81}" type="presParOf" srcId="{AF9B6E2D-0E47-4381-A05F-CDD7772A205F}" destId="{15690ECA-89FD-47DB-A5F9-41EECB05984A}" srcOrd="4" destOrd="0" presId="urn:microsoft.com/office/officeart/2008/layout/VerticalCurvedList"/>
    <dgm:cxn modelId="{75062A26-71FA-43EC-8433-ABEDC6DDD170}" type="presParOf" srcId="{15690ECA-89FD-47DB-A5F9-41EECB05984A}" destId="{6D282840-8AEC-44EE-B5D4-DF41B1F6B871}" srcOrd="0" destOrd="0" presId="urn:microsoft.com/office/officeart/2008/layout/VerticalCurvedList"/>
    <dgm:cxn modelId="{D0E7D10A-1A5B-49AA-B356-406652CD0726}" type="presParOf" srcId="{AF9B6E2D-0E47-4381-A05F-CDD7772A205F}" destId="{66E81AD0-EBB4-49A7-BDE2-201F0CD7DAF2}" srcOrd="5" destOrd="0" presId="urn:microsoft.com/office/officeart/2008/layout/VerticalCurvedList"/>
    <dgm:cxn modelId="{458210A4-4F6D-44B6-A29D-82F265B66611}" type="presParOf" srcId="{AF9B6E2D-0E47-4381-A05F-CDD7772A205F}" destId="{B29DDC74-E657-4EBE-B9DA-DC5D36FC3B9E}" srcOrd="6" destOrd="0" presId="urn:microsoft.com/office/officeart/2008/layout/VerticalCurvedList"/>
    <dgm:cxn modelId="{17C2E755-2BED-4C46-BECC-B79BF56CDA25}" type="presParOf" srcId="{B29DDC74-E657-4EBE-B9DA-DC5D36FC3B9E}" destId="{4E94540D-C0A3-4F59-8BFB-B560BF6AAED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2CE15A-EE90-4293-B9E1-3CFD458109F3}">
      <dsp:nvSpPr>
        <dsp:cNvPr id="0" name=""/>
        <dsp:cNvSpPr/>
      </dsp:nvSpPr>
      <dsp:spPr>
        <a:xfrm rot="16200000">
          <a:off x="53643" y="1897434"/>
          <a:ext cx="5606322" cy="181145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301" bIns="0" numCol="1" spcCol="1270" anchor="ctr" anchorCtr="0">
          <a:noAutofit/>
          <a:sp3d extrusionH="28000" prstMaterial="matte"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k-TM" sz="2400" kern="1200" dirty="0" smtClean="0"/>
            <a:t>Ýerasty gidrosfera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5400000">
        <a:off x="1951078" y="1121263"/>
        <a:ext cx="1811452" cy="3363794"/>
      </dsp:txXfrm>
    </dsp:sp>
    <dsp:sp modelId="{A8E70C94-ACAA-46DB-AC80-E8C6F6025178}">
      <dsp:nvSpPr>
        <dsp:cNvPr id="0" name=""/>
        <dsp:cNvSpPr/>
      </dsp:nvSpPr>
      <dsp:spPr>
        <a:xfrm rot="16200000">
          <a:off x="-1897434" y="1897434"/>
          <a:ext cx="5606322" cy="181145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301" bIns="0" numCol="1" spcCol="1270" anchor="ctr" anchorCtr="0">
          <a:noAutofit/>
          <a:sp3d extrusionH="28000" prstMaterial="matte"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k-TM" sz="2400" kern="1200" dirty="0" smtClean="0"/>
            <a:t>Ýerüsti gidrosfera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5400000">
        <a:off x="1" y="1121263"/>
        <a:ext cx="1811452" cy="33637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AEDCB9-43B1-445C-B596-BD4B8F7AF695}">
      <dsp:nvSpPr>
        <dsp:cNvPr id="0" name=""/>
        <dsp:cNvSpPr/>
      </dsp:nvSpPr>
      <dsp:spPr>
        <a:xfrm>
          <a:off x="0" y="0"/>
          <a:ext cx="2038569" cy="493176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E5DD8D-D2F4-463F-AF3E-73D7D653268D}">
      <dsp:nvSpPr>
        <dsp:cNvPr id="0" name=""/>
        <dsp:cNvSpPr/>
      </dsp:nvSpPr>
      <dsp:spPr>
        <a:xfrm>
          <a:off x="820376" y="146787"/>
          <a:ext cx="2106053" cy="31108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k-TM" sz="1600" kern="1200" dirty="0" smtClean="0"/>
            <a:t>Ummanlar</a:t>
          </a:r>
        </a:p>
      </dsp:txBody>
      <dsp:txXfrm>
        <a:off x="835562" y="161973"/>
        <a:ext cx="2075681" cy="280717"/>
      </dsp:txXfrm>
    </dsp:sp>
    <dsp:sp modelId="{8506A06A-681E-45CF-AC09-49B4B4009F32}">
      <dsp:nvSpPr>
        <dsp:cNvPr id="0" name=""/>
        <dsp:cNvSpPr/>
      </dsp:nvSpPr>
      <dsp:spPr>
        <a:xfrm>
          <a:off x="821509" y="517878"/>
          <a:ext cx="2122550" cy="33286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k-TM" sz="1600" kern="1200" dirty="0" smtClean="0"/>
            <a:t>Deňizler</a:t>
          </a:r>
          <a:endParaRPr lang="ru-RU" sz="1600" kern="1200" dirty="0"/>
        </a:p>
      </dsp:txBody>
      <dsp:txXfrm>
        <a:off x="837758" y="534127"/>
        <a:ext cx="2090052" cy="300363"/>
      </dsp:txXfrm>
    </dsp:sp>
    <dsp:sp modelId="{3FC8E913-4B85-4FBB-948E-BCB05C119BF8}">
      <dsp:nvSpPr>
        <dsp:cNvPr id="0" name=""/>
        <dsp:cNvSpPr/>
      </dsp:nvSpPr>
      <dsp:spPr>
        <a:xfrm>
          <a:off x="830745" y="941565"/>
          <a:ext cx="2122842" cy="34720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k-TM" sz="1600" kern="1200" dirty="0" smtClean="0"/>
            <a:t>Köller</a:t>
          </a:r>
          <a:endParaRPr lang="ru-RU" sz="1600" kern="1200" dirty="0"/>
        </a:p>
      </dsp:txBody>
      <dsp:txXfrm>
        <a:off x="847694" y="958514"/>
        <a:ext cx="2088944" cy="313304"/>
      </dsp:txXfrm>
    </dsp:sp>
    <dsp:sp modelId="{E4DB8951-EEB0-44A6-A500-C6C200B89E4C}">
      <dsp:nvSpPr>
        <dsp:cNvPr id="0" name=""/>
        <dsp:cNvSpPr/>
      </dsp:nvSpPr>
      <dsp:spPr>
        <a:xfrm>
          <a:off x="784533" y="1387435"/>
          <a:ext cx="2177740" cy="31900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k-TM" sz="1600" kern="1200" dirty="0" smtClean="0"/>
            <a:t>Derýalar</a:t>
          </a:r>
          <a:endParaRPr lang="ru-RU" sz="1600" kern="1200" dirty="0"/>
        </a:p>
      </dsp:txBody>
      <dsp:txXfrm>
        <a:off x="800106" y="1403008"/>
        <a:ext cx="2146594" cy="287859"/>
      </dsp:txXfrm>
    </dsp:sp>
    <dsp:sp modelId="{9F76A2A3-5DDA-4C26-98C5-364841CF8827}">
      <dsp:nvSpPr>
        <dsp:cNvPr id="0" name=""/>
        <dsp:cNvSpPr/>
      </dsp:nvSpPr>
      <dsp:spPr>
        <a:xfrm>
          <a:off x="787514" y="1822993"/>
          <a:ext cx="2171777" cy="31900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k-TM" sz="1600" kern="1200" dirty="0" smtClean="0"/>
            <a:t>Suw howdanlary</a:t>
          </a:r>
          <a:endParaRPr lang="ru-RU" sz="1600" kern="1200" dirty="0"/>
        </a:p>
      </dsp:txBody>
      <dsp:txXfrm>
        <a:off x="803087" y="1838566"/>
        <a:ext cx="2140631" cy="287859"/>
      </dsp:txXfrm>
    </dsp:sp>
    <dsp:sp modelId="{1D82A0B3-523E-4ACC-82BF-A1C530F7EF88}">
      <dsp:nvSpPr>
        <dsp:cNvPr id="0" name=""/>
        <dsp:cNvSpPr/>
      </dsp:nvSpPr>
      <dsp:spPr>
        <a:xfrm>
          <a:off x="781730" y="2258550"/>
          <a:ext cx="2183345" cy="31900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k-TM" sz="1600" kern="1200" dirty="0" smtClean="0"/>
            <a:t>Batgalyklar</a:t>
          </a:r>
          <a:endParaRPr lang="ru-RU" sz="1600" kern="1200" dirty="0"/>
        </a:p>
      </dsp:txBody>
      <dsp:txXfrm>
        <a:off x="797303" y="2274123"/>
        <a:ext cx="2152199" cy="287859"/>
      </dsp:txXfrm>
    </dsp:sp>
    <dsp:sp modelId="{913C463A-8A8B-4B61-9DAD-6522D7EBEAC3}">
      <dsp:nvSpPr>
        <dsp:cNvPr id="0" name=""/>
        <dsp:cNvSpPr/>
      </dsp:nvSpPr>
      <dsp:spPr>
        <a:xfrm>
          <a:off x="753228" y="2701380"/>
          <a:ext cx="2240455" cy="29772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k-TM" sz="1600" kern="1200" dirty="0" smtClean="0"/>
            <a:t>Buzluklar </a:t>
          </a:r>
          <a:endParaRPr lang="ru-RU" sz="1600" kern="1200" dirty="0"/>
        </a:p>
      </dsp:txBody>
      <dsp:txXfrm>
        <a:off x="767762" y="2715914"/>
        <a:ext cx="2211387" cy="268660"/>
      </dsp:txXfrm>
    </dsp:sp>
    <dsp:sp modelId="{EAD08221-C996-4B65-BF58-8987AADE248D}">
      <dsp:nvSpPr>
        <dsp:cNvPr id="0" name=""/>
        <dsp:cNvSpPr/>
      </dsp:nvSpPr>
      <dsp:spPr>
        <a:xfrm>
          <a:off x="740951" y="3123679"/>
          <a:ext cx="2240150" cy="33419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k-TM" sz="1600" kern="1200" dirty="0" smtClean="0"/>
            <a:t>Gar örtükleri</a:t>
          </a:r>
          <a:endParaRPr lang="ru-RU" sz="1600" kern="1200" dirty="0"/>
        </a:p>
      </dsp:txBody>
      <dsp:txXfrm>
        <a:off x="757265" y="3139993"/>
        <a:ext cx="2207522" cy="301566"/>
      </dsp:txXfrm>
    </dsp:sp>
    <dsp:sp modelId="{5ED9C385-3AA0-4989-986D-79465627D854}">
      <dsp:nvSpPr>
        <dsp:cNvPr id="0" name=""/>
        <dsp:cNvSpPr/>
      </dsp:nvSpPr>
      <dsp:spPr>
        <a:xfrm>
          <a:off x="740951" y="3574425"/>
          <a:ext cx="2240150" cy="3144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k-TM" sz="1600" kern="1200" dirty="0" smtClean="0"/>
            <a:t>Beýleki suwlar</a:t>
          </a:r>
          <a:endParaRPr lang="ru-RU" sz="1600" kern="1200" dirty="0"/>
        </a:p>
      </dsp:txBody>
      <dsp:txXfrm>
        <a:off x="756302" y="3589776"/>
        <a:ext cx="2209448" cy="2837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73472D-E451-4C65-8109-A46A40B55CAE}">
      <dsp:nvSpPr>
        <dsp:cNvPr id="0" name=""/>
        <dsp:cNvSpPr/>
      </dsp:nvSpPr>
      <dsp:spPr>
        <a:xfrm>
          <a:off x="2238196" y="477684"/>
          <a:ext cx="5882638" cy="5882638"/>
        </a:xfrm>
        <a:prstGeom prst="pie">
          <a:avLst>
            <a:gd name="adj1" fmla="val 16200000"/>
            <a:gd name="adj2" fmla="val 19285716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k-TM" sz="1400" kern="1200" dirty="0" smtClean="0"/>
            <a:t>Dünýä ummany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k-TM" sz="1600" b="1" kern="1200" dirty="0" smtClean="0"/>
            <a:t>96,53 %</a:t>
          </a:r>
          <a:endParaRPr lang="ru-RU" sz="1600" b="1" kern="1200" dirty="0"/>
        </a:p>
      </dsp:txBody>
      <dsp:txXfrm>
        <a:off x="5237641" y="1037935"/>
        <a:ext cx="1610722" cy="1015455"/>
      </dsp:txXfrm>
    </dsp:sp>
    <dsp:sp modelId="{60C4947E-6EE1-4324-B5E1-732E6288650B}">
      <dsp:nvSpPr>
        <dsp:cNvPr id="0" name=""/>
        <dsp:cNvSpPr/>
      </dsp:nvSpPr>
      <dsp:spPr>
        <a:xfrm>
          <a:off x="2142524" y="717821"/>
          <a:ext cx="5882638" cy="5882638"/>
        </a:xfrm>
        <a:prstGeom prst="pie">
          <a:avLst>
            <a:gd name="adj1" fmla="val 19285716"/>
            <a:gd name="adj2" fmla="val 77142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k-TM" sz="1400" kern="1200" dirty="0" smtClean="0"/>
            <a:t>Buzluklar we gar örtükleri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k-TM" sz="1600" b="1" kern="1200" dirty="0" smtClean="0"/>
            <a:t>1,74 %</a:t>
          </a:r>
          <a:endParaRPr lang="ru-RU" sz="1600" b="1" kern="1200" dirty="0"/>
        </a:p>
      </dsp:txBody>
      <dsp:txXfrm>
        <a:off x="6169330" y="2818764"/>
        <a:ext cx="1708766" cy="1085486"/>
      </dsp:txXfrm>
    </dsp:sp>
    <dsp:sp modelId="{D2806282-72D3-4A75-B578-FAF641F08D65}">
      <dsp:nvSpPr>
        <dsp:cNvPr id="0" name=""/>
        <dsp:cNvSpPr/>
      </dsp:nvSpPr>
      <dsp:spPr>
        <a:xfrm>
          <a:off x="2206174" y="866417"/>
          <a:ext cx="5854519" cy="5614390"/>
        </a:xfrm>
        <a:prstGeom prst="pie">
          <a:avLst>
            <a:gd name="adj1" fmla="val 771428"/>
            <a:gd name="adj2" fmla="val 3857143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k-TM" sz="1400" kern="1200" dirty="0" smtClean="0"/>
            <a:t>Ýerasty suwlar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k-TM" sz="1600" b="1" kern="1200" dirty="0" smtClean="0"/>
            <a:t>1,69 %</a:t>
          </a:r>
          <a:endParaRPr lang="ru-RU" sz="1600" b="1" kern="1200" dirty="0"/>
        </a:p>
      </dsp:txBody>
      <dsp:txXfrm>
        <a:off x="5969794" y="4208316"/>
        <a:ext cx="1533326" cy="1069407"/>
      </dsp:txXfrm>
    </dsp:sp>
    <dsp:sp modelId="{71C84036-1542-4F14-81C4-A3D365ACA7B5}">
      <dsp:nvSpPr>
        <dsp:cNvPr id="0" name=""/>
        <dsp:cNvSpPr/>
      </dsp:nvSpPr>
      <dsp:spPr>
        <a:xfrm>
          <a:off x="2142524" y="717821"/>
          <a:ext cx="5882638" cy="5882638"/>
        </a:xfrm>
        <a:prstGeom prst="pie">
          <a:avLst>
            <a:gd name="adj1" fmla="val 3857226"/>
            <a:gd name="adj2" fmla="val 694285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k-TM" sz="1400" kern="1200" dirty="0" smtClean="0"/>
            <a:t>Müdimi buzluklar bilen örtüler ýerlerdäki ýerasty buzlar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k-TM" sz="1600" b="1" kern="1200" dirty="0" smtClean="0">
              <a:latin typeface="+mj-lt"/>
              <a:cs typeface="Times New Roman" panose="02020603050405020304" pitchFamily="18" charset="0"/>
            </a:rPr>
            <a:t>0,023 %</a:t>
          </a:r>
          <a:endParaRPr lang="ru-RU" sz="1600" b="1" kern="1200" dirty="0">
            <a:latin typeface="+mj-lt"/>
            <a:cs typeface="Times New Roman" panose="02020603050405020304" pitchFamily="18" charset="0"/>
          </a:endParaRPr>
        </a:p>
      </dsp:txBody>
      <dsp:txXfrm>
        <a:off x="4295990" y="5339895"/>
        <a:ext cx="1575706" cy="1120502"/>
      </dsp:txXfrm>
    </dsp:sp>
    <dsp:sp modelId="{272012C3-3F53-4CF5-8A7F-892C9549F8D0}">
      <dsp:nvSpPr>
        <dsp:cNvPr id="0" name=""/>
        <dsp:cNvSpPr/>
      </dsp:nvSpPr>
      <dsp:spPr>
        <a:xfrm>
          <a:off x="2142524" y="717821"/>
          <a:ext cx="5882638" cy="5882638"/>
        </a:xfrm>
        <a:prstGeom prst="pie">
          <a:avLst>
            <a:gd name="adj1" fmla="val 6942858"/>
            <a:gd name="adj2" fmla="val 1002857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k-TM" sz="1400" kern="1200" dirty="0" smtClean="0"/>
            <a:t>Toprakdaky çyglar we Atmosferadaky buglar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k-TM" sz="1600" b="1" kern="1200" dirty="0" smtClean="0"/>
            <a:t>0,002 %</a:t>
          </a:r>
          <a:endParaRPr lang="ru-RU" sz="1600" b="1" kern="1200" dirty="0"/>
        </a:p>
      </dsp:txBody>
      <dsp:txXfrm>
        <a:off x="2702775" y="4219392"/>
        <a:ext cx="1540691" cy="1120502"/>
      </dsp:txXfrm>
    </dsp:sp>
    <dsp:sp modelId="{F7B0842D-8029-40B3-BBAC-1F1D4873A4E0}">
      <dsp:nvSpPr>
        <dsp:cNvPr id="0" name=""/>
        <dsp:cNvSpPr/>
      </dsp:nvSpPr>
      <dsp:spPr>
        <a:xfrm>
          <a:off x="2142524" y="717821"/>
          <a:ext cx="5882638" cy="5882638"/>
        </a:xfrm>
        <a:prstGeom prst="pie">
          <a:avLst>
            <a:gd name="adj1" fmla="val 10028574"/>
            <a:gd name="adj2" fmla="val 1311428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k-TM" sz="1400" kern="1200" dirty="0" smtClean="0"/>
            <a:t>Köller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k-TM" sz="1600" b="1" kern="1200" dirty="0" smtClean="0"/>
            <a:t>0,014</a:t>
          </a:r>
          <a:r>
            <a:rPr lang="tk-TM" sz="1400" kern="1200" dirty="0" smtClean="0"/>
            <a:t> %</a:t>
          </a:r>
          <a:endParaRPr lang="ru-RU" sz="1400" kern="1200" dirty="0"/>
        </a:p>
      </dsp:txBody>
      <dsp:txXfrm>
        <a:off x="2289590" y="2818764"/>
        <a:ext cx="1708766" cy="1085486"/>
      </dsp:txXfrm>
    </dsp:sp>
    <dsp:sp modelId="{63EA6238-0569-4B99-BCBE-4EFFEEB63960}">
      <dsp:nvSpPr>
        <dsp:cNvPr id="0" name=""/>
        <dsp:cNvSpPr/>
      </dsp:nvSpPr>
      <dsp:spPr>
        <a:xfrm>
          <a:off x="2142524" y="717821"/>
          <a:ext cx="5882638" cy="5882638"/>
        </a:xfrm>
        <a:prstGeom prst="pie">
          <a:avLst>
            <a:gd name="adj1" fmla="val 13114284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k-TM" sz="1400" kern="1200" dirty="0" smtClean="0"/>
            <a:t>Batgalyklar we Derýalardaky suwlar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k-TM" sz="1600" b="1" kern="1200" dirty="0" smtClean="0"/>
            <a:t>0,0009 %</a:t>
          </a:r>
          <a:endParaRPr lang="ru-RU" sz="1600" b="1" kern="1200" dirty="0"/>
        </a:p>
      </dsp:txBody>
      <dsp:txXfrm>
        <a:off x="3417096" y="1278073"/>
        <a:ext cx="1610722" cy="10154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08B369-B885-4A0B-84B2-4D5F051CDCB5}">
      <dsp:nvSpPr>
        <dsp:cNvPr id="0" name=""/>
        <dsp:cNvSpPr/>
      </dsp:nvSpPr>
      <dsp:spPr>
        <a:xfrm rot="5400000">
          <a:off x="-233319" y="321846"/>
          <a:ext cx="1555466" cy="10888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k-TM" sz="3000" kern="1200" dirty="0" smtClean="0"/>
            <a:t>1</a:t>
          </a:r>
          <a:endParaRPr lang="ru-RU" sz="3000" kern="1200" dirty="0"/>
        </a:p>
      </dsp:txBody>
      <dsp:txXfrm rot="-5400000">
        <a:off x="1" y="632939"/>
        <a:ext cx="1088826" cy="466640"/>
      </dsp:txXfrm>
    </dsp:sp>
    <dsp:sp modelId="{5A167D54-0455-4DCF-8E09-65AA95BFF4E9}">
      <dsp:nvSpPr>
        <dsp:cNvPr id="0" name=""/>
        <dsp:cNvSpPr/>
      </dsp:nvSpPr>
      <dsp:spPr>
        <a:xfrm rot="5400000">
          <a:off x="2143453" y="-950766"/>
          <a:ext cx="1011053" cy="31493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k-TM" sz="2600" kern="1200" dirty="0" smtClean="0"/>
            <a:t>Himiki  hapalaýjylar</a:t>
          </a:r>
          <a:endParaRPr lang="ru-RU" sz="2600" kern="1200" dirty="0"/>
        </a:p>
      </dsp:txBody>
      <dsp:txXfrm rot="-5400000">
        <a:off x="1074308" y="167735"/>
        <a:ext cx="3099988" cy="912341"/>
      </dsp:txXfrm>
    </dsp:sp>
    <dsp:sp modelId="{20BC5AF7-ABD1-4BDC-A3F3-F46881FCB1AD}">
      <dsp:nvSpPr>
        <dsp:cNvPr id="0" name=""/>
        <dsp:cNvSpPr/>
      </dsp:nvSpPr>
      <dsp:spPr>
        <a:xfrm rot="5400000">
          <a:off x="-233319" y="1698046"/>
          <a:ext cx="1555466" cy="10888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k-TM" sz="3000" kern="1200" dirty="0" smtClean="0"/>
            <a:t>2</a:t>
          </a:r>
          <a:endParaRPr lang="ru-RU" sz="3000" kern="1200" dirty="0"/>
        </a:p>
      </dsp:txBody>
      <dsp:txXfrm rot="-5400000">
        <a:off x="1" y="2009139"/>
        <a:ext cx="1088826" cy="466640"/>
      </dsp:txXfrm>
    </dsp:sp>
    <dsp:sp modelId="{8AE71500-1C7C-4037-9082-CEC53D339902}">
      <dsp:nvSpPr>
        <dsp:cNvPr id="0" name=""/>
        <dsp:cNvSpPr/>
      </dsp:nvSpPr>
      <dsp:spPr>
        <a:xfrm rot="5400000">
          <a:off x="2128935" y="366551"/>
          <a:ext cx="1011053" cy="31493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k-TM" sz="2600" kern="1200" dirty="0" smtClean="0"/>
            <a:t>Biologiki hapalaýjylar</a:t>
          </a:r>
          <a:endParaRPr lang="ru-RU" sz="2600" kern="1200" dirty="0"/>
        </a:p>
      </dsp:txBody>
      <dsp:txXfrm rot="-5400000">
        <a:off x="1059790" y="1485052"/>
        <a:ext cx="3099988" cy="912341"/>
      </dsp:txXfrm>
    </dsp:sp>
    <dsp:sp modelId="{CEBC2418-E243-43AF-8217-B8A4BA1F6378}">
      <dsp:nvSpPr>
        <dsp:cNvPr id="0" name=""/>
        <dsp:cNvSpPr/>
      </dsp:nvSpPr>
      <dsp:spPr>
        <a:xfrm rot="5400000">
          <a:off x="-233319" y="2959567"/>
          <a:ext cx="1555466" cy="10888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k-TM" sz="3000" kern="1200" dirty="0" smtClean="0"/>
            <a:t>3</a:t>
          </a:r>
          <a:endParaRPr lang="ru-RU" sz="3000" kern="1200" dirty="0"/>
        </a:p>
      </dsp:txBody>
      <dsp:txXfrm rot="-5400000">
        <a:off x="1" y="3270660"/>
        <a:ext cx="1088826" cy="466640"/>
      </dsp:txXfrm>
    </dsp:sp>
    <dsp:sp modelId="{F7C72760-59AE-47D4-8271-0C1B3C1F02AE}">
      <dsp:nvSpPr>
        <dsp:cNvPr id="0" name=""/>
        <dsp:cNvSpPr/>
      </dsp:nvSpPr>
      <dsp:spPr>
        <a:xfrm rot="5400000">
          <a:off x="2157972" y="1698388"/>
          <a:ext cx="1011053" cy="31493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k-TM" sz="2600" kern="1200" dirty="0" smtClean="0"/>
            <a:t>Fiziki hapalaýjylar</a:t>
          </a:r>
          <a:endParaRPr lang="ru-RU" sz="2600" kern="1200" dirty="0"/>
        </a:p>
      </dsp:txBody>
      <dsp:txXfrm rot="-5400000">
        <a:off x="1088827" y="2816889"/>
        <a:ext cx="3099988" cy="9123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38DDEA-7090-498E-B373-40E634C29DB5}">
      <dsp:nvSpPr>
        <dsp:cNvPr id="0" name=""/>
        <dsp:cNvSpPr/>
      </dsp:nvSpPr>
      <dsp:spPr>
        <a:xfrm>
          <a:off x="544260" y="0"/>
          <a:ext cx="1451819" cy="80656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k-TM" sz="1500" kern="1200" dirty="0" smtClean="0"/>
            <a:t>Himiki hapalanma </a:t>
          </a:r>
          <a:endParaRPr lang="ru-RU" sz="1500" kern="1200" dirty="0"/>
        </a:p>
      </dsp:txBody>
      <dsp:txXfrm>
        <a:off x="567884" y="23624"/>
        <a:ext cx="1404571" cy="759318"/>
      </dsp:txXfrm>
    </dsp:sp>
    <dsp:sp modelId="{C99B32C6-6979-4B01-92C6-A9C6C5333DD9}">
      <dsp:nvSpPr>
        <dsp:cNvPr id="0" name=""/>
        <dsp:cNvSpPr/>
      </dsp:nvSpPr>
      <dsp:spPr>
        <a:xfrm>
          <a:off x="2639837" y="0"/>
          <a:ext cx="1451819" cy="80656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k-TM" sz="1500" kern="1200" dirty="0" smtClean="0"/>
            <a:t>Bakteriologiki hapalanma</a:t>
          </a:r>
          <a:endParaRPr lang="ru-RU" sz="1500" kern="1200" dirty="0"/>
        </a:p>
      </dsp:txBody>
      <dsp:txXfrm>
        <a:off x="2663461" y="23624"/>
        <a:ext cx="1404571" cy="759318"/>
      </dsp:txXfrm>
    </dsp:sp>
    <dsp:sp modelId="{08E7117D-2403-4ABC-B005-23BDE774FECA}">
      <dsp:nvSpPr>
        <dsp:cNvPr id="0" name=""/>
        <dsp:cNvSpPr/>
      </dsp:nvSpPr>
      <dsp:spPr>
        <a:xfrm>
          <a:off x="2016244" y="3427907"/>
          <a:ext cx="604924" cy="604924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82405E-7E84-4097-8FEE-261FD04F3AC7}">
      <dsp:nvSpPr>
        <dsp:cNvPr id="0" name=""/>
        <dsp:cNvSpPr/>
      </dsp:nvSpPr>
      <dsp:spPr>
        <a:xfrm>
          <a:off x="503932" y="3174645"/>
          <a:ext cx="3629548" cy="24519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BF59B-C3DD-495F-A84A-E3E7FC87ABCF}">
      <dsp:nvSpPr>
        <dsp:cNvPr id="0" name=""/>
        <dsp:cNvSpPr/>
      </dsp:nvSpPr>
      <dsp:spPr>
        <a:xfrm>
          <a:off x="-3074005" y="-473277"/>
          <a:ext cx="3666772" cy="3666772"/>
        </a:xfrm>
        <a:prstGeom prst="blockArc">
          <a:avLst>
            <a:gd name="adj1" fmla="val 18900000"/>
            <a:gd name="adj2" fmla="val 2700000"/>
            <a:gd name="adj3" fmla="val 589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8A7368-9141-445C-89EE-F247F4703B96}">
      <dsp:nvSpPr>
        <dsp:cNvPr id="0" name=""/>
        <dsp:cNvSpPr/>
      </dsp:nvSpPr>
      <dsp:spPr>
        <a:xfrm>
          <a:off x="381142" y="272021"/>
          <a:ext cx="9271138" cy="5440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3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k-TM" sz="2400" kern="1200" dirty="0" smtClean="0"/>
            <a:t>Deňiziň suwunyň derejesiniň üýtgeýän şertlerinde ýaşamak</a:t>
          </a:r>
          <a:endParaRPr lang="ru-RU" sz="2400" kern="1200" dirty="0"/>
        </a:p>
      </dsp:txBody>
      <dsp:txXfrm>
        <a:off x="381142" y="272021"/>
        <a:ext cx="9271138" cy="544043"/>
      </dsp:txXfrm>
    </dsp:sp>
    <dsp:sp modelId="{A430563A-9F87-40ED-B083-E426860C950C}">
      <dsp:nvSpPr>
        <dsp:cNvPr id="0" name=""/>
        <dsp:cNvSpPr/>
      </dsp:nvSpPr>
      <dsp:spPr>
        <a:xfrm>
          <a:off x="41115" y="204016"/>
          <a:ext cx="680054" cy="6800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B1D2AFF-CC22-4433-A6F0-5562A30C6064}">
      <dsp:nvSpPr>
        <dsp:cNvPr id="0" name=""/>
        <dsp:cNvSpPr/>
      </dsp:nvSpPr>
      <dsp:spPr>
        <a:xfrm>
          <a:off x="578902" y="1088087"/>
          <a:ext cx="9073378" cy="5440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3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k-TM" sz="2400" kern="1200" dirty="0" smtClean="0"/>
            <a:t>Häzirki döwürde bar bolan hapalanşynyň öňüni almak</a:t>
          </a:r>
          <a:endParaRPr lang="ru-RU" sz="2400" kern="1200" dirty="0"/>
        </a:p>
      </dsp:txBody>
      <dsp:txXfrm>
        <a:off x="578902" y="1088087"/>
        <a:ext cx="9073378" cy="544043"/>
      </dsp:txXfrm>
    </dsp:sp>
    <dsp:sp modelId="{6D282840-8AEC-44EE-B5D4-DF41B1F6B871}">
      <dsp:nvSpPr>
        <dsp:cNvPr id="0" name=""/>
        <dsp:cNvSpPr/>
      </dsp:nvSpPr>
      <dsp:spPr>
        <a:xfrm>
          <a:off x="238874" y="1020081"/>
          <a:ext cx="680054" cy="6800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6E81AD0-EBB4-49A7-BDE2-201F0CD7DAF2}">
      <dsp:nvSpPr>
        <dsp:cNvPr id="0" name=""/>
        <dsp:cNvSpPr/>
      </dsp:nvSpPr>
      <dsp:spPr>
        <a:xfrm>
          <a:off x="381142" y="1904152"/>
          <a:ext cx="9271138" cy="5440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3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k-TM" sz="2400" kern="1200" dirty="0" smtClean="0"/>
            <a:t>Hazar deňziniň ekologik elementlerini dikeltmek</a:t>
          </a:r>
          <a:endParaRPr lang="ru-RU" sz="2400" kern="1200" dirty="0"/>
        </a:p>
      </dsp:txBody>
      <dsp:txXfrm>
        <a:off x="381142" y="1904152"/>
        <a:ext cx="9271138" cy="544043"/>
      </dsp:txXfrm>
    </dsp:sp>
    <dsp:sp modelId="{4E94540D-C0A3-4F59-8BFB-B560BF6AAEDD}">
      <dsp:nvSpPr>
        <dsp:cNvPr id="0" name=""/>
        <dsp:cNvSpPr/>
      </dsp:nvSpPr>
      <dsp:spPr>
        <a:xfrm>
          <a:off x="41115" y="1836147"/>
          <a:ext cx="680054" cy="6800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12F39-06A6-4D82-BC57-A960BA3FC50D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73BB6-9F98-4B27-AA66-D4C26C2BF3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633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73BB6-9F98-4B27-AA66-D4C26C2BF37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561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0" Type="http://schemas.openxmlformats.org/officeDocument/2006/relationships/diagramLayout" Target="../diagrams/layout5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3044" y="203721"/>
            <a:ext cx="11761942" cy="2000860"/>
          </a:xfrm>
        </p:spPr>
        <p:txBody>
          <a:bodyPr/>
          <a:lstStyle/>
          <a:p>
            <a:r>
              <a:rPr lang="en-US" sz="7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odoni MT" panose="02070603080606020203" pitchFamily="18" charset="0"/>
              </a:rPr>
              <a:t>Gidrosfera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0040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91999" cy="6849959"/>
          </a:xfrm>
        </p:spPr>
      </p:pic>
      <p:sp>
        <p:nvSpPr>
          <p:cNvPr id="2" name="Прямоугольник 1"/>
          <p:cNvSpPr/>
          <p:nvPr/>
        </p:nvSpPr>
        <p:spPr>
          <a:xfrm>
            <a:off x="0" y="299291"/>
            <a:ext cx="424632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k-TM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hnschrift" panose="020B0502040204020203" pitchFamily="34" charset="0"/>
              </a:rPr>
              <a:t>Ekologiýany goralyň !</a:t>
            </a:r>
            <a:endParaRPr lang="ru-RU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Bahnschrift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66137" y="5772740"/>
            <a:ext cx="481525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Taýýarlan</a:t>
            </a:r>
            <a:r>
              <a:rPr lang="ru-RU" sz="3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:</a:t>
            </a:r>
          </a:p>
          <a:p>
            <a:pPr algn="ctr"/>
            <a:r>
              <a:rPr lang="ru-RU" sz="3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Hüseýinowa</a:t>
            </a:r>
            <a:r>
              <a:rPr lang="ru-RU" sz="3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Eneş</a:t>
            </a:r>
            <a:endParaRPr lang="ru-RU" sz="3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7144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4931" y="314793"/>
            <a:ext cx="66256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k-TM" sz="32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doni MT" panose="02070603080606020203" pitchFamily="18" charset="0"/>
              </a:rPr>
              <a:t>Gidrosfera</a:t>
            </a:r>
            <a:r>
              <a:rPr lang="tk-TM" sz="32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doni MT" panose="02070603080606020203" pitchFamily="18" charset="0"/>
              </a:rPr>
              <a:t> </a:t>
            </a:r>
            <a:r>
              <a:rPr lang="tk-TM" sz="32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doni MT" panose="02070603080606020203" pitchFamily="18" charset="0"/>
              </a:rPr>
              <a:t>(grekçe “hydros” </a:t>
            </a:r>
            <a:r>
              <a:rPr lang="tk-TM" sz="32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doni MT" panose="02070603080606020203" pitchFamily="18" charset="0"/>
              </a:rPr>
              <a:t>– suw </a:t>
            </a:r>
            <a:r>
              <a:rPr lang="tk-TM" sz="32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doni MT" panose="02070603080606020203" pitchFamily="18" charset="0"/>
              </a:rPr>
              <a:t>) </a:t>
            </a:r>
          </a:p>
          <a:p>
            <a:r>
              <a:rPr lang="tk-TM" sz="32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doni MT" panose="02070603080606020203" pitchFamily="18" charset="0"/>
              </a:rPr>
              <a:t>Ýer togalagynyň ähli suw gabygy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236656246"/>
              </p:ext>
            </p:extLst>
          </p:nvPr>
        </p:nvGraphicFramePr>
        <p:xfrm>
          <a:off x="7839856" y="-1019332"/>
          <a:ext cx="3762531" cy="5606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4931" y="1561475"/>
            <a:ext cx="662565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k-TM" sz="32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doni MT" panose="02070603080606020203" pitchFamily="18" charset="0"/>
              </a:rPr>
              <a:t>Gidrosfera 2 topara bölünýär !</a:t>
            </a:r>
          </a:p>
        </p:txBody>
      </p:sp>
    </p:spTree>
    <p:extLst>
      <p:ext uri="{BB962C8B-B14F-4D97-AF65-F5344CB8AC3E}">
        <p14:creationId xmlns:p14="http://schemas.microsoft.com/office/powerpoint/2010/main" val="203765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921" y="239843"/>
            <a:ext cx="8124669" cy="1274164"/>
          </a:xfrm>
        </p:spPr>
        <p:txBody>
          <a:bodyPr>
            <a:normAutofit/>
          </a:bodyPr>
          <a:lstStyle/>
          <a:p>
            <a:r>
              <a:rPr lang="tk-TM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Ýer üsti gidrosfera – ýeriň üstki böleginiň suw gabygydyr . Onuň düzümine :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18957828"/>
              </p:ext>
            </p:extLst>
          </p:nvPr>
        </p:nvGraphicFramePr>
        <p:xfrm>
          <a:off x="299803" y="1761346"/>
          <a:ext cx="3117954" cy="4931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62934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372" y="0"/>
            <a:ext cx="11059885" cy="2002971"/>
          </a:xfrm>
        </p:spPr>
        <p:txBody>
          <a:bodyPr>
            <a:normAutofit lnSpcReduction="10000"/>
          </a:bodyPr>
          <a:lstStyle/>
          <a:p>
            <a:r>
              <a:rPr lang="tk-TM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Ýerasty gidrosfera – </a:t>
            </a:r>
            <a:r>
              <a:rPr lang="tk-TM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ýer gabygynyň ýokary böleginde ýerleşýän suwlar degişli edilýär. </a:t>
            </a:r>
          </a:p>
          <a:p>
            <a:r>
              <a:rPr lang="tk-TM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Olara ýerasty suwlar diýilýär.</a:t>
            </a:r>
          </a:p>
          <a:p>
            <a:r>
              <a:rPr lang="tk-TM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Ýerasty gidrosferanyň ýokarky çägi ýeriň üsti hasaplanýar.</a:t>
            </a:r>
          </a:p>
          <a:p>
            <a:r>
              <a:rPr lang="tk-TM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Olaryň aşaky çägini bolsa gidrosferanyň ýer gabygynyň çuňluklaryna aralaşýandygy sebäpli, bellemk mümkin däl.  </a:t>
            </a:r>
            <a:endParaRPr lang="ru-RU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9971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2095410454"/>
              </p:ext>
            </p:extLst>
          </p:nvPr>
        </p:nvGraphicFramePr>
        <p:xfrm>
          <a:off x="3497944" y="0"/>
          <a:ext cx="10319656" cy="7003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418433" y="470878"/>
            <a:ext cx="5140538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tk-TM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Gidrosferanyň bölümleri we olarda suwlaryň paýlanyşy</a:t>
            </a:r>
          </a:p>
        </p:txBody>
      </p:sp>
    </p:spTree>
    <p:extLst>
      <p:ext uri="{BB962C8B-B14F-4D97-AF65-F5344CB8AC3E}">
        <p14:creationId xmlns:p14="http://schemas.microsoft.com/office/powerpoint/2010/main" val="1477025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7755" y="353943"/>
            <a:ext cx="11609387" cy="1978782"/>
          </a:xfrm>
        </p:spPr>
        <p:txBody>
          <a:bodyPr/>
          <a:lstStyle/>
          <a:p>
            <a:r>
              <a:rPr lang="tk-TM" dirty="0" smtClean="0">
                <a:solidFill>
                  <a:schemeClr val="tx1"/>
                </a:solidFill>
              </a:rPr>
              <a:t>Suw aýymlarynyň hapalanmagy diýip olaryň biosfera funksiýalarynyň we olara zyýanly maddalaryň düşmeginiň netijesinde ekologiki äkmiýetiniň peselmegine aýdylýar 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0373" y="0"/>
            <a:ext cx="84080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k-TM" sz="4000" b="0" cap="none" spc="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Dünýä suwlarynyň hapalanmagy</a:t>
            </a:r>
            <a:endParaRPr lang="ru-RU" sz="5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2041" y="1747950"/>
            <a:ext cx="47249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k-TM" sz="32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Suwy esasy hapalaýjylar :</a:t>
            </a:r>
            <a:endParaRPr lang="ru-RU" sz="36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088726258"/>
              </p:ext>
            </p:extLst>
          </p:nvPr>
        </p:nvGraphicFramePr>
        <p:xfrm>
          <a:off x="420914" y="2332725"/>
          <a:ext cx="4238171" cy="4281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074130" y="1747950"/>
            <a:ext cx="510588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k-TM" sz="32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Suwlaryň hapalanmagynyň </a:t>
            </a:r>
          </a:p>
          <a:p>
            <a:pPr algn="ctr"/>
            <a:r>
              <a:rPr lang="tk-TM" sz="32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esasy görnüşleri:</a:t>
            </a:r>
            <a:endParaRPr lang="ru-RU" sz="36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1485775404"/>
              </p:ext>
            </p:extLst>
          </p:nvPr>
        </p:nvGraphicFramePr>
        <p:xfrm>
          <a:off x="6277329" y="2825168"/>
          <a:ext cx="4637413" cy="4032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3" name="Скругленный прямоугольник 22"/>
          <p:cNvSpPr/>
          <p:nvPr/>
        </p:nvSpPr>
        <p:spPr>
          <a:xfrm>
            <a:off x="6804228" y="3982072"/>
            <a:ext cx="1490405" cy="8129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k-TM" sz="1600" dirty="0" smtClean="0"/>
              <a:t>Radioaktiw hapalanma</a:t>
            </a:r>
            <a:endParaRPr lang="ru-RU" sz="16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00815" y="3982072"/>
            <a:ext cx="1490405" cy="8129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k-TM" sz="1600" dirty="0" smtClean="0"/>
              <a:t>Mehaniki hapalanma</a:t>
            </a:r>
            <a:endParaRPr lang="ru-RU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804227" y="5019843"/>
            <a:ext cx="3586993" cy="8129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k-TM" dirty="0" smtClean="0"/>
              <a:t>Ýylylyk hapanma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9907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1412" y="0"/>
            <a:ext cx="10883674" cy="1190171"/>
          </a:xfrm>
        </p:spPr>
        <p:txBody>
          <a:bodyPr>
            <a:normAutofit/>
          </a:bodyPr>
          <a:lstStyle/>
          <a:p>
            <a:r>
              <a:rPr lang="tk-TM" sz="3200" dirty="0" smtClean="0">
                <a:latin typeface="Bahnschrift Light" panose="020B0502040204020203" pitchFamily="34" charset="0"/>
              </a:rPr>
              <a:t>Hazar deňziniň ekologik meseleleri </a:t>
            </a:r>
            <a:endParaRPr lang="ru-RU" sz="3200" dirty="0">
              <a:latin typeface="Bahnschrift Light" panose="020B0502040204020203" pitchFamily="34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88270" y="1016000"/>
            <a:ext cx="10883674" cy="1901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tk-TM" sz="32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Hazar -  dünýäde iň gadymy relikt kol bolup biziň günlerimizde onuň üýtgeşik florasy we faunasy bardyr.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k-TM" sz="3200" dirty="0" smtClean="0">
                <a:solidFill>
                  <a:schemeClr val="tx1"/>
                </a:solidFill>
                <a:latin typeface="Bahnschrift Light" panose="020B0502040204020203" pitchFamily="34" charset="0"/>
              </a:rPr>
              <a:t>Ol dünýäde bekre balyklarynyň duş gelýän ýeridir.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k-TM" sz="3200" dirty="0" smtClean="0">
                <a:solidFill>
                  <a:schemeClr val="tx1"/>
                </a:solidFill>
                <a:latin typeface="Bahnschrift Light" panose="020B0502040204020203" pitchFamily="34" charset="0"/>
              </a:rPr>
              <a:t>Deňiz demirgazykdan günorta ugra 1200 km , Ini  320 km,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k-TM" sz="3200" dirty="0" smtClean="0">
                <a:solidFill>
                  <a:schemeClr val="tx1"/>
                </a:solidFill>
                <a:latin typeface="Bahnschrift Light" panose="020B0502040204020203" pitchFamily="34" charset="0"/>
              </a:rPr>
              <a:t>Suwuň göwrümi 80000 km/kub</a:t>
            </a:r>
          </a:p>
          <a:p>
            <a:pPr marL="0" indent="0">
              <a:buNone/>
            </a:pPr>
            <a:endParaRPr lang="tk-TM" sz="3200" dirty="0" smtClean="0">
              <a:solidFill>
                <a:schemeClr val="tx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793070" y="2612570"/>
            <a:ext cx="10883674" cy="1320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k-TM" sz="2400" dirty="0" smtClean="0">
                <a:solidFill>
                  <a:schemeClr val="tx1"/>
                </a:solidFill>
                <a:latin typeface="Bodoni MT" panose="02070603080606020203" pitchFamily="18" charset="0"/>
              </a:rPr>
              <a:t>1995-nji ýylda hazarýaka  döwletleriň hökümetleri , halkara guramalary bilen bilelikde, Hazar deňziniň ekologik ýagdaýyny gowulandyrmak üçin “Hazar ekologiýa maksatnamasyny” döretmek hakynda karar kabul etdiler.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295778546"/>
              </p:ext>
            </p:extLst>
          </p:nvPr>
        </p:nvGraphicFramePr>
        <p:xfrm>
          <a:off x="488270" y="4137782"/>
          <a:ext cx="9686244" cy="2720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Объект 2"/>
          <p:cNvSpPr txBox="1">
            <a:spLocks/>
          </p:cNvSpPr>
          <p:nvPr/>
        </p:nvSpPr>
        <p:spPr>
          <a:xfrm>
            <a:off x="4441372" y="3933371"/>
            <a:ext cx="4542972" cy="4862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k-TM" sz="2400" dirty="0" smtClean="0">
                <a:solidFill>
                  <a:schemeClr val="tx1"/>
                </a:solidFill>
                <a:latin typeface="Bodoni MT" panose="02070603080606020203" pitchFamily="18" charset="0"/>
              </a:rPr>
              <a:t>Maksatnamanyň esasy wezipeleri</a:t>
            </a:r>
          </a:p>
        </p:txBody>
      </p:sp>
    </p:spTree>
    <p:extLst>
      <p:ext uri="{BB962C8B-B14F-4D97-AF65-F5344CB8AC3E}">
        <p14:creationId xmlns:p14="http://schemas.microsoft.com/office/powerpoint/2010/main" val="2286884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17812" y="116114"/>
            <a:ext cx="7124474" cy="875696"/>
          </a:xfrm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92500"/>
          </a:bodyPr>
          <a:lstStyle/>
          <a:p>
            <a:r>
              <a:rPr lang="tk-TM" sz="36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ell MT" panose="02020503060305020303" pitchFamily="18" charset="0"/>
              </a:rPr>
              <a:t>Aral deňziniň ekologiki meseleleri</a:t>
            </a:r>
            <a:endParaRPr lang="ru-RU" sz="36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85070" y="846666"/>
            <a:ext cx="10883674" cy="3650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tk-TM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Orta Aziýanyň  garaşsyz döwletleriniň çäklerinde ýerleşen Aral deňziniň basseýni 690 müň inedördül kilometr meýdany </a:t>
            </a:r>
            <a:r>
              <a:rPr lang="tk-TM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tutýar.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k-TM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Arala </a:t>
            </a:r>
            <a:r>
              <a:rPr lang="tk-TM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guýýan derýalar diňe Amyderýadan we Syr derýadan </a:t>
            </a:r>
            <a:r>
              <a:rPr lang="tk-TM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ybaratdy.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k-TM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lang="tk-TM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uly derýalaryň hasabyna Aral deňzi her ýyl 56 km/kub suw </a:t>
            </a:r>
            <a:r>
              <a:rPr lang="tk-TM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alýardy.</a:t>
            </a:r>
            <a:endParaRPr lang="tk-TM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k-TM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Aral </a:t>
            </a:r>
            <a:r>
              <a:rPr lang="tk-TM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deňzinde geçirilrn giň gerimli suwarş işlei, gurlan kanallar we suw howdanlary deňize guýýan suwuň möçberini örän azaltdy, netijede deňizizň derejesi 15m aşak düşdi</a:t>
            </a:r>
            <a:r>
              <a:rPr lang="tk-TM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tk-TM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1993-nji ýylyň 26-njy martynda Aral deňziniň döwletara geňeşi hemde onuň işini maliýeleşdirmek</a:t>
            </a:r>
          </a:p>
          <a:p>
            <a:pPr marL="0" indent="0">
              <a:buNone/>
            </a:pPr>
            <a:r>
              <a:rPr lang="tk-TM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Jogapkärçiligi ýüklenen ýokary derejeli gurama bolan “Araly halas etmegiň halkara gaznasy döredildi.</a:t>
            </a:r>
          </a:p>
          <a:p>
            <a:pPr marL="0" indent="0">
              <a:buNone/>
            </a:pPr>
            <a:r>
              <a:rPr lang="tk-TM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2008-nji ýylyň 10-njy</a:t>
            </a:r>
            <a:r>
              <a:rPr lang="tk-TM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k-TM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oktýabrynda Gyrgyzystanyň paýtagty Bişkek şäherinde</a:t>
            </a:r>
          </a:p>
          <a:p>
            <a:pPr marL="0" indent="0">
              <a:buNone/>
            </a:pPr>
            <a:r>
              <a:rPr lang="tk-TM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döwletleriniň baştutanlarynyň sammitinde, 2009-njy ýylyň 28-nji aprelinde </a:t>
            </a:r>
          </a:p>
          <a:p>
            <a:pPr marL="0" indent="0">
              <a:buNone/>
            </a:pPr>
            <a:r>
              <a:rPr lang="tk-TM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Alamata şäherinde Gaznanyň baştutanlarynyň </a:t>
            </a:r>
            <a:r>
              <a:rPr lang="tk-TM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sammitinde</a:t>
            </a:r>
          </a:p>
          <a:p>
            <a:pPr marL="0" indent="0">
              <a:buNone/>
            </a:pPr>
            <a:r>
              <a:rPr lang="tk-TM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aralyň ekologik meselelerine seredildi</a:t>
            </a:r>
            <a:endParaRPr lang="tk-TM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97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70670" y="5934670"/>
            <a:ext cx="17213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k-TM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Aral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6474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171</TotalTime>
  <Words>409</Words>
  <Application>Microsoft Office PowerPoint</Application>
  <PresentationFormat>Широкоэкранный</PresentationFormat>
  <Paragraphs>77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Bahnschrift</vt:lpstr>
      <vt:lpstr>Bahnschrift Light</vt:lpstr>
      <vt:lpstr>Bell MT</vt:lpstr>
      <vt:lpstr>Bodoni MT</vt:lpstr>
      <vt:lpstr>Calibri</vt:lpstr>
      <vt:lpstr>Century Gothic</vt:lpstr>
      <vt:lpstr>Times New Roman</vt:lpstr>
      <vt:lpstr>Wingdings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Abdyev Agaly</dc:creator>
  <cp:lastModifiedBy>Abdyev Agaly</cp:lastModifiedBy>
  <cp:revision>19</cp:revision>
  <dcterms:created xsi:type="dcterms:W3CDTF">2019-11-10T10:03:19Z</dcterms:created>
  <dcterms:modified xsi:type="dcterms:W3CDTF">2019-11-10T13:11:43Z</dcterms:modified>
</cp:coreProperties>
</file>