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38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1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7831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37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8240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842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180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20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71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14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0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43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83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40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77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52FB6-D749-4C26-9BFC-1B9B2D89BD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E6A9DA-36A8-4A56-ABE9-65A9937E9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1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9816" y="404302"/>
            <a:ext cx="9461084" cy="128089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Topraklaryň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strukturasyny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bozmak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aýyrmaklygyň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zolagyny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arassalanandan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kesmeginiň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ratynlygy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098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0171" y="451195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zolagyny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arassalanandan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0299" y="1732085"/>
            <a:ext cx="9337431" cy="4879730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zolagyny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arassalanandan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kese-kesikleriniň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berkidilýär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materiýallaryň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uzaboýuna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üýşürmedäki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gyrmadaky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kese-kesikleriniň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düzgünnama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belentlik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bellikleriniň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gutarýança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üýtgemezligini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37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438" y="430679"/>
            <a:ext cx="9763735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gapdalky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ätiýaçlykdan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dikeltmegini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bellemeklik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shemasy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931" y="1711569"/>
            <a:ext cx="10137531" cy="281646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07858" y="4528038"/>
            <a:ext cx="9737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–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m-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 –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üýşürmäniň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beýikligi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m-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–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ätiýaçlykdaky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üýşürmäniň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ýapgytlygy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goýulşy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Нort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gapdalky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ätiýaçlykdakyortaça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çuňlugy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m-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22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5131" y="448264"/>
            <a:ext cx="9139481" cy="1280890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311" y="1729154"/>
            <a:ext cx="7526704" cy="16295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61759" y="3245875"/>
            <a:ext cx="93462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b-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m-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–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geýiminiň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konstruksiýasynyň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galyňlygy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m-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3063386" y="4299437"/>
            <a:ext cx="6019067" cy="242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57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453054"/>
            <a:ext cx="8915400" cy="4053254"/>
          </a:xfrm>
        </p:spPr>
        <p:txBody>
          <a:bodyPr>
            <a:normAutofit fontScale="92500"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ýapgytlygynyň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düýbüne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browkadan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kese-kesiginiň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1,0...1,20).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936631" y="193061"/>
            <a:ext cx="6893169" cy="212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1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0612" y="2977662"/>
            <a:ext cx="8915400" cy="3777622"/>
          </a:xfrm>
        </p:spPr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browkady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beýikligi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m;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m;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eňňitligi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promilde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korytanyň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56439" y="1028701"/>
            <a:ext cx="6321669" cy="163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8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geýiminiň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oýukdaky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732085"/>
            <a:ext cx="8705190" cy="28575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36459" y="4809393"/>
            <a:ext cx="89681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üýşürme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gaýalardan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bellemeli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üýşürmäniň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düýbüniň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çyzygyny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gaýalarynyň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ýapgyt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kese-kesikdäki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kesgitlenilýärlü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5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04" y="4572000"/>
            <a:ext cx="8915400" cy="1925515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Surat3.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gaýalarynda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deňleme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81453" y="271387"/>
            <a:ext cx="10867293" cy="41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71383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302</Words>
  <Application>Microsoft Office PowerPoint</Application>
  <PresentationFormat>Широкоэкранный</PresentationFormat>
  <Paragraphs>30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Tema: Topraklaryň strukturasyny bozmak we ösüş gatlagyny aýyrmaklygyň tehnologiýasy</vt:lpstr>
      <vt:lpstr>1. Ýol zolagyny arassalanandan soň ýer gatlagyny bellemek  </vt:lpstr>
      <vt:lpstr>Düz ýerlerde üýşürmäni gapdalky ätiýaçlykdan ýer gatlagyny dikeltmegini bellemeklik shemasy</vt:lpstr>
      <vt:lpstr>Ýer gatlagynyň inini şu aşakdakyy formulada kesgitlenilýär:   </vt:lpstr>
      <vt:lpstr>Презентация PowerPoint</vt:lpstr>
      <vt:lpstr>Презентация PowerPoint</vt:lpstr>
      <vt:lpstr>Surat 2. Ýol geýiminiň oýukdaky gurluşda ýer gatlagynyň belliginiň shemasy.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Topraklaryň strukturasyny bozmak we ösüş gatlagyny aýyrmaklygyň tehnologiýasy</dc:title>
  <dc:creator>Lenovo</dc:creator>
  <cp:lastModifiedBy>Lenovo</cp:lastModifiedBy>
  <cp:revision>2</cp:revision>
  <dcterms:created xsi:type="dcterms:W3CDTF">2020-12-28T09:19:33Z</dcterms:created>
  <dcterms:modified xsi:type="dcterms:W3CDTF">2020-12-28T09:32:23Z</dcterms:modified>
</cp:coreProperties>
</file>