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796"/>
    <a:srgbClr val="6BA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>
        <p:scale>
          <a:sx n="81" d="100"/>
          <a:sy n="81" d="100"/>
        </p:scale>
        <p:origin x="-28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944" y="1057048"/>
            <a:ext cx="7768386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rgbClr val="38679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43" y="3536723"/>
            <a:ext cx="776838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1683613"/>
            <a:ext cx="8251553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3" y="4563338"/>
            <a:ext cx="825155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4943" y="1873975"/>
            <a:ext cx="420624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0926" y="1873975"/>
            <a:ext cx="429768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299811"/>
            <a:ext cx="862366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0" y="1615849"/>
            <a:ext cx="43891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941" y="2439761"/>
            <a:ext cx="438912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1629" y="1615849"/>
            <a:ext cx="411697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1629" y="2439761"/>
            <a:ext cx="411697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465138"/>
            <a:ext cx="3099980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594" y="465138"/>
            <a:ext cx="5371011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3" y="2065338"/>
            <a:ext cx="309998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4" y="483326"/>
            <a:ext cx="2677886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8899" y="483326"/>
            <a:ext cx="5809707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4" y="2083526"/>
            <a:ext cx="267788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4943" y="417376"/>
            <a:ext cx="86236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3" y="1841862"/>
            <a:ext cx="8623663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4943" y="6356349"/>
            <a:ext cx="2183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8899" y="6356349"/>
            <a:ext cx="3275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4693" y="6356350"/>
            <a:ext cx="1903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8679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877" y="1841500"/>
            <a:ext cx="7573107" cy="417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2325687"/>
            <a:ext cx="60769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613007"/>
      </p:ext>
    </p:extLst>
  </p:cSld>
  <p:clrMapOvr>
    <a:masterClrMapping/>
  </p:clrMapOvr>
</p:sld>
</file>

<file path=ppt/theme/theme1.xml><?xml version="1.0" encoding="utf-8"?>
<a:theme xmlns:a="http://schemas.openxmlformats.org/drawingml/2006/main" name="Akyl ýetirişEKST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D89408A-6AC8-45F0-BF88-C9B200B1F8F7}" vid="{249DB899-A381-49E3-A719-570C3C8D32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Akyl ýetirişEKSTRA</Template>
  <TotalTime>2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Akyl ýetirişEKSTRA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2019-04-22T01:53:47Z</dcterms:created>
  <dcterms:modified xsi:type="dcterms:W3CDTF">2019-04-22T01:55:48Z</dcterms:modified>
</cp:coreProperties>
</file>