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60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8712968" cy="6597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544641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8372"/>
            <a:ext cx="8928992" cy="68396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40291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087" y="116632"/>
            <a:ext cx="8856984" cy="6912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78633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88640"/>
            <a:ext cx="8856984" cy="6480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11329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8712968" cy="6717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75085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784976" cy="6912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256220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32656"/>
            <a:ext cx="8712968" cy="179649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929222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8784976" cy="69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47995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8784976" cy="6747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387705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88640"/>
            <a:ext cx="8784976" cy="197581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2055051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Office PowerPoint</Application>
  <PresentationFormat>Экран (4:3)</PresentationFormat>
  <Paragraphs>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</cp:revision>
  <dcterms:created xsi:type="dcterms:W3CDTF">2021-01-15T07:14:08Z</dcterms:created>
  <dcterms:modified xsi:type="dcterms:W3CDTF">2021-01-28T12:39:52Z</dcterms:modified>
</cp:coreProperties>
</file>