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1"/>
            <a:ext cx="828092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48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04" y="0"/>
            <a:ext cx="87841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15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84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640960" cy="6264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995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4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56895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55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22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489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8261"/>
            <a:ext cx="8712968" cy="633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065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2020-09-17T05:52:05Z</dcterms:created>
  <dcterms:modified xsi:type="dcterms:W3CDTF">2020-09-21T07:10:12Z</dcterms:modified>
</cp:coreProperties>
</file>