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524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1992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622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506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96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8020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665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5081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14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3281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555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9C783-7DEF-4D7E-8D30-E09BAA62CDD9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1890-B9C3-43FE-80BC-5FB6CBAA82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882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90145" y="365125"/>
            <a:ext cx="11649809" cy="1325563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sq-AL" b="1" dirty="0" smtClean="0"/>
              <a:t>Jemgyýetiň ruhy dünýäsi. Ruhy galkynyş. 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90146" y="1825624"/>
            <a:ext cx="11649808" cy="4953245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Autofit/>
          </a:bodyPr>
          <a:lstStyle/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Medeniýetiň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dünýäsindäki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Ahlaklylyk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medeniýetlik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düşünjeleriniň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arabaglanyşygy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uhy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galkynyş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many-mazmuny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lnSpc>
                <a:spcPct val="150000"/>
              </a:lnSpc>
              <a:buAutoNum type="arabicPeriod"/>
            </a:pP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Jemgyýeti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dünýäsinde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edebiýatyň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sungatyň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>
              <a:lnSpc>
                <a:spcPct val="150000"/>
              </a:lnSpc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28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65125"/>
            <a:ext cx="11711354" cy="1191113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Medeniýetiň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dünýäsindäki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652954"/>
            <a:ext cx="11711354" cy="5125915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sq-AL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araşsyzlyk </a:t>
            </a:r>
            <a:r>
              <a:rPr lang="sq-A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ýyllarynda  jemgyýetçilik aň-düşünjesiniň täze hilini kemala getirmegiň ýolunda wajyp menzil geçildi. Şu ugurda edilen işleriň iň möhümi şol ýyllarda dikeldilen we häzirki döwürde ösdürilýän milletimiziň milli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gymmatlyklary, däp-dessurlary bolýar. </a:t>
            </a:r>
            <a:endParaRPr lang="tk-TM" sz="3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k-TM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q-AL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Özbaşdaklyga </a:t>
            </a:r>
            <a:r>
              <a:rPr lang="sq-A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eýe bol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sq-A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andan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sq-A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geçmişde halkyň galkynyşlaryna itergi beren türkmeniň asyl ruhy ýörelgeleri esasynda jemgyýetiň özgeriş ýoluny kesgitlem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sq-A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 çalşyldy. Halkyň ruhy dünýäsine çuňlaşyp, ony millet eden adamkärçilik pähimleriniň dürdänelerini ýüze çykarmak, häzirki we geljekki nesilleriň olary özlerine nusga edinip almaklary </a:t>
            </a:r>
            <a:r>
              <a:rPr lang="cs-CZ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sq-AL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 gymmatlyklary jemgyýete gaýtaryp getirmek örän möhüm iş </a:t>
            </a:r>
            <a:r>
              <a:rPr lang="sq-AL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boldy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9101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808" y="365126"/>
            <a:ext cx="11834446" cy="813043"/>
          </a:xfrm>
          <a:noFill/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>
            <a:normAutofit/>
          </a:bodyPr>
          <a:lstStyle/>
          <a:p>
            <a:r>
              <a:rPr lang="ru-RU" sz="36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Ahlaklylyk</a:t>
            </a:r>
            <a:r>
              <a:rPr lang="ru-RU" sz="36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medeniýetlik</a:t>
            </a:r>
            <a:r>
              <a:rPr lang="ru-RU" sz="36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düşünjeleriniň</a:t>
            </a:r>
            <a:r>
              <a:rPr lang="ru-RU" sz="3600" dirty="0"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Arial Narrow" panose="020B0606020202030204" pitchFamily="34" charset="0"/>
                <a:cs typeface="Times New Roman" panose="02020603050405020304" pitchFamily="18" charset="0"/>
              </a:rPr>
              <a:t>arabaglanyşygy</a:t>
            </a:r>
            <a:r>
              <a:rPr lang="ru-RU" sz="36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Arial Narrow" panose="020B0606020202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9808" y="1336431"/>
            <a:ext cx="11834446" cy="5354515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Ahlak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ahlaklylyk.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aýdylanda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goldanyp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endigine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öwrülip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sazlaşdyrýan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bolýandygyny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bellemeli.Şonuň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ýaly-da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şahsylaýyn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meýletin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çäklemegi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ahlaklylygy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Ahlaklylykda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beýlekilere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barşy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bildirýän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gabat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Gadym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döwürlerden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ahlagyň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altyn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saňa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degişlilikde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nähli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özlerini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barmaklaryny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cs-CZ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paýhas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çykyş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Ahlaksyzlyk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raýatlyk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medeni-ahlak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estetiki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gereklilikleriň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kemligi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biologiki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endikleriň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agdyklyk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edýänligi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ahlaksyzlyk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namys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abraý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mertebe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düşünjelere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parhsyz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oňaýsyz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näsazlyk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etmeklerini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ýeňilip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geçiler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5941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7811" y="365125"/>
            <a:ext cx="11456377" cy="1325563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uhy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medeni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galkynyş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many-mazmuny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811" y="1825625"/>
            <a:ext cx="11456377" cy="4847738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marL="0" indent="0" algn="just">
              <a:buNone/>
            </a:pP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 bir jemgyýetde düýpli özgerişleriň ykbaly adamlaryň durmuşyň ähli ugurlarynda akylly-başly hereketleri we olaryň 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-biri bilen ynançly baglanyşyklary esasynda kesgitlenýänligi sebäpli, jemgyýete bazar gymmatlyklary ornaşdyrylanda aňyýet, bir tarapdan, olaryň many-mazmunyny açmaga we ikinji tarapdan, şol gymmatlyklaryň milli medeniýetiň özboluşlylygy we aýratynlygy bilen sazlaşykly baglanyşyga girmegine esas döretmeli.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Şondajemgyýetçilik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aňyýeti jemgyýetiň ähli ugurlaryna täsir edip, bazar gatnaşyklarynyň içinde adamlaryň erkin hereket etmeklerine hemaýat edýän ýörelgeler ulgamy bolup çykyş edýär.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690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1353" y="365125"/>
            <a:ext cx="11579469" cy="1325563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q-A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Jemgyýeti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edebiýatyň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3" y="1825624"/>
            <a:ext cx="11641016" cy="4742229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Adamlaryň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özlerini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baryşlarynda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aň-düşünjelerinde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ýetmezlikler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daşky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jemgyýetçilik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kesgitlenmän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eýsem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dünýäsi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Magtymguly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şahyr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döwürdeşi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nemes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akyldary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Imanuel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Kant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ýetmezlikleri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dünýäsi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baglapdyrlar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ahlak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kämilleşmek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aradan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aýryp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bolýandygyny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belläpdirler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ýörelgeden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adamzadyň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asyrlaryň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boýunda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toplan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pähim-paýhasy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milletiň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filosofiýasyny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özleşdirip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üznüksiz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aladalanmagy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Jemgyýete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nesilleriň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ruhy-medeni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mirasynyň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gaýtaryp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getirilmegi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ruhy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dünýäsi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aladalanýan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adamyň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ýetişmegi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biri-biri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baglanyşykly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özgerişlerdir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7867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393</Words>
  <Application>Microsoft Office PowerPoint</Application>
  <PresentationFormat>Широкоэкранный</PresentationFormat>
  <Paragraphs>15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Times New Roman</vt:lpstr>
      <vt:lpstr>Тема Office</vt:lpstr>
      <vt:lpstr>Jemgyýetiň ruhy dünýäsi. Ruhy galkynyş. </vt:lpstr>
      <vt:lpstr>Medeniýetiň häzirki türkmen jemgyýetiniň ruhy dünýäsindäki orny. </vt:lpstr>
      <vt:lpstr>Ahlaklylyk we medeniýetlik düşünjeleriniň arabaglanyşygy.</vt:lpstr>
      <vt:lpstr>Ruhy medeni galkynyşyň many-mazmuny. </vt:lpstr>
      <vt:lpstr>Jemgyýetiň ruhy dünýäsinde edebiýatyň we sungatyň orny.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Jemgyýetiň ruhy dünýäsi. Ruhy galkynyş. </dc:title>
  <dc:creator>Lenovo</dc:creator>
  <cp:lastModifiedBy>Lenovo</cp:lastModifiedBy>
  <cp:revision>7</cp:revision>
  <dcterms:created xsi:type="dcterms:W3CDTF">2021-01-18T11:59:29Z</dcterms:created>
  <dcterms:modified xsi:type="dcterms:W3CDTF">2021-01-19T07:52:32Z</dcterms:modified>
</cp:coreProperties>
</file>