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7" r:id="rId3"/>
    <p:sldId id="268" r:id="rId4"/>
    <p:sldId id="269" r:id="rId5"/>
    <p:sldId id="279" r:id="rId6"/>
    <p:sldId id="280" r:id="rId7"/>
    <p:sldId id="281" r:id="rId8"/>
    <p:sldId id="282" r:id="rId9"/>
    <p:sldId id="292" r:id="rId10"/>
    <p:sldId id="293" r:id="rId11"/>
    <p:sldId id="294" r:id="rId12"/>
    <p:sldId id="28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14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4181" y="95589"/>
            <a:ext cx="11432312" cy="140874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-nji umumy okuw</a:t>
            </a:r>
          </a:p>
          <a:p>
            <a:pPr algn="ctr"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Perspektiwa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16850" y="1546036"/>
            <a:ext cx="11389642" cy="4357341"/>
            <a:chOff x="798532" y="2197284"/>
            <a:chExt cx="10582840" cy="4357341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2" y="2197284"/>
              <a:ext cx="10582835" cy="3264771"/>
              <a:chOff x="261551" y="868474"/>
              <a:chExt cx="8573365" cy="3264770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1" y="1585084"/>
                <a:ext cx="8573364" cy="2548160"/>
                <a:chOff x="261548" y="1569283"/>
                <a:chExt cx="8433908" cy="2400841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8" y="2782532"/>
                  <a:ext cx="8433908" cy="1187592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Nokadyň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we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göni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çyzygyň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,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tekiz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figuralaryň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perspektiwasy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.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48" y="1569283"/>
                  <a:ext cx="8433906" cy="1169895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Umumy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düşünjeler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.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Perspektiw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 smtClean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proýeksiýalarynyň</a:t>
                  </a:r>
                  <a:r>
                    <a:rPr lang="ru-RU" sz="3600" dirty="0" smtClean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 smtClean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görnüşleri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endParaRPr lang="ru-RU" sz="2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52" y="868474"/>
                <a:ext cx="8573364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2" y="5573208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Köpgranlyklaryň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we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aýlanma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üstleriň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perspektiwasy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endParaRPr lang="ru-RU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yza parallel ýagdaýda ýerleşýärler.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mälim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çyzygydyr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merkezli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radiusly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töwereklerdir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2', 3', 4', 5', 8', 9', 10'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2'', 3'', 4'', 5'', 8'', 9'', 10''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1-2-3-4-5-6-7-8-9-10-11-12-1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birikdirilýär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4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ähli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6'', 7'', 8'', 9'', 10'',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12''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birikýän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Utgaşdyrmak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usulynyň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kesişmeginde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kesigiň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hakyky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ululygy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7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2145" y="60836"/>
            <a:ext cx="1190873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1.Topografiki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çyzgylar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barada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maglumatlar</a:t>
            </a:r>
            <a:endParaRPr lang="tk-TM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stler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Ýeriň üsti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stdir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topografiýa-grekçeden-topos-ýeri, grapho-ýazýaryn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 üsti hiç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geometriki kanunlara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boyun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egýän däldir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Şeýle üsti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tekizlikde şekillendirmeklik ýokardaky aýdylan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umumy usul bilen amala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k-TM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Bellik.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belgileri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(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haýsy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bolsa 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zada görä)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absolýut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bolünýärler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islendik şertleýin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alnan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başlanýar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Absolyut 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bolsa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aýlagynda ýerleşen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nokatdan alynýar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Çyzgylarda köplenç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ulanylýar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61" y="107989"/>
            <a:ext cx="53141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Inžener gurluşyk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meseleleri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işlenende köp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halatlarda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üstler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salyşylýar</a:t>
            </a:r>
            <a:r>
              <a:rPr lang="tk-TM" sz="3600" dirty="0" smtClean="0">
                <a:latin typeface="TimesNewRomanPSMT"/>
              </a:rPr>
              <a:t>.</a:t>
            </a:r>
          </a:p>
          <a:p>
            <a:pPr algn="just"/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mysal.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Ýapgytlyk masştaby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berlen 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kesişme çyzygyny tapmaly. (1-nji surat)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lum bright="-40000" contrast="80000"/>
          </a:blip>
          <a:stretch>
            <a:fillRect/>
          </a:stretch>
        </p:blipFill>
        <p:spPr>
          <a:xfrm>
            <a:off x="5632703" y="164589"/>
            <a:ext cx="6381905" cy="570424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731048" y="5863063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Çözülişi: </a:t>
            </a:r>
            <a:r>
              <a:rPr lang="el-GR" sz="3600" dirty="0" smtClean="0">
                <a:latin typeface="Times New Roman" panose="02020603050405020304" pitchFamily="18" charset="0"/>
              </a:rPr>
              <a:t>α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apgytlyk masştabyny graduirläp, onda topografiki üstüň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çyzyklarynyň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belgilerine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bolan belgili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 tapylýar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Ol nokatlardan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 geçirilýär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 çyzyklaryň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üstüň degişli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kesişýän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tapyl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birle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tk-TM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dirty="0">
                <a:latin typeface="Times New Roman" panose="02020603050405020304" pitchFamily="18" charset="0"/>
              </a:rPr>
              <a:t>α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ň topografiki üsti kesýän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yzygydyr.</a:t>
            </a:r>
          </a:p>
          <a:p>
            <a:pPr algn="just"/>
            <a:r>
              <a:rPr lang="tk-TM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Bellik.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Eger tekizlik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ýapgytlygy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berilse, onda edil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 tertipde meseläni işläp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bolar.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ilki bilen berlen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ýapgytlyk boýunça tekizligiň aralygyny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kesgitlemeli bolar.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53672" y="6218735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9059" y="95588"/>
            <a:ext cx="119362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belgili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proýeksiýalary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gurmagyň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endParaRPr lang="tk-TM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k-TM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tk-TM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belgili proýeksiyalar.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Eger-de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predmetiň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deňeşdirilende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ujypsyz bolsalar (has beteri hem ol predmetler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kanunalaýyk gelmeýän üstler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bolsalar, mysal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baýyrlaryň üstleri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onda ol predmeti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Monžuň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usulynda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şekillendirmek örän amatsyz bolýar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 ýagdaýlarda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belgili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diýilýän proýeksiýalar ulanylýar.</a:t>
            </a:r>
          </a:p>
        </p:txBody>
      </p: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9059" y="95588"/>
            <a:ext cx="1196352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Bellik: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Nokatlaryň proýeksiýalaryny harplary ulanman, diňe san belgileri bilen hem görkezmek bolýar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k-TM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 elmydama 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ýagdaýda ýerleşdirilýär we köplenç halatlarda H</a:t>
            </a:r>
            <a:r>
              <a:rPr lang="tk-TM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bellenilyar. HQ tekizlige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esasy tekizlik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ya-da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nulynjy</a:t>
            </a:r>
          </a:p>
          <a:p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derejeli tekizlik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diyilyar. 01 tekizlik deregine Dekartyn koordinatalar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sistemasyndaky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ХОУ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 almak bolar.</a:t>
            </a:r>
          </a:p>
        </p:txBody>
      </p: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5" name="Рисунок 3" descr="D:\Şahsy dokument\Bawa\Ismailow ÇG\Cyzuw geometriya çyzgylar\soky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99" y="153826"/>
            <a:ext cx="5457678" cy="617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399" y="6105067"/>
            <a:ext cx="97622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k-TM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12084" y="111621"/>
            <a:ext cx="62687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yzyna perpendikulýardyr (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Soňra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h''v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kesimdir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a''b''s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üçburçlykdyr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getirijileriň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Bu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okdaky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böleklerini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çäklendirýän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tapmak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ýene-de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simmetriýa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okunyň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frontal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1, 7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6, 12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häsiýetli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egri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takyk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bolmagy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birnäçe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suratda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diňe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görkezilen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hem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ýatýar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1648</TotalTime>
  <Words>740</Words>
  <Application>Microsoft Office PowerPoint</Application>
  <PresentationFormat>Широкоэкранный</PresentationFormat>
  <Paragraphs>41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 H</cp:lastModifiedBy>
  <cp:revision>179</cp:revision>
  <dcterms:created xsi:type="dcterms:W3CDTF">2020-05-31T16:38:52Z</dcterms:created>
  <dcterms:modified xsi:type="dcterms:W3CDTF">2021-09-15T08:28:31Z</dcterms:modified>
</cp:coreProperties>
</file>