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04664"/>
            <a:ext cx="8568952" cy="5688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91515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315416"/>
            <a:ext cx="8784976" cy="7290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54433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8640960" cy="640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92868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8712968" cy="6597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2320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32656"/>
            <a:ext cx="8712968" cy="6336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240838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856984" cy="67413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702821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856984" cy="6552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971116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0"/>
            <a:ext cx="8784976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41660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8784976" cy="6840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08352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0</Words>
  <Application>Microsoft Office PowerPoint</Application>
  <PresentationFormat>Экран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7</cp:revision>
  <dcterms:created xsi:type="dcterms:W3CDTF">2020-10-12T05:28:42Z</dcterms:created>
  <dcterms:modified xsi:type="dcterms:W3CDTF">2020-10-26T05:45:15Z</dcterms:modified>
</cp:coreProperties>
</file>