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9694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400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6" y="-99392"/>
            <a:ext cx="8879380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60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34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24"/>
            <a:ext cx="8712968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204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690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68952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781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52928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13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83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485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2020-02-28T06:34:51Z</dcterms:created>
  <dcterms:modified xsi:type="dcterms:W3CDTF">2021-04-09T11:42:16Z</dcterms:modified>
</cp:coreProperties>
</file>