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66" r:id="rId2"/>
    <p:sldId id="257" r:id="rId3"/>
    <p:sldId id="265" r:id="rId4"/>
    <p:sldId id="264" r:id="rId5"/>
    <p:sldId id="263" r:id="rId6"/>
    <p:sldId id="262" r:id="rId7"/>
    <p:sldId id="261" r:id="rId8"/>
    <p:sldId id="258" r:id="rId9"/>
    <p:sldId id="259" r:id="rId10"/>
    <p:sldId id="260" r:id="rId11"/>
    <p:sldId id="267" r:id="rId12"/>
    <p:sldId id="270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8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98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93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56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36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46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96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15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14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79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5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4F65C84-938E-4928-8FF2-1256D4F3F6B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736493E-BA2A-4CE4-91BE-44929BEFC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6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1109272"/>
            <a:ext cx="11452485" cy="4811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Tema:3.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maksatlary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maksatlary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gurallarynyň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(AD)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842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254832"/>
            <a:ext cx="11452485" cy="63258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Keýns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nazaryýeti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kanun»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etmeklerini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meýillidigini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artmagynyň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artmagyna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marginal propensity to consume»)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∆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C/∆Y        0 &lt;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&lt; 1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etmeklige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etmeklige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«average propensity to consume»)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090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DBD90A-9D5E-4447-A268-10519FC9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548"/>
            <a:ext cx="10515600" cy="54874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artmagynyň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artmagyna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(«marginal propensity to save» –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∆S/∆Y 0 &lt;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«average propensity to save»)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S/Y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aps = 1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036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DBD90A-9D5E-4447-A268-10519FC9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675" y="374754"/>
            <a:ext cx="10859125" cy="61609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etmeklige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meýillilik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meýilliligiň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biri-birine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ululyklardygyny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0" indent="0" algn="ctr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mps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</a:p>
          <a:p>
            <a:pPr algn="just"/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mps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∆C/∆Y + ∆S/∆Y = (∆C + ∆S)/∆Y = ∆Y/∆Y = 1.</a:t>
            </a:r>
          </a:p>
          <a:p>
            <a:pPr algn="just"/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Her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mps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üýtgemeýän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Eger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gatnaşyjylar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artýan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girdejileriniň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80%-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harçlap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20%-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goýýan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0,8,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mps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0,2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deňdigini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9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DBD90A-9D5E-4447-A268-10519FC9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548"/>
            <a:ext cx="10515600" cy="57112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alynmagyny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100$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ýokarlandyryp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gatnaşyjynyň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girdejisini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100$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artdyrýan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80%-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20%-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80$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gatnaşyjynyň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girdejisini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64$ (80 × 0,8 = 64)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16$ (80 × 0,2=16)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süýşürintginiň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artmagy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satýan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satyjy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64$-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(51,2$)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(12,8$)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0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DBD90A-9D5E-4447-A268-10519FC9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726"/>
            <a:ext cx="10515600" cy="61159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∆Y1              ∆G = 100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∆G         ∆S 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∆Y2             80          20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∆C         ∆S 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∆Y3             64          16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∆C        ∆S 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∆Y4              51,2      12,8.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409792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779489"/>
            <a:ext cx="11452485" cy="524655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	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maksatlary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pul-karz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durnuklaşdyryş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döwürleýin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üýtgemeleri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düzgünleşdirmeklige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durnuklaşdyrylmagyna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gönükdirilýär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(fiscal policy)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latyn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fiskus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sözünden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Gadymy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toplamak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diýmegi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13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734518"/>
            <a:ext cx="11452485" cy="5846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XX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asyryň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başlarynda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Kolumbiýa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uniwersitetiniň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professory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Seligmen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girizilýär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düşünjäni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hökümete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paýlanmagyny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ykdysatçysy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Wagneriň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pikirlerini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maslahatlaşmagyň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teklibiň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Wagneriň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(Wagner’s law)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depginleriniň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paýynyň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baglanyşyklydygy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92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584616"/>
            <a:ext cx="11452485" cy="59960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amerikan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ykdysatçysy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P.Masgrýew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maliýesiniň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nazaryýeti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(1959 ý.)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düşünjäni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has-da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kämilleşdirýär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adalgasyny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paýlamagyň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Keýnsiançylyk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çemeleşmesiniň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çemeleşmede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ýygnalmagyna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gelmegine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üýtgedilip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ýakynlaşdyrylýar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Keýnsiň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başlangyçlaryny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ykdysatçylar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dolandyrylmagyny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11488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644577"/>
            <a:ext cx="11452485" cy="55763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maksatlary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3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k-TM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k-TM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tapawutlandyrylýar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döwürleýin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işsizligiň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bolmazlygy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hümmetsizlenmegiň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Pul-karz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bank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hökümet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ministrligi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1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254832"/>
            <a:ext cx="11452485" cy="6325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hödürlemeklige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aşakdakylary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transfertler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transfertler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býujetiniň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býujetiň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girdejileriniň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53644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1034321"/>
            <a:ext cx="11452485" cy="52615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transfertleriň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hödürlemeklige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hödürlemegi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işjeňligi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höweslendirýär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Transfertleriň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hödürlemegiň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azaldýar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hödürlemegiň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267435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254832"/>
            <a:ext cx="11452485" cy="6325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gurallarynyň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Salgyt-býujet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dürli-dürli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= C + I + G +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Xn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transfertler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(I)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gytaklaýyn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7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36878D-A66F-4F42-AEBB-A09632D1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644577"/>
            <a:ext cx="11452485" cy="5936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almagynyň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yzygiderlilikde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seljerilýär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Eger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100$ 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∆G = 100$-a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satýan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ygtyýarlygynda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galýan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girdejisiniň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ýokarlanýandygyny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ygtyýarlykda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galýan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(C)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süýşürintgilere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Tygşytlylyk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düzgünine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girdejisini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harçlamaýar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artýan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süýşürintgini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39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48</TotalTime>
  <Words>1022</Words>
  <Application>Microsoft Office PowerPoint</Application>
  <PresentationFormat>Широкоэкранный</PresentationFormat>
  <Paragraphs>61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8</cp:revision>
  <dcterms:created xsi:type="dcterms:W3CDTF">2021-02-21T14:28:08Z</dcterms:created>
  <dcterms:modified xsi:type="dcterms:W3CDTF">2021-02-22T16:11:00Z</dcterms:modified>
</cp:coreProperties>
</file>