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72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427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879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221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10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846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274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313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48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02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223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381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7F0C77-5CBA-48F9-89C4-59A32B853E46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959380-DA1F-4681-A1ED-B7B4F6AB59F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29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8667" y="270933"/>
            <a:ext cx="11565466" cy="5327687"/>
          </a:xfrm>
        </p:spPr>
        <p:txBody>
          <a:bodyPr>
            <a:normAutofit/>
          </a:bodyPr>
          <a:lstStyle/>
          <a:p>
            <a:r>
              <a:rPr lang="tk-TM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ru-RU" sz="5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proseslerini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5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1.Esasy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2.Önümçilik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guramagyň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3.Gözegçilik</a:t>
            </a:r>
          </a:p>
        </p:txBody>
      </p:sp>
    </p:spTree>
    <p:extLst>
      <p:ext uri="{BB962C8B-B14F-4D97-AF65-F5344CB8AC3E}">
        <p14:creationId xmlns:p14="http://schemas.microsoft.com/office/powerpoint/2010/main" val="2709168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0"/>
            <a:ext cx="12039600" cy="6299200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1.Esasy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ýörelgesiniň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awtomatizasiýanyň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ornaşdyrylmagy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zähmediň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guralmagy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gazananlary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gurulmalydyr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görkezijidir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dowamlylygy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kalendar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sikliniň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dowamlylygy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operasiýalarynyň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mehanizasiýasyna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awtomatizasiýasyna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guralyşyna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874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203199"/>
            <a:ext cx="11734800" cy="6146801"/>
          </a:xfrm>
        </p:spPr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aýdaňda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strukturasyny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strukturasyny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beýläkde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Ylmy-tehniki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geljekgi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3)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ýakynlaşdymak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504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867" y="220133"/>
            <a:ext cx="11785600" cy="6434667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2.Önümçilik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gyşarnyksyz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birleşdirilişini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ýetirilişiniň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bölünmeginden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ýerleşdirilişinden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deňölçegli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çykmagyny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442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118533"/>
            <a:ext cx="11853334" cy="6739467"/>
          </a:xfrm>
        </p:spPr>
        <p:txBody>
          <a:bodyPr/>
          <a:lstStyle/>
          <a:p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Proporsionallyk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sygymlylygyna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ýerleşdirilişi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tabyn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kysymyny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sygymlylygy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oturdylan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ýüklenilmegi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Sazlaşyklylyk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sazlaşyklylygyny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deňligi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prosesleriniň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peýdalanylyşynyň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proporsiýasynyň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27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99" y="152400"/>
            <a:ext cx="11921067" cy="6299200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3.Gözegçilik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maksadyna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ýetmegini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işlemegine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tertipsizlik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utgaşdyrmak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funksiýasy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düzetmäge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batymly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goýberýän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ýalňyşlaryny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goldamak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durýa</a:t>
            </a:r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Rr.</a:t>
            </a:r>
          </a:p>
          <a:p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ýaýbaňlygy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gurşap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ukyplydygyny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menejmentiň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funksiýalarynyň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dolandyryjylar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aşyrylmaýar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ýetirýärler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borçlarynyň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aýrylmaz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garaýarlar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944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3" y="-1"/>
            <a:ext cx="11853334" cy="641773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maksatlary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gelmegine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Deslapky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tertip-düzgünler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deslapky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býujet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çäklerini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kesgitlemäge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Gündelik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gönümel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tabynlygyndaky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Tabynlykdaky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birsyhly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teklipleri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maslahatlaşmak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wezipeleriň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gyşarnyksyz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9792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707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2021-02-25T11:14:25Z</dcterms:created>
  <dcterms:modified xsi:type="dcterms:W3CDTF">2021-02-25T11:25:20Z</dcterms:modified>
</cp:coreProperties>
</file>