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67055" y="140677"/>
            <a:ext cx="11948746" cy="643596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Aktiw we induktiw garşylykly sinusoidal toguň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zynjyrlary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Aktiw garşylykly we induktiwlilikli sarym shemasy.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2.Yzygider birikdirilen R aktiw garşylykdan we L induktiwlikden durýan zynjyryň naprýaženiýesiniň, togunyň hem-de kuwwatynyň grafikleri.</a:t>
            </a: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92" y="272562"/>
            <a:ext cx="11570677" cy="595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3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31" y="290145"/>
            <a:ext cx="11412415" cy="620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47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308" y="1107831"/>
            <a:ext cx="10805746" cy="419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5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61284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36" y="300766"/>
            <a:ext cx="11366564" cy="61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360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54" y="870439"/>
            <a:ext cx="11122269" cy="516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62" y="413237"/>
            <a:ext cx="11166229" cy="60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277" y="501162"/>
            <a:ext cx="11333285" cy="560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704" y="597877"/>
            <a:ext cx="11094590" cy="516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23" y="633046"/>
            <a:ext cx="11183815" cy="55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72562"/>
            <a:ext cx="11473962" cy="61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589084"/>
            <a:ext cx="11148645" cy="529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84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54" y="633046"/>
            <a:ext cx="11394831" cy="576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864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36</Words>
  <Application>Microsoft Office PowerPoint</Application>
  <PresentationFormat>Широкоэкранный</PresentationFormat>
  <Paragraphs>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Аманов Гуйчгельды</cp:lastModifiedBy>
  <cp:revision>30</cp:revision>
  <dcterms:created xsi:type="dcterms:W3CDTF">2019-02-27T16:48:01Z</dcterms:created>
  <dcterms:modified xsi:type="dcterms:W3CDTF">2019-03-06T18:55:25Z</dcterms:modified>
</cp:coreProperties>
</file>