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3" r:id="rId3"/>
    <p:sldId id="266" r:id="rId4"/>
    <p:sldId id="267" r:id="rId5"/>
    <p:sldId id="268" r:id="rId6"/>
    <p:sldId id="269" r:id="rId7"/>
    <p:sldId id="270" r:id="rId8"/>
    <p:sldId id="271" r:id="rId9"/>
    <p:sldId id="272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FFFFCC"/>
    <a:srgbClr val="FFFF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3240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451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1556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4718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999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07959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1611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1751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693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512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96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22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216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462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51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39AF2-6047-4018-8A6D-216977E35738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93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DE39AF2-6047-4018-8A6D-216977E35738}" type="datetimeFigureOut">
              <a:rPr lang="ru-RU" smtClean="0"/>
              <a:t>09.12.2019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B04627F-C0F1-435B-B639-1A100AFC16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1006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799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Yzygider birikdirilen real sarymdan we kondensatordan ybarat sinusoidal toguň </a:t>
            </a:r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zynjyry</a:t>
            </a:r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Meýlinama:</a:t>
            </a:r>
          </a:p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. Yzygider birikdirilen real sarymdan we kondensatordan ybarat sinusoidal toguň zynjyry.</a:t>
            </a:r>
          </a:p>
          <a:p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Wektor diagrammasy.</a:t>
            </a:r>
          </a:p>
          <a:p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R, L we C elementleri yzygider birikdirilen zynjyryň XL, XC garşylyklarynyň we I toguň f ýygylyga bagly üýtgeýiş grafikleri.</a:t>
            </a:r>
          </a:p>
        </p:txBody>
      </p:sp>
    </p:spTree>
    <p:extLst>
      <p:ext uri="{BB962C8B-B14F-4D97-AF65-F5344CB8AC3E}">
        <p14:creationId xmlns:p14="http://schemas.microsoft.com/office/powerpoint/2010/main" val="29449350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Объект 25" descr="C:\Program Files (x86)\LN\LabSoft\BooksTUK\1D03\TRAV\images\TraV_SO4203-6M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3288152" y="-1131082"/>
            <a:ext cx="5755286" cy="9207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796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498" y="0"/>
            <a:ext cx="11782302" cy="657497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351156591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900" y="261257"/>
            <a:ext cx="11764198" cy="6415314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09219814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028" y="246743"/>
            <a:ext cx="10972801" cy="600891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3327836275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931" y="130629"/>
            <a:ext cx="11852412" cy="6545941"/>
          </a:xfrm>
          <a:prstGeom prst="rect">
            <a:avLst/>
          </a:prstGeom>
          <a:solidFill>
            <a:srgbClr val="CCFF99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2029500982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633" y="515428"/>
            <a:ext cx="11402681" cy="5696686"/>
          </a:xfrm>
          <a:prstGeom prst="rect">
            <a:avLst/>
          </a:prstGeom>
          <a:solidFill>
            <a:srgbClr val="CCFF99"/>
          </a:solidFill>
        </p:spPr>
      </p:pic>
    </p:spTree>
    <p:extLst>
      <p:ext uri="{BB962C8B-B14F-4D97-AF65-F5344CB8AC3E}">
        <p14:creationId xmlns:p14="http://schemas.microsoft.com/office/powerpoint/2010/main" val="540361969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164" y="705732"/>
            <a:ext cx="11157436" cy="527415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308756633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1999" cy="6857999"/>
          </a:xfrm>
        </p:spPr>
        <p:txBody>
          <a:bodyPr/>
          <a:lstStyle/>
          <a:p>
            <a:pPr algn="ctr"/>
            <a:endParaRPr lang="tk-TM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652" y="677019"/>
            <a:ext cx="11216618" cy="517223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42873667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223</TotalTime>
  <Words>55</Words>
  <Application>Microsoft Office PowerPoint</Application>
  <PresentationFormat>Широкоэкранный</PresentationFormat>
  <Paragraphs>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Century Gothic</vt:lpstr>
      <vt:lpstr>Times New Roman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Аманов Гуйчгельды</dc:creator>
  <cp:lastModifiedBy>Lenovo</cp:lastModifiedBy>
  <cp:revision>43</cp:revision>
  <dcterms:created xsi:type="dcterms:W3CDTF">2019-02-27T16:48:01Z</dcterms:created>
  <dcterms:modified xsi:type="dcterms:W3CDTF">2019-12-09T18:55:54Z</dcterms:modified>
</cp:coreProperties>
</file>