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sldIdLst>
    <p:sldId id="256" r:id="rId2"/>
    <p:sldId id="257" r:id="rId3"/>
    <p:sldId id="258" r:id="rId4"/>
    <p:sldId id="261" r:id="rId5"/>
    <p:sldId id="259" r:id="rId6"/>
    <p:sldId id="270" r:id="rId7"/>
    <p:sldId id="277" r:id="rId8"/>
    <p:sldId id="260" r:id="rId9"/>
    <p:sldId id="278" r:id="rId10"/>
    <p:sldId id="280" r:id="rId11"/>
    <p:sldId id="282" r:id="rId12"/>
    <p:sldId id="283" r:id="rId13"/>
    <p:sldId id="284" r:id="rId14"/>
    <p:sldId id="279" r:id="rId15"/>
    <p:sldId id="285" r:id="rId16"/>
    <p:sldId id="286" r:id="rId17"/>
    <p:sldId id="264" r:id="rId18"/>
    <p:sldId id="265" r:id="rId19"/>
    <p:sldId id="287" r:id="rId20"/>
    <p:sldId id="288" r:id="rId21"/>
    <p:sldId id="289"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4"/>
    <a:srgbClr val="0000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1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BF4CEE-8DB5-48F7-B499-0E58B17675C2}"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ru-RU"/>
        </a:p>
      </dgm:t>
    </dgm:pt>
    <dgm:pt modelId="{A644EDA1-6F55-431F-BED8-08FAB4833CC6}">
      <dgm:prSet phldrT="[Текст]" custT="1"/>
      <dgm:spPr/>
      <dgm:t>
        <a:bodyPr/>
        <a:lstStyle/>
        <a:p>
          <a:r>
            <a:rPr lang="tk-TM" sz="2800" b="1" dirty="0" smtClean="0"/>
            <a:t>Gurluşy boýunça</a:t>
          </a:r>
          <a:endParaRPr lang="ru-RU" sz="2800" b="1" dirty="0"/>
        </a:p>
      </dgm:t>
    </dgm:pt>
    <dgm:pt modelId="{345A8C7C-6F1D-4378-B7EA-38D4234AFCA9}" type="parTrans" cxnId="{C12AB646-AF86-40CA-9698-98B22756970C}">
      <dgm:prSet/>
      <dgm:spPr/>
      <dgm:t>
        <a:bodyPr/>
        <a:lstStyle/>
        <a:p>
          <a:endParaRPr lang="ru-RU" sz="2400" b="1"/>
        </a:p>
      </dgm:t>
    </dgm:pt>
    <dgm:pt modelId="{A94C1006-D2FE-4AD1-94DD-0608ED53A412}" type="sibTrans" cxnId="{C12AB646-AF86-40CA-9698-98B22756970C}">
      <dgm:prSet/>
      <dgm:spPr/>
      <dgm:t>
        <a:bodyPr/>
        <a:lstStyle/>
        <a:p>
          <a:endParaRPr lang="ru-RU" sz="2400" b="1"/>
        </a:p>
      </dgm:t>
    </dgm:pt>
    <dgm:pt modelId="{F1AE9173-ACC6-44E2-BE8F-8DFE3CACC08A}">
      <dgm:prSet phldrT="[Текст]" custT="1"/>
      <dgm:spPr/>
      <dgm:t>
        <a:bodyPr/>
        <a:lstStyle/>
        <a:p>
          <a:r>
            <a:rPr lang="tk-TM" sz="2800" b="1" dirty="0" smtClean="0"/>
            <a:t>Görüş turbasy derejeli </a:t>
          </a:r>
          <a:endParaRPr lang="ru-RU" sz="2800" b="1" dirty="0"/>
        </a:p>
      </dgm:t>
    </dgm:pt>
    <dgm:pt modelId="{38A37633-4D30-4E73-9C7F-F0AE2AB08B6A}" type="parTrans" cxnId="{3821E668-EC78-403F-B3A4-D12282D4F580}">
      <dgm:prSet custT="1"/>
      <dgm:spPr/>
      <dgm:t>
        <a:bodyPr/>
        <a:lstStyle/>
        <a:p>
          <a:endParaRPr lang="ru-RU" sz="700" b="1"/>
        </a:p>
      </dgm:t>
    </dgm:pt>
    <dgm:pt modelId="{6AC54614-77E6-4C1D-8688-5E8538A10DEC}" type="sibTrans" cxnId="{3821E668-EC78-403F-B3A4-D12282D4F580}">
      <dgm:prSet/>
      <dgm:spPr/>
      <dgm:t>
        <a:bodyPr/>
        <a:lstStyle/>
        <a:p>
          <a:endParaRPr lang="ru-RU" sz="2400" b="1"/>
        </a:p>
      </dgm:t>
    </dgm:pt>
    <dgm:pt modelId="{AA9B7905-4668-48E1-B6FA-C9EC23CEEECE}">
      <dgm:prSet phldrT="[Текст]" custT="1"/>
      <dgm:spPr/>
      <dgm:t>
        <a:bodyPr/>
        <a:lstStyle/>
        <a:p>
          <a:r>
            <a:rPr lang="tk-TM" sz="2400" b="1" dirty="0" smtClean="0"/>
            <a:t>Ýapgytlyk burçynyň kompensatorly</a:t>
          </a:r>
          <a:endParaRPr lang="ru-RU" sz="2400" b="1" dirty="0"/>
        </a:p>
      </dgm:t>
    </dgm:pt>
    <dgm:pt modelId="{129050CE-EB57-4BF8-B403-B35CD20F6523}" type="parTrans" cxnId="{54B80E1C-C319-48D4-BCCA-01FB8A219FD2}">
      <dgm:prSet custT="1"/>
      <dgm:spPr/>
      <dgm:t>
        <a:bodyPr/>
        <a:lstStyle/>
        <a:p>
          <a:endParaRPr lang="ru-RU" sz="700" b="1"/>
        </a:p>
      </dgm:t>
    </dgm:pt>
    <dgm:pt modelId="{C97C6D1A-D286-4F04-8A10-AB69F939EF6F}" type="sibTrans" cxnId="{54B80E1C-C319-48D4-BCCA-01FB8A219FD2}">
      <dgm:prSet/>
      <dgm:spPr/>
      <dgm:t>
        <a:bodyPr/>
        <a:lstStyle/>
        <a:p>
          <a:endParaRPr lang="ru-RU" sz="2400" b="1"/>
        </a:p>
      </dgm:t>
    </dgm:pt>
    <dgm:pt modelId="{2A00ECE7-48EA-4DE6-B021-8320C0DE9CD5}">
      <dgm:prSet custT="1"/>
      <dgm:spPr/>
      <dgm:t>
        <a:bodyPr/>
        <a:lstStyle/>
        <a:p>
          <a:r>
            <a:rPr lang="tk-TM" sz="2800" b="1" dirty="0" smtClean="0"/>
            <a:t>Optiki mikrometrli</a:t>
          </a:r>
          <a:endParaRPr lang="ru-RU" sz="2800" b="1" dirty="0"/>
        </a:p>
      </dgm:t>
    </dgm:pt>
    <dgm:pt modelId="{8332401B-2236-4CB4-8104-34C45674038F}" type="parTrans" cxnId="{5F9AE1CC-888A-4549-B0E0-4BA098E10E72}">
      <dgm:prSet custT="1"/>
      <dgm:spPr/>
      <dgm:t>
        <a:bodyPr/>
        <a:lstStyle/>
        <a:p>
          <a:endParaRPr lang="ru-RU" sz="700" b="1"/>
        </a:p>
      </dgm:t>
    </dgm:pt>
    <dgm:pt modelId="{A1365D49-60F6-46C7-83FD-0B3E80AC3BB7}" type="sibTrans" cxnId="{5F9AE1CC-888A-4549-B0E0-4BA098E10E72}">
      <dgm:prSet/>
      <dgm:spPr/>
      <dgm:t>
        <a:bodyPr/>
        <a:lstStyle/>
        <a:p>
          <a:endParaRPr lang="ru-RU" sz="2400" b="1"/>
        </a:p>
      </dgm:t>
    </dgm:pt>
    <dgm:pt modelId="{4A840609-95A6-41B4-BE2C-AB108B4FD570}">
      <dgm:prSet custT="1"/>
      <dgm:spPr/>
      <dgm:t>
        <a:bodyPr/>
        <a:lstStyle/>
        <a:p>
          <a:r>
            <a:rPr lang="tk-TM" sz="2800" b="1" dirty="0" smtClean="0"/>
            <a:t>Lazerli</a:t>
          </a:r>
          <a:endParaRPr lang="ru-RU" sz="2800" b="1" dirty="0"/>
        </a:p>
      </dgm:t>
    </dgm:pt>
    <dgm:pt modelId="{EEC47E96-D2EC-4DA3-8EFF-D8AB3FCB27B2}" type="parTrans" cxnId="{EB595BDC-AC10-43EB-87F5-1A27386EF5A1}">
      <dgm:prSet custT="1"/>
      <dgm:spPr/>
      <dgm:t>
        <a:bodyPr/>
        <a:lstStyle/>
        <a:p>
          <a:endParaRPr lang="ru-RU" sz="700" b="1"/>
        </a:p>
      </dgm:t>
    </dgm:pt>
    <dgm:pt modelId="{9F810058-A9C7-4B5E-AB2C-8F09421DFF1A}" type="sibTrans" cxnId="{EB595BDC-AC10-43EB-87F5-1A27386EF5A1}">
      <dgm:prSet/>
      <dgm:spPr/>
      <dgm:t>
        <a:bodyPr/>
        <a:lstStyle/>
        <a:p>
          <a:endParaRPr lang="ru-RU" sz="2400" b="1"/>
        </a:p>
      </dgm:t>
    </dgm:pt>
    <dgm:pt modelId="{3CFF8B6C-96E3-4FED-B043-C3FCBBCCC00A}">
      <dgm:prSet custT="1"/>
      <dgm:spPr/>
      <dgm:t>
        <a:bodyPr/>
        <a:lstStyle/>
        <a:p>
          <a:r>
            <a:rPr lang="tk-TM" sz="2800" b="1" dirty="0" smtClean="0"/>
            <a:t>Sanly</a:t>
          </a:r>
          <a:endParaRPr lang="ru-RU" sz="2800" b="1" dirty="0"/>
        </a:p>
      </dgm:t>
    </dgm:pt>
    <dgm:pt modelId="{C5F4DF3F-264E-4B33-A0FD-0A70F4934E36}" type="parTrans" cxnId="{A1533AAD-6595-42A7-875C-D5154A231C0B}">
      <dgm:prSet custT="1"/>
      <dgm:spPr/>
      <dgm:t>
        <a:bodyPr/>
        <a:lstStyle/>
        <a:p>
          <a:endParaRPr lang="ru-RU" sz="700" b="1"/>
        </a:p>
      </dgm:t>
    </dgm:pt>
    <dgm:pt modelId="{951397F0-CFD3-42AF-8358-62F62FB1B224}" type="sibTrans" cxnId="{A1533AAD-6595-42A7-875C-D5154A231C0B}">
      <dgm:prSet/>
      <dgm:spPr/>
      <dgm:t>
        <a:bodyPr/>
        <a:lstStyle/>
        <a:p>
          <a:endParaRPr lang="ru-RU" sz="2400" b="1"/>
        </a:p>
      </dgm:t>
    </dgm:pt>
    <dgm:pt modelId="{76017BE8-3D43-4B60-BBE6-90664CE82E3F}" type="pres">
      <dgm:prSet presAssocID="{98BF4CEE-8DB5-48F7-B499-0E58B17675C2}" presName="diagram" presStyleCnt="0">
        <dgm:presLayoutVars>
          <dgm:chPref val="1"/>
          <dgm:dir/>
          <dgm:animOne val="branch"/>
          <dgm:animLvl val="lvl"/>
          <dgm:resizeHandles val="exact"/>
        </dgm:presLayoutVars>
      </dgm:prSet>
      <dgm:spPr/>
      <dgm:t>
        <a:bodyPr/>
        <a:lstStyle/>
        <a:p>
          <a:endParaRPr lang="ru-RU"/>
        </a:p>
      </dgm:t>
    </dgm:pt>
    <dgm:pt modelId="{104C1DB4-949C-4941-8103-34E88818DF34}" type="pres">
      <dgm:prSet presAssocID="{A644EDA1-6F55-431F-BED8-08FAB4833CC6}" presName="root1" presStyleCnt="0"/>
      <dgm:spPr/>
    </dgm:pt>
    <dgm:pt modelId="{A8E34E5D-4DD8-4D03-8788-E87ECED837DA}" type="pres">
      <dgm:prSet presAssocID="{A644EDA1-6F55-431F-BED8-08FAB4833CC6}" presName="LevelOneTextNode" presStyleLbl="node0" presStyleIdx="0" presStyleCnt="1" custScaleX="110087" custScaleY="69835">
        <dgm:presLayoutVars>
          <dgm:chPref val="3"/>
        </dgm:presLayoutVars>
      </dgm:prSet>
      <dgm:spPr/>
      <dgm:t>
        <a:bodyPr/>
        <a:lstStyle/>
        <a:p>
          <a:endParaRPr lang="ru-RU"/>
        </a:p>
      </dgm:t>
    </dgm:pt>
    <dgm:pt modelId="{F50872E8-6C6B-468A-9826-9123352EC6F4}" type="pres">
      <dgm:prSet presAssocID="{A644EDA1-6F55-431F-BED8-08FAB4833CC6}" presName="level2hierChild" presStyleCnt="0"/>
      <dgm:spPr/>
    </dgm:pt>
    <dgm:pt modelId="{6D6E1EBE-2BD7-484B-A186-22FC9761444D}" type="pres">
      <dgm:prSet presAssocID="{38A37633-4D30-4E73-9C7F-F0AE2AB08B6A}" presName="conn2-1" presStyleLbl="parChTrans1D2" presStyleIdx="0" presStyleCnt="5"/>
      <dgm:spPr/>
      <dgm:t>
        <a:bodyPr/>
        <a:lstStyle/>
        <a:p>
          <a:endParaRPr lang="ru-RU"/>
        </a:p>
      </dgm:t>
    </dgm:pt>
    <dgm:pt modelId="{FA13B263-5C8E-40C5-80F4-FC739B63DAB7}" type="pres">
      <dgm:prSet presAssocID="{38A37633-4D30-4E73-9C7F-F0AE2AB08B6A}" presName="connTx" presStyleLbl="parChTrans1D2" presStyleIdx="0" presStyleCnt="5"/>
      <dgm:spPr/>
      <dgm:t>
        <a:bodyPr/>
        <a:lstStyle/>
        <a:p>
          <a:endParaRPr lang="ru-RU"/>
        </a:p>
      </dgm:t>
    </dgm:pt>
    <dgm:pt modelId="{2A8148AF-9D30-4F11-9DF4-0321CBA07EA1}" type="pres">
      <dgm:prSet presAssocID="{F1AE9173-ACC6-44E2-BE8F-8DFE3CACC08A}" presName="root2" presStyleCnt="0"/>
      <dgm:spPr/>
    </dgm:pt>
    <dgm:pt modelId="{B3D8F5AE-8426-4E8C-A122-251F8E222043}" type="pres">
      <dgm:prSet presAssocID="{F1AE9173-ACC6-44E2-BE8F-8DFE3CACC08A}" presName="LevelTwoTextNode" presStyleLbl="node2" presStyleIdx="0" presStyleCnt="5" custScaleX="110087" custScaleY="69835">
        <dgm:presLayoutVars>
          <dgm:chPref val="3"/>
        </dgm:presLayoutVars>
      </dgm:prSet>
      <dgm:spPr/>
      <dgm:t>
        <a:bodyPr/>
        <a:lstStyle/>
        <a:p>
          <a:endParaRPr lang="ru-RU"/>
        </a:p>
      </dgm:t>
    </dgm:pt>
    <dgm:pt modelId="{51C01A91-6E81-4987-860E-F4AB615893A7}" type="pres">
      <dgm:prSet presAssocID="{F1AE9173-ACC6-44E2-BE8F-8DFE3CACC08A}" presName="level3hierChild" presStyleCnt="0"/>
      <dgm:spPr/>
    </dgm:pt>
    <dgm:pt modelId="{E6847CAE-AE9C-4A89-A4C1-6A05D6844B2C}" type="pres">
      <dgm:prSet presAssocID="{129050CE-EB57-4BF8-B403-B35CD20F6523}" presName="conn2-1" presStyleLbl="parChTrans1D2" presStyleIdx="1" presStyleCnt="5"/>
      <dgm:spPr/>
      <dgm:t>
        <a:bodyPr/>
        <a:lstStyle/>
        <a:p>
          <a:endParaRPr lang="ru-RU"/>
        </a:p>
      </dgm:t>
    </dgm:pt>
    <dgm:pt modelId="{A2E5A3EF-EA00-44AC-8AAE-352A3D3B7FFE}" type="pres">
      <dgm:prSet presAssocID="{129050CE-EB57-4BF8-B403-B35CD20F6523}" presName="connTx" presStyleLbl="parChTrans1D2" presStyleIdx="1" presStyleCnt="5"/>
      <dgm:spPr/>
      <dgm:t>
        <a:bodyPr/>
        <a:lstStyle/>
        <a:p>
          <a:endParaRPr lang="ru-RU"/>
        </a:p>
      </dgm:t>
    </dgm:pt>
    <dgm:pt modelId="{30468E0F-5858-487D-9C56-C39929D9F70F}" type="pres">
      <dgm:prSet presAssocID="{AA9B7905-4668-48E1-B6FA-C9EC23CEEECE}" presName="root2" presStyleCnt="0"/>
      <dgm:spPr/>
    </dgm:pt>
    <dgm:pt modelId="{2B701775-2F48-4D59-A514-67C02875E6CC}" type="pres">
      <dgm:prSet presAssocID="{AA9B7905-4668-48E1-B6FA-C9EC23CEEECE}" presName="LevelTwoTextNode" presStyleLbl="node2" presStyleIdx="1" presStyleCnt="5" custScaleX="110087" custScaleY="69835">
        <dgm:presLayoutVars>
          <dgm:chPref val="3"/>
        </dgm:presLayoutVars>
      </dgm:prSet>
      <dgm:spPr/>
      <dgm:t>
        <a:bodyPr/>
        <a:lstStyle/>
        <a:p>
          <a:endParaRPr lang="ru-RU"/>
        </a:p>
      </dgm:t>
    </dgm:pt>
    <dgm:pt modelId="{71954F3C-97AF-417D-8D9E-2904BB504179}" type="pres">
      <dgm:prSet presAssocID="{AA9B7905-4668-48E1-B6FA-C9EC23CEEECE}" presName="level3hierChild" presStyleCnt="0"/>
      <dgm:spPr/>
    </dgm:pt>
    <dgm:pt modelId="{79AF8A52-2F28-4D82-B9EC-B6B4A8FDE2E8}" type="pres">
      <dgm:prSet presAssocID="{8332401B-2236-4CB4-8104-34C45674038F}" presName="conn2-1" presStyleLbl="parChTrans1D2" presStyleIdx="2" presStyleCnt="5"/>
      <dgm:spPr/>
      <dgm:t>
        <a:bodyPr/>
        <a:lstStyle/>
        <a:p>
          <a:endParaRPr lang="ru-RU"/>
        </a:p>
      </dgm:t>
    </dgm:pt>
    <dgm:pt modelId="{A876584F-48CB-4B30-90CE-BEF881FE710F}" type="pres">
      <dgm:prSet presAssocID="{8332401B-2236-4CB4-8104-34C45674038F}" presName="connTx" presStyleLbl="parChTrans1D2" presStyleIdx="2" presStyleCnt="5"/>
      <dgm:spPr/>
      <dgm:t>
        <a:bodyPr/>
        <a:lstStyle/>
        <a:p>
          <a:endParaRPr lang="ru-RU"/>
        </a:p>
      </dgm:t>
    </dgm:pt>
    <dgm:pt modelId="{B988AF97-BF71-4955-9A5F-6016FC376C55}" type="pres">
      <dgm:prSet presAssocID="{2A00ECE7-48EA-4DE6-B021-8320C0DE9CD5}" presName="root2" presStyleCnt="0"/>
      <dgm:spPr/>
    </dgm:pt>
    <dgm:pt modelId="{0E057E1F-F3B5-4437-AC9B-FF574EDF4E57}" type="pres">
      <dgm:prSet presAssocID="{2A00ECE7-48EA-4DE6-B021-8320C0DE9CD5}" presName="LevelTwoTextNode" presStyleLbl="node2" presStyleIdx="2" presStyleCnt="5" custScaleX="110087" custScaleY="69835">
        <dgm:presLayoutVars>
          <dgm:chPref val="3"/>
        </dgm:presLayoutVars>
      </dgm:prSet>
      <dgm:spPr/>
      <dgm:t>
        <a:bodyPr/>
        <a:lstStyle/>
        <a:p>
          <a:endParaRPr lang="ru-RU"/>
        </a:p>
      </dgm:t>
    </dgm:pt>
    <dgm:pt modelId="{28D804E5-9CC0-43E4-867D-D043A50D5DC8}" type="pres">
      <dgm:prSet presAssocID="{2A00ECE7-48EA-4DE6-B021-8320C0DE9CD5}" presName="level3hierChild" presStyleCnt="0"/>
      <dgm:spPr/>
    </dgm:pt>
    <dgm:pt modelId="{D0C2BF19-4A74-417F-B300-D5AC127B26A0}" type="pres">
      <dgm:prSet presAssocID="{EEC47E96-D2EC-4DA3-8EFF-D8AB3FCB27B2}" presName="conn2-1" presStyleLbl="parChTrans1D2" presStyleIdx="3" presStyleCnt="5"/>
      <dgm:spPr/>
      <dgm:t>
        <a:bodyPr/>
        <a:lstStyle/>
        <a:p>
          <a:endParaRPr lang="ru-RU"/>
        </a:p>
      </dgm:t>
    </dgm:pt>
    <dgm:pt modelId="{B4423350-B8FB-48E0-97BF-C07D5D81E5C0}" type="pres">
      <dgm:prSet presAssocID="{EEC47E96-D2EC-4DA3-8EFF-D8AB3FCB27B2}" presName="connTx" presStyleLbl="parChTrans1D2" presStyleIdx="3" presStyleCnt="5"/>
      <dgm:spPr/>
      <dgm:t>
        <a:bodyPr/>
        <a:lstStyle/>
        <a:p>
          <a:endParaRPr lang="ru-RU"/>
        </a:p>
      </dgm:t>
    </dgm:pt>
    <dgm:pt modelId="{748ACA30-AE3E-4AF4-82B0-9EDD6C3C3750}" type="pres">
      <dgm:prSet presAssocID="{4A840609-95A6-41B4-BE2C-AB108B4FD570}" presName="root2" presStyleCnt="0"/>
      <dgm:spPr/>
    </dgm:pt>
    <dgm:pt modelId="{682E3584-06FE-4797-A452-0406DD428394}" type="pres">
      <dgm:prSet presAssocID="{4A840609-95A6-41B4-BE2C-AB108B4FD570}" presName="LevelTwoTextNode" presStyleLbl="node2" presStyleIdx="3" presStyleCnt="5" custScaleX="110087" custScaleY="69835">
        <dgm:presLayoutVars>
          <dgm:chPref val="3"/>
        </dgm:presLayoutVars>
      </dgm:prSet>
      <dgm:spPr/>
      <dgm:t>
        <a:bodyPr/>
        <a:lstStyle/>
        <a:p>
          <a:endParaRPr lang="ru-RU"/>
        </a:p>
      </dgm:t>
    </dgm:pt>
    <dgm:pt modelId="{3E70C50E-D624-48D8-9836-FAD9DE647D59}" type="pres">
      <dgm:prSet presAssocID="{4A840609-95A6-41B4-BE2C-AB108B4FD570}" presName="level3hierChild" presStyleCnt="0"/>
      <dgm:spPr/>
    </dgm:pt>
    <dgm:pt modelId="{4A72B98B-9BD1-4F06-BBB6-B7BD3BC8F733}" type="pres">
      <dgm:prSet presAssocID="{C5F4DF3F-264E-4B33-A0FD-0A70F4934E36}" presName="conn2-1" presStyleLbl="parChTrans1D2" presStyleIdx="4" presStyleCnt="5"/>
      <dgm:spPr/>
      <dgm:t>
        <a:bodyPr/>
        <a:lstStyle/>
        <a:p>
          <a:endParaRPr lang="ru-RU"/>
        </a:p>
      </dgm:t>
    </dgm:pt>
    <dgm:pt modelId="{04B77B93-0D6F-4B1D-8F0C-908E8852D2A5}" type="pres">
      <dgm:prSet presAssocID="{C5F4DF3F-264E-4B33-A0FD-0A70F4934E36}" presName="connTx" presStyleLbl="parChTrans1D2" presStyleIdx="4" presStyleCnt="5"/>
      <dgm:spPr/>
      <dgm:t>
        <a:bodyPr/>
        <a:lstStyle/>
        <a:p>
          <a:endParaRPr lang="ru-RU"/>
        </a:p>
      </dgm:t>
    </dgm:pt>
    <dgm:pt modelId="{F43B564D-01D9-4E09-A81E-8388F0A737FE}" type="pres">
      <dgm:prSet presAssocID="{3CFF8B6C-96E3-4FED-B043-C3FCBBCCC00A}" presName="root2" presStyleCnt="0"/>
      <dgm:spPr/>
    </dgm:pt>
    <dgm:pt modelId="{4B6DDD1F-C1D3-4952-8E4F-76D9704C2F93}" type="pres">
      <dgm:prSet presAssocID="{3CFF8B6C-96E3-4FED-B043-C3FCBBCCC00A}" presName="LevelTwoTextNode" presStyleLbl="node2" presStyleIdx="4" presStyleCnt="5" custScaleX="110087" custScaleY="69835">
        <dgm:presLayoutVars>
          <dgm:chPref val="3"/>
        </dgm:presLayoutVars>
      </dgm:prSet>
      <dgm:spPr/>
      <dgm:t>
        <a:bodyPr/>
        <a:lstStyle/>
        <a:p>
          <a:endParaRPr lang="ru-RU"/>
        </a:p>
      </dgm:t>
    </dgm:pt>
    <dgm:pt modelId="{ADFEDF17-2978-47A1-8F3D-9EF9193D2EE4}" type="pres">
      <dgm:prSet presAssocID="{3CFF8B6C-96E3-4FED-B043-C3FCBBCCC00A}" presName="level3hierChild" presStyleCnt="0"/>
      <dgm:spPr/>
    </dgm:pt>
  </dgm:ptLst>
  <dgm:cxnLst>
    <dgm:cxn modelId="{8B353FD9-7FBC-49D8-BA48-24E82D64D484}" type="presOf" srcId="{8332401B-2236-4CB4-8104-34C45674038F}" destId="{79AF8A52-2F28-4D82-B9EC-B6B4A8FDE2E8}" srcOrd="0" destOrd="0" presId="urn:microsoft.com/office/officeart/2005/8/layout/hierarchy2"/>
    <dgm:cxn modelId="{C1FB1092-E2C7-4E42-BBFD-E1FB866DA0BF}" type="presOf" srcId="{98BF4CEE-8DB5-48F7-B499-0E58B17675C2}" destId="{76017BE8-3D43-4B60-BBE6-90664CE82E3F}" srcOrd="0" destOrd="0" presId="urn:microsoft.com/office/officeart/2005/8/layout/hierarchy2"/>
    <dgm:cxn modelId="{5D5FF07A-B227-43CD-AA2F-278C073BB4C5}" type="presOf" srcId="{EEC47E96-D2EC-4DA3-8EFF-D8AB3FCB27B2}" destId="{B4423350-B8FB-48E0-97BF-C07D5D81E5C0}" srcOrd="1" destOrd="0" presId="urn:microsoft.com/office/officeart/2005/8/layout/hierarchy2"/>
    <dgm:cxn modelId="{788CDFDD-DA92-40A5-AE71-E845397D2B1C}" type="presOf" srcId="{8332401B-2236-4CB4-8104-34C45674038F}" destId="{A876584F-48CB-4B30-90CE-BEF881FE710F}" srcOrd="1" destOrd="0" presId="urn:microsoft.com/office/officeart/2005/8/layout/hierarchy2"/>
    <dgm:cxn modelId="{70863C2D-59ED-4E77-9818-26BCAB0F64CD}" type="presOf" srcId="{4A840609-95A6-41B4-BE2C-AB108B4FD570}" destId="{682E3584-06FE-4797-A452-0406DD428394}" srcOrd="0" destOrd="0" presId="urn:microsoft.com/office/officeart/2005/8/layout/hierarchy2"/>
    <dgm:cxn modelId="{DE3CF7BF-8765-4EC6-B3D5-6162F429337C}" type="presOf" srcId="{38A37633-4D30-4E73-9C7F-F0AE2AB08B6A}" destId="{6D6E1EBE-2BD7-484B-A186-22FC9761444D}" srcOrd="0" destOrd="0" presId="urn:microsoft.com/office/officeart/2005/8/layout/hierarchy2"/>
    <dgm:cxn modelId="{5CC7CC05-8EF9-49C9-B658-AFE03ED665B9}" type="presOf" srcId="{C5F4DF3F-264E-4B33-A0FD-0A70F4934E36}" destId="{04B77B93-0D6F-4B1D-8F0C-908E8852D2A5}" srcOrd="1" destOrd="0" presId="urn:microsoft.com/office/officeart/2005/8/layout/hierarchy2"/>
    <dgm:cxn modelId="{5F9AE1CC-888A-4549-B0E0-4BA098E10E72}" srcId="{A644EDA1-6F55-431F-BED8-08FAB4833CC6}" destId="{2A00ECE7-48EA-4DE6-B021-8320C0DE9CD5}" srcOrd="2" destOrd="0" parTransId="{8332401B-2236-4CB4-8104-34C45674038F}" sibTransId="{A1365D49-60F6-46C7-83FD-0B3E80AC3BB7}"/>
    <dgm:cxn modelId="{54B80E1C-C319-48D4-BCCA-01FB8A219FD2}" srcId="{A644EDA1-6F55-431F-BED8-08FAB4833CC6}" destId="{AA9B7905-4668-48E1-B6FA-C9EC23CEEECE}" srcOrd="1" destOrd="0" parTransId="{129050CE-EB57-4BF8-B403-B35CD20F6523}" sibTransId="{C97C6D1A-D286-4F04-8A10-AB69F939EF6F}"/>
    <dgm:cxn modelId="{607D2172-EB82-4641-967C-E5AEFF3EEE00}" type="presOf" srcId="{38A37633-4D30-4E73-9C7F-F0AE2AB08B6A}" destId="{FA13B263-5C8E-40C5-80F4-FC739B63DAB7}" srcOrd="1" destOrd="0" presId="urn:microsoft.com/office/officeart/2005/8/layout/hierarchy2"/>
    <dgm:cxn modelId="{C236F0E8-5FDB-4ADB-B29C-5F9DD137DECB}" type="presOf" srcId="{2A00ECE7-48EA-4DE6-B021-8320C0DE9CD5}" destId="{0E057E1F-F3B5-4437-AC9B-FF574EDF4E57}" srcOrd="0" destOrd="0" presId="urn:microsoft.com/office/officeart/2005/8/layout/hierarchy2"/>
    <dgm:cxn modelId="{425E8EB3-36E1-43FE-B8D0-F73BB9A0A57D}" type="presOf" srcId="{A644EDA1-6F55-431F-BED8-08FAB4833CC6}" destId="{A8E34E5D-4DD8-4D03-8788-E87ECED837DA}" srcOrd="0" destOrd="0" presId="urn:microsoft.com/office/officeart/2005/8/layout/hierarchy2"/>
    <dgm:cxn modelId="{6E9CBC51-288F-4C4F-A15E-A8D06ADA2347}" type="presOf" srcId="{3CFF8B6C-96E3-4FED-B043-C3FCBBCCC00A}" destId="{4B6DDD1F-C1D3-4952-8E4F-76D9704C2F93}" srcOrd="0" destOrd="0" presId="urn:microsoft.com/office/officeart/2005/8/layout/hierarchy2"/>
    <dgm:cxn modelId="{9CC606D9-6253-4BB7-9631-7DD14CA74BE7}" type="presOf" srcId="{F1AE9173-ACC6-44E2-BE8F-8DFE3CACC08A}" destId="{B3D8F5AE-8426-4E8C-A122-251F8E222043}" srcOrd="0" destOrd="0" presId="urn:microsoft.com/office/officeart/2005/8/layout/hierarchy2"/>
    <dgm:cxn modelId="{A1533AAD-6595-42A7-875C-D5154A231C0B}" srcId="{A644EDA1-6F55-431F-BED8-08FAB4833CC6}" destId="{3CFF8B6C-96E3-4FED-B043-C3FCBBCCC00A}" srcOrd="4" destOrd="0" parTransId="{C5F4DF3F-264E-4B33-A0FD-0A70F4934E36}" sibTransId="{951397F0-CFD3-42AF-8358-62F62FB1B224}"/>
    <dgm:cxn modelId="{FDB1ADBF-F89D-4319-9226-C152DF33D741}" type="presOf" srcId="{C5F4DF3F-264E-4B33-A0FD-0A70F4934E36}" destId="{4A72B98B-9BD1-4F06-BBB6-B7BD3BC8F733}" srcOrd="0" destOrd="0" presId="urn:microsoft.com/office/officeart/2005/8/layout/hierarchy2"/>
    <dgm:cxn modelId="{C12AB646-AF86-40CA-9698-98B22756970C}" srcId="{98BF4CEE-8DB5-48F7-B499-0E58B17675C2}" destId="{A644EDA1-6F55-431F-BED8-08FAB4833CC6}" srcOrd="0" destOrd="0" parTransId="{345A8C7C-6F1D-4378-B7EA-38D4234AFCA9}" sibTransId="{A94C1006-D2FE-4AD1-94DD-0608ED53A412}"/>
    <dgm:cxn modelId="{31C93A00-34CA-4506-90B7-F59E6A905A58}" type="presOf" srcId="{129050CE-EB57-4BF8-B403-B35CD20F6523}" destId="{E6847CAE-AE9C-4A89-A4C1-6A05D6844B2C}" srcOrd="0" destOrd="0" presId="urn:microsoft.com/office/officeart/2005/8/layout/hierarchy2"/>
    <dgm:cxn modelId="{58B85524-0046-4A70-BCBC-896607D742D4}" type="presOf" srcId="{EEC47E96-D2EC-4DA3-8EFF-D8AB3FCB27B2}" destId="{D0C2BF19-4A74-417F-B300-D5AC127B26A0}" srcOrd="0" destOrd="0" presId="urn:microsoft.com/office/officeart/2005/8/layout/hierarchy2"/>
    <dgm:cxn modelId="{B60A7CFD-A9D5-4030-83E9-9821070B2985}" type="presOf" srcId="{129050CE-EB57-4BF8-B403-B35CD20F6523}" destId="{A2E5A3EF-EA00-44AC-8AAE-352A3D3B7FFE}" srcOrd="1" destOrd="0" presId="urn:microsoft.com/office/officeart/2005/8/layout/hierarchy2"/>
    <dgm:cxn modelId="{3821E668-EC78-403F-B3A4-D12282D4F580}" srcId="{A644EDA1-6F55-431F-BED8-08FAB4833CC6}" destId="{F1AE9173-ACC6-44E2-BE8F-8DFE3CACC08A}" srcOrd="0" destOrd="0" parTransId="{38A37633-4D30-4E73-9C7F-F0AE2AB08B6A}" sibTransId="{6AC54614-77E6-4C1D-8688-5E8538A10DEC}"/>
    <dgm:cxn modelId="{EB595BDC-AC10-43EB-87F5-1A27386EF5A1}" srcId="{A644EDA1-6F55-431F-BED8-08FAB4833CC6}" destId="{4A840609-95A6-41B4-BE2C-AB108B4FD570}" srcOrd="3" destOrd="0" parTransId="{EEC47E96-D2EC-4DA3-8EFF-D8AB3FCB27B2}" sibTransId="{9F810058-A9C7-4B5E-AB2C-8F09421DFF1A}"/>
    <dgm:cxn modelId="{2B9BCAD3-3843-4A88-8065-8A7FEBF3E04D}" type="presOf" srcId="{AA9B7905-4668-48E1-B6FA-C9EC23CEEECE}" destId="{2B701775-2F48-4D59-A514-67C02875E6CC}" srcOrd="0" destOrd="0" presId="urn:microsoft.com/office/officeart/2005/8/layout/hierarchy2"/>
    <dgm:cxn modelId="{E9644325-E148-4DFB-AC64-CBADF95C8B89}" type="presParOf" srcId="{76017BE8-3D43-4B60-BBE6-90664CE82E3F}" destId="{104C1DB4-949C-4941-8103-34E88818DF34}" srcOrd="0" destOrd="0" presId="urn:microsoft.com/office/officeart/2005/8/layout/hierarchy2"/>
    <dgm:cxn modelId="{BA01295E-D5D9-4CCC-959D-E593F32268B9}" type="presParOf" srcId="{104C1DB4-949C-4941-8103-34E88818DF34}" destId="{A8E34E5D-4DD8-4D03-8788-E87ECED837DA}" srcOrd="0" destOrd="0" presId="urn:microsoft.com/office/officeart/2005/8/layout/hierarchy2"/>
    <dgm:cxn modelId="{C85BF041-635D-41A6-B253-A6EC4EC7DC67}" type="presParOf" srcId="{104C1DB4-949C-4941-8103-34E88818DF34}" destId="{F50872E8-6C6B-468A-9826-9123352EC6F4}" srcOrd="1" destOrd="0" presId="urn:microsoft.com/office/officeart/2005/8/layout/hierarchy2"/>
    <dgm:cxn modelId="{5ED4C955-08EC-4FBC-876C-AB98CEAD897B}" type="presParOf" srcId="{F50872E8-6C6B-468A-9826-9123352EC6F4}" destId="{6D6E1EBE-2BD7-484B-A186-22FC9761444D}" srcOrd="0" destOrd="0" presId="urn:microsoft.com/office/officeart/2005/8/layout/hierarchy2"/>
    <dgm:cxn modelId="{50A2E0C3-C2FD-4CD7-B859-3D3D7A63CD43}" type="presParOf" srcId="{6D6E1EBE-2BD7-484B-A186-22FC9761444D}" destId="{FA13B263-5C8E-40C5-80F4-FC739B63DAB7}" srcOrd="0" destOrd="0" presId="urn:microsoft.com/office/officeart/2005/8/layout/hierarchy2"/>
    <dgm:cxn modelId="{1FEB971D-78BF-4388-9E32-C1E7D3114553}" type="presParOf" srcId="{F50872E8-6C6B-468A-9826-9123352EC6F4}" destId="{2A8148AF-9D30-4F11-9DF4-0321CBA07EA1}" srcOrd="1" destOrd="0" presId="urn:microsoft.com/office/officeart/2005/8/layout/hierarchy2"/>
    <dgm:cxn modelId="{27D87BA4-45A9-4566-9F24-95FE5E8DCF63}" type="presParOf" srcId="{2A8148AF-9D30-4F11-9DF4-0321CBA07EA1}" destId="{B3D8F5AE-8426-4E8C-A122-251F8E222043}" srcOrd="0" destOrd="0" presId="urn:microsoft.com/office/officeart/2005/8/layout/hierarchy2"/>
    <dgm:cxn modelId="{00B6AD88-CB8C-49C9-8099-FEE180EA1B8F}" type="presParOf" srcId="{2A8148AF-9D30-4F11-9DF4-0321CBA07EA1}" destId="{51C01A91-6E81-4987-860E-F4AB615893A7}" srcOrd="1" destOrd="0" presId="urn:microsoft.com/office/officeart/2005/8/layout/hierarchy2"/>
    <dgm:cxn modelId="{FCBEB499-16D8-441F-ABBA-668511850308}" type="presParOf" srcId="{F50872E8-6C6B-468A-9826-9123352EC6F4}" destId="{E6847CAE-AE9C-4A89-A4C1-6A05D6844B2C}" srcOrd="2" destOrd="0" presId="urn:microsoft.com/office/officeart/2005/8/layout/hierarchy2"/>
    <dgm:cxn modelId="{43EE7C0F-91FE-495D-A4EC-CFF762F1E595}" type="presParOf" srcId="{E6847CAE-AE9C-4A89-A4C1-6A05D6844B2C}" destId="{A2E5A3EF-EA00-44AC-8AAE-352A3D3B7FFE}" srcOrd="0" destOrd="0" presId="urn:microsoft.com/office/officeart/2005/8/layout/hierarchy2"/>
    <dgm:cxn modelId="{D2C74A60-85EE-4CA8-8631-983187F05B51}" type="presParOf" srcId="{F50872E8-6C6B-468A-9826-9123352EC6F4}" destId="{30468E0F-5858-487D-9C56-C39929D9F70F}" srcOrd="3" destOrd="0" presId="urn:microsoft.com/office/officeart/2005/8/layout/hierarchy2"/>
    <dgm:cxn modelId="{0FEE5DB8-B20D-402C-B2C5-8122BFBB26E7}" type="presParOf" srcId="{30468E0F-5858-487D-9C56-C39929D9F70F}" destId="{2B701775-2F48-4D59-A514-67C02875E6CC}" srcOrd="0" destOrd="0" presId="urn:microsoft.com/office/officeart/2005/8/layout/hierarchy2"/>
    <dgm:cxn modelId="{6ED8D5A2-3E6B-41EA-A572-7DCDE323F884}" type="presParOf" srcId="{30468E0F-5858-487D-9C56-C39929D9F70F}" destId="{71954F3C-97AF-417D-8D9E-2904BB504179}" srcOrd="1" destOrd="0" presId="urn:microsoft.com/office/officeart/2005/8/layout/hierarchy2"/>
    <dgm:cxn modelId="{51AD2C64-DF30-4C2F-BE2A-EE3D78237671}" type="presParOf" srcId="{F50872E8-6C6B-468A-9826-9123352EC6F4}" destId="{79AF8A52-2F28-4D82-B9EC-B6B4A8FDE2E8}" srcOrd="4" destOrd="0" presId="urn:microsoft.com/office/officeart/2005/8/layout/hierarchy2"/>
    <dgm:cxn modelId="{5B47E860-F7F1-4FD0-84BB-0038F98B73D5}" type="presParOf" srcId="{79AF8A52-2F28-4D82-B9EC-B6B4A8FDE2E8}" destId="{A876584F-48CB-4B30-90CE-BEF881FE710F}" srcOrd="0" destOrd="0" presId="urn:microsoft.com/office/officeart/2005/8/layout/hierarchy2"/>
    <dgm:cxn modelId="{F2E00E8D-4653-4161-AEF6-8379B1A24188}" type="presParOf" srcId="{F50872E8-6C6B-468A-9826-9123352EC6F4}" destId="{B988AF97-BF71-4955-9A5F-6016FC376C55}" srcOrd="5" destOrd="0" presId="urn:microsoft.com/office/officeart/2005/8/layout/hierarchy2"/>
    <dgm:cxn modelId="{72E17A4D-AC06-4140-B6E0-CDE8DA114495}" type="presParOf" srcId="{B988AF97-BF71-4955-9A5F-6016FC376C55}" destId="{0E057E1F-F3B5-4437-AC9B-FF574EDF4E57}" srcOrd="0" destOrd="0" presId="urn:microsoft.com/office/officeart/2005/8/layout/hierarchy2"/>
    <dgm:cxn modelId="{AB85955D-A1FB-4647-9EF0-7E46F83DA197}" type="presParOf" srcId="{B988AF97-BF71-4955-9A5F-6016FC376C55}" destId="{28D804E5-9CC0-43E4-867D-D043A50D5DC8}" srcOrd="1" destOrd="0" presId="urn:microsoft.com/office/officeart/2005/8/layout/hierarchy2"/>
    <dgm:cxn modelId="{E9AE59C2-0FAA-4A8A-BB40-D8572B8CF2D5}" type="presParOf" srcId="{F50872E8-6C6B-468A-9826-9123352EC6F4}" destId="{D0C2BF19-4A74-417F-B300-D5AC127B26A0}" srcOrd="6" destOrd="0" presId="urn:microsoft.com/office/officeart/2005/8/layout/hierarchy2"/>
    <dgm:cxn modelId="{223E99E0-575B-4B05-A1B2-47C68BCAB091}" type="presParOf" srcId="{D0C2BF19-4A74-417F-B300-D5AC127B26A0}" destId="{B4423350-B8FB-48E0-97BF-C07D5D81E5C0}" srcOrd="0" destOrd="0" presId="urn:microsoft.com/office/officeart/2005/8/layout/hierarchy2"/>
    <dgm:cxn modelId="{02D3C421-AE01-4BDF-842C-58DAECB62246}" type="presParOf" srcId="{F50872E8-6C6B-468A-9826-9123352EC6F4}" destId="{748ACA30-AE3E-4AF4-82B0-9EDD6C3C3750}" srcOrd="7" destOrd="0" presId="urn:microsoft.com/office/officeart/2005/8/layout/hierarchy2"/>
    <dgm:cxn modelId="{AD9D65BD-E39A-4BFD-ACCC-B3117AEA5375}" type="presParOf" srcId="{748ACA30-AE3E-4AF4-82B0-9EDD6C3C3750}" destId="{682E3584-06FE-4797-A452-0406DD428394}" srcOrd="0" destOrd="0" presId="urn:microsoft.com/office/officeart/2005/8/layout/hierarchy2"/>
    <dgm:cxn modelId="{9DC5B5ED-CBC2-4A25-BF0D-582A834C8D05}" type="presParOf" srcId="{748ACA30-AE3E-4AF4-82B0-9EDD6C3C3750}" destId="{3E70C50E-D624-48D8-9836-FAD9DE647D59}" srcOrd="1" destOrd="0" presId="urn:microsoft.com/office/officeart/2005/8/layout/hierarchy2"/>
    <dgm:cxn modelId="{B05F244D-8204-418F-A8C5-F6C675E705EA}" type="presParOf" srcId="{F50872E8-6C6B-468A-9826-9123352EC6F4}" destId="{4A72B98B-9BD1-4F06-BBB6-B7BD3BC8F733}" srcOrd="8" destOrd="0" presId="urn:microsoft.com/office/officeart/2005/8/layout/hierarchy2"/>
    <dgm:cxn modelId="{F2276572-4C4D-4AA4-800F-2E1476DAA156}" type="presParOf" srcId="{4A72B98B-9BD1-4F06-BBB6-B7BD3BC8F733}" destId="{04B77B93-0D6F-4B1D-8F0C-908E8852D2A5}" srcOrd="0" destOrd="0" presId="urn:microsoft.com/office/officeart/2005/8/layout/hierarchy2"/>
    <dgm:cxn modelId="{120477D1-0B21-459E-AB98-DE01677BC58E}" type="presParOf" srcId="{F50872E8-6C6B-468A-9826-9123352EC6F4}" destId="{F43B564D-01D9-4E09-A81E-8388F0A737FE}" srcOrd="9" destOrd="0" presId="urn:microsoft.com/office/officeart/2005/8/layout/hierarchy2"/>
    <dgm:cxn modelId="{DCD18EB6-9CC3-431B-8FEA-3613F90430B3}" type="presParOf" srcId="{F43B564D-01D9-4E09-A81E-8388F0A737FE}" destId="{4B6DDD1F-C1D3-4952-8E4F-76D9704C2F93}" srcOrd="0" destOrd="0" presId="urn:microsoft.com/office/officeart/2005/8/layout/hierarchy2"/>
    <dgm:cxn modelId="{691A320B-CEC7-40B3-A6D7-CEF326B385A8}" type="presParOf" srcId="{F43B564D-01D9-4E09-A81E-8388F0A737FE}" destId="{ADFEDF17-2978-47A1-8F3D-9EF9193D2EE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BF4CEE-8DB5-48F7-B499-0E58B17675C2}"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ru-RU"/>
        </a:p>
      </dgm:t>
    </dgm:pt>
    <dgm:pt modelId="{A644EDA1-6F55-431F-BED8-08FAB4833CC6}">
      <dgm:prSet phldrT="[Текст]" custT="1"/>
      <dgm:spPr/>
      <dgm:t>
        <a:bodyPr/>
        <a:lstStyle/>
        <a:p>
          <a:r>
            <a:rPr lang="tk-TM" sz="2800" b="1" dirty="0" smtClean="0"/>
            <a:t>Gurluşy boýunça</a:t>
          </a:r>
          <a:endParaRPr lang="ru-RU" sz="2800" b="1" dirty="0"/>
        </a:p>
      </dgm:t>
    </dgm:pt>
    <dgm:pt modelId="{345A8C7C-6F1D-4378-B7EA-38D4234AFCA9}" type="parTrans" cxnId="{C12AB646-AF86-40CA-9698-98B22756970C}">
      <dgm:prSet/>
      <dgm:spPr/>
      <dgm:t>
        <a:bodyPr/>
        <a:lstStyle/>
        <a:p>
          <a:endParaRPr lang="ru-RU" sz="2400" b="1"/>
        </a:p>
      </dgm:t>
    </dgm:pt>
    <dgm:pt modelId="{A94C1006-D2FE-4AD1-94DD-0608ED53A412}" type="sibTrans" cxnId="{C12AB646-AF86-40CA-9698-98B22756970C}">
      <dgm:prSet/>
      <dgm:spPr/>
      <dgm:t>
        <a:bodyPr/>
        <a:lstStyle/>
        <a:p>
          <a:endParaRPr lang="ru-RU" sz="2400" b="1"/>
        </a:p>
      </dgm:t>
    </dgm:pt>
    <dgm:pt modelId="{F1AE9173-ACC6-44E2-BE8F-8DFE3CACC08A}">
      <dgm:prSet phldrT="[Текст]" custT="1"/>
      <dgm:spPr/>
      <dgm:t>
        <a:bodyPr/>
        <a:lstStyle/>
        <a:p>
          <a:r>
            <a:rPr lang="tk-TM" sz="2800" b="1" dirty="0" smtClean="0"/>
            <a:t>Görüş turbasy derejeli </a:t>
          </a:r>
          <a:endParaRPr lang="ru-RU" sz="2800" b="1" dirty="0"/>
        </a:p>
      </dgm:t>
    </dgm:pt>
    <dgm:pt modelId="{38A37633-4D30-4E73-9C7F-F0AE2AB08B6A}" type="parTrans" cxnId="{3821E668-EC78-403F-B3A4-D12282D4F580}">
      <dgm:prSet custT="1"/>
      <dgm:spPr/>
      <dgm:t>
        <a:bodyPr/>
        <a:lstStyle/>
        <a:p>
          <a:endParaRPr lang="ru-RU" sz="700" b="1"/>
        </a:p>
      </dgm:t>
    </dgm:pt>
    <dgm:pt modelId="{6AC54614-77E6-4C1D-8688-5E8538A10DEC}" type="sibTrans" cxnId="{3821E668-EC78-403F-B3A4-D12282D4F580}">
      <dgm:prSet/>
      <dgm:spPr/>
      <dgm:t>
        <a:bodyPr/>
        <a:lstStyle/>
        <a:p>
          <a:endParaRPr lang="ru-RU" sz="2400" b="1"/>
        </a:p>
      </dgm:t>
    </dgm:pt>
    <dgm:pt modelId="{AA9B7905-4668-48E1-B6FA-C9EC23CEEECE}">
      <dgm:prSet phldrT="[Текст]" custT="1"/>
      <dgm:spPr/>
      <dgm:t>
        <a:bodyPr/>
        <a:lstStyle/>
        <a:p>
          <a:r>
            <a:rPr lang="tk-TM" sz="2400" b="1" dirty="0" smtClean="0"/>
            <a:t>Ýapgytlyk burçynyň kompensatorly</a:t>
          </a:r>
          <a:endParaRPr lang="ru-RU" sz="2400" b="1" dirty="0"/>
        </a:p>
      </dgm:t>
    </dgm:pt>
    <dgm:pt modelId="{129050CE-EB57-4BF8-B403-B35CD20F6523}" type="parTrans" cxnId="{54B80E1C-C319-48D4-BCCA-01FB8A219FD2}">
      <dgm:prSet custT="1"/>
      <dgm:spPr/>
      <dgm:t>
        <a:bodyPr/>
        <a:lstStyle/>
        <a:p>
          <a:endParaRPr lang="ru-RU" sz="700" b="1"/>
        </a:p>
      </dgm:t>
    </dgm:pt>
    <dgm:pt modelId="{C97C6D1A-D286-4F04-8A10-AB69F939EF6F}" type="sibTrans" cxnId="{54B80E1C-C319-48D4-BCCA-01FB8A219FD2}">
      <dgm:prSet/>
      <dgm:spPr/>
      <dgm:t>
        <a:bodyPr/>
        <a:lstStyle/>
        <a:p>
          <a:endParaRPr lang="ru-RU" sz="2400" b="1"/>
        </a:p>
      </dgm:t>
    </dgm:pt>
    <dgm:pt modelId="{2A00ECE7-48EA-4DE6-B021-8320C0DE9CD5}">
      <dgm:prSet custT="1"/>
      <dgm:spPr/>
      <dgm:t>
        <a:bodyPr/>
        <a:lstStyle/>
        <a:p>
          <a:r>
            <a:rPr lang="tk-TM" sz="2800" b="1" dirty="0" smtClean="0"/>
            <a:t>Optiki mikrometrli</a:t>
          </a:r>
          <a:endParaRPr lang="ru-RU" sz="2800" b="1" dirty="0"/>
        </a:p>
      </dgm:t>
    </dgm:pt>
    <dgm:pt modelId="{8332401B-2236-4CB4-8104-34C45674038F}" type="parTrans" cxnId="{5F9AE1CC-888A-4549-B0E0-4BA098E10E72}">
      <dgm:prSet custT="1"/>
      <dgm:spPr/>
      <dgm:t>
        <a:bodyPr/>
        <a:lstStyle/>
        <a:p>
          <a:endParaRPr lang="ru-RU" sz="700" b="1"/>
        </a:p>
      </dgm:t>
    </dgm:pt>
    <dgm:pt modelId="{A1365D49-60F6-46C7-83FD-0B3E80AC3BB7}" type="sibTrans" cxnId="{5F9AE1CC-888A-4549-B0E0-4BA098E10E72}">
      <dgm:prSet/>
      <dgm:spPr/>
      <dgm:t>
        <a:bodyPr/>
        <a:lstStyle/>
        <a:p>
          <a:endParaRPr lang="ru-RU" sz="2400" b="1"/>
        </a:p>
      </dgm:t>
    </dgm:pt>
    <dgm:pt modelId="{4A840609-95A6-41B4-BE2C-AB108B4FD570}">
      <dgm:prSet custT="1"/>
      <dgm:spPr/>
      <dgm:t>
        <a:bodyPr/>
        <a:lstStyle/>
        <a:p>
          <a:r>
            <a:rPr lang="tk-TM" sz="2800" b="1" dirty="0" smtClean="0"/>
            <a:t>Lazerli</a:t>
          </a:r>
          <a:endParaRPr lang="ru-RU" sz="2800" b="1" dirty="0"/>
        </a:p>
      </dgm:t>
    </dgm:pt>
    <dgm:pt modelId="{EEC47E96-D2EC-4DA3-8EFF-D8AB3FCB27B2}" type="parTrans" cxnId="{EB595BDC-AC10-43EB-87F5-1A27386EF5A1}">
      <dgm:prSet custT="1"/>
      <dgm:spPr/>
      <dgm:t>
        <a:bodyPr/>
        <a:lstStyle/>
        <a:p>
          <a:endParaRPr lang="ru-RU" sz="700" b="1"/>
        </a:p>
      </dgm:t>
    </dgm:pt>
    <dgm:pt modelId="{9F810058-A9C7-4B5E-AB2C-8F09421DFF1A}" type="sibTrans" cxnId="{EB595BDC-AC10-43EB-87F5-1A27386EF5A1}">
      <dgm:prSet/>
      <dgm:spPr/>
      <dgm:t>
        <a:bodyPr/>
        <a:lstStyle/>
        <a:p>
          <a:endParaRPr lang="ru-RU" sz="2400" b="1"/>
        </a:p>
      </dgm:t>
    </dgm:pt>
    <dgm:pt modelId="{3CFF8B6C-96E3-4FED-B043-C3FCBBCCC00A}">
      <dgm:prSet custT="1"/>
      <dgm:spPr/>
      <dgm:t>
        <a:bodyPr/>
        <a:lstStyle/>
        <a:p>
          <a:r>
            <a:rPr lang="tk-TM" sz="2800" b="1" dirty="0" smtClean="0"/>
            <a:t>Sanly</a:t>
          </a:r>
          <a:endParaRPr lang="ru-RU" sz="2800" b="1" dirty="0"/>
        </a:p>
      </dgm:t>
    </dgm:pt>
    <dgm:pt modelId="{C5F4DF3F-264E-4B33-A0FD-0A70F4934E36}" type="parTrans" cxnId="{A1533AAD-6595-42A7-875C-D5154A231C0B}">
      <dgm:prSet custT="1"/>
      <dgm:spPr/>
      <dgm:t>
        <a:bodyPr/>
        <a:lstStyle/>
        <a:p>
          <a:endParaRPr lang="ru-RU" sz="700" b="1"/>
        </a:p>
      </dgm:t>
    </dgm:pt>
    <dgm:pt modelId="{951397F0-CFD3-42AF-8358-62F62FB1B224}" type="sibTrans" cxnId="{A1533AAD-6595-42A7-875C-D5154A231C0B}">
      <dgm:prSet/>
      <dgm:spPr/>
      <dgm:t>
        <a:bodyPr/>
        <a:lstStyle/>
        <a:p>
          <a:endParaRPr lang="ru-RU" sz="2400" b="1"/>
        </a:p>
      </dgm:t>
    </dgm:pt>
    <dgm:pt modelId="{76017BE8-3D43-4B60-BBE6-90664CE82E3F}" type="pres">
      <dgm:prSet presAssocID="{98BF4CEE-8DB5-48F7-B499-0E58B17675C2}" presName="diagram" presStyleCnt="0">
        <dgm:presLayoutVars>
          <dgm:chPref val="1"/>
          <dgm:dir/>
          <dgm:animOne val="branch"/>
          <dgm:animLvl val="lvl"/>
          <dgm:resizeHandles val="exact"/>
        </dgm:presLayoutVars>
      </dgm:prSet>
      <dgm:spPr/>
      <dgm:t>
        <a:bodyPr/>
        <a:lstStyle/>
        <a:p>
          <a:endParaRPr lang="ru-RU"/>
        </a:p>
      </dgm:t>
    </dgm:pt>
    <dgm:pt modelId="{104C1DB4-949C-4941-8103-34E88818DF34}" type="pres">
      <dgm:prSet presAssocID="{A644EDA1-6F55-431F-BED8-08FAB4833CC6}" presName="root1" presStyleCnt="0"/>
      <dgm:spPr/>
    </dgm:pt>
    <dgm:pt modelId="{A8E34E5D-4DD8-4D03-8788-E87ECED837DA}" type="pres">
      <dgm:prSet presAssocID="{A644EDA1-6F55-431F-BED8-08FAB4833CC6}" presName="LevelOneTextNode" presStyleLbl="node0" presStyleIdx="0" presStyleCnt="1" custScaleX="110087" custScaleY="69835">
        <dgm:presLayoutVars>
          <dgm:chPref val="3"/>
        </dgm:presLayoutVars>
      </dgm:prSet>
      <dgm:spPr/>
      <dgm:t>
        <a:bodyPr/>
        <a:lstStyle/>
        <a:p>
          <a:endParaRPr lang="ru-RU"/>
        </a:p>
      </dgm:t>
    </dgm:pt>
    <dgm:pt modelId="{F50872E8-6C6B-468A-9826-9123352EC6F4}" type="pres">
      <dgm:prSet presAssocID="{A644EDA1-6F55-431F-BED8-08FAB4833CC6}" presName="level2hierChild" presStyleCnt="0"/>
      <dgm:spPr/>
    </dgm:pt>
    <dgm:pt modelId="{6D6E1EBE-2BD7-484B-A186-22FC9761444D}" type="pres">
      <dgm:prSet presAssocID="{38A37633-4D30-4E73-9C7F-F0AE2AB08B6A}" presName="conn2-1" presStyleLbl="parChTrans1D2" presStyleIdx="0" presStyleCnt="5"/>
      <dgm:spPr/>
      <dgm:t>
        <a:bodyPr/>
        <a:lstStyle/>
        <a:p>
          <a:endParaRPr lang="ru-RU"/>
        </a:p>
      </dgm:t>
    </dgm:pt>
    <dgm:pt modelId="{FA13B263-5C8E-40C5-80F4-FC739B63DAB7}" type="pres">
      <dgm:prSet presAssocID="{38A37633-4D30-4E73-9C7F-F0AE2AB08B6A}" presName="connTx" presStyleLbl="parChTrans1D2" presStyleIdx="0" presStyleCnt="5"/>
      <dgm:spPr/>
      <dgm:t>
        <a:bodyPr/>
        <a:lstStyle/>
        <a:p>
          <a:endParaRPr lang="ru-RU"/>
        </a:p>
      </dgm:t>
    </dgm:pt>
    <dgm:pt modelId="{2A8148AF-9D30-4F11-9DF4-0321CBA07EA1}" type="pres">
      <dgm:prSet presAssocID="{F1AE9173-ACC6-44E2-BE8F-8DFE3CACC08A}" presName="root2" presStyleCnt="0"/>
      <dgm:spPr/>
    </dgm:pt>
    <dgm:pt modelId="{B3D8F5AE-8426-4E8C-A122-251F8E222043}" type="pres">
      <dgm:prSet presAssocID="{F1AE9173-ACC6-44E2-BE8F-8DFE3CACC08A}" presName="LevelTwoTextNode" presStyleLbl="node2" presStyleIdx="0" presStyleCnt="5" custScaleX="110087" custScaleY="69835">
        <dgm:presLayoutVars>
          <dgm:chPref val="3"/>
        </dgm:presLayoutVars>
      </dgm:prSet>
      <dgm:spPr/>
      <dgm:t>
        <a:bodyPr/>
        <a:lstStyle/>
        <a:p>
          <a:endParaRPr lang="ru-RU"/>
        </a:p>
      </dgm:t>
    </dgm:pt>
    <dgm:pt modelId="{51C01A91-6E81-4987-860E-F4AB615893A7}" type="pres">
      <dgm:prSet presAssocID="{F1AE9173-ACC6-44E2-BE8F-8DFE3CACC08A}" presName="level3hierChild" presStyleCnt="0"/>
      <dgm:spPr/>
    </dgm:pt>
    <dgm:pt modelId="{E6847CAE-AE9C-4A89-A4C1-6A05D6844B2C}" type="pres">
      <dgm:prSet presAssocID="{129050CE-EB57-4BF8-B403-B35CD20F6523}" presName="conn2-1" presStyleLbl="parChTrans1D2" presStyleIdx="1" presStyleCnt="5"/>
      <dgm:spPr/>
      <dgm:t>
        <a:bodyPr/>
        <a:lstStyle/>
        <a:p>
          <a:endParaRPr lang="ru-RU"/>
        </a:p>
      </dgm:t>
    </dgm:pt>
    <dgm:pt modelId="{A2E5A3EF-EA00-44AC-8AAE-352A3D3B7FFE}" type="pres">
      <dgm:prSet presAssocID="{129050CE-EB57-4BF8-B403-B35CD20F6523}" presName="connTx" presStyleLbl="parChTrans1D2" presStyleIdx="1" presStyleCnt="5"/>
      <dgm:spPr/>
      <dgm:t>
        <a:bodyPr/>
        <a:lstStyle/>
        <a:p>
          <a:endParaRPr lang="ru-RU"/>
        </a:p>
      </dgm:t>
    </dgm:pt>
    <dgm:pt modelId="{30468E0F-5858-487D-9C56-C39929D9F70F}" type="pres">
      <dgm:prSet presAssocID="{AA9B7905-4668-48E1-B6FA-C9EC23CEEECE}" presName="root2" presStyleCnt="0"/>
      <dgm:spPr/>
    </dgm:pt>
    <dgm:pt modelId="{2B701775-2F48-4D59-A514-67C02875E6CC}" type="pres">
      <dgm:prSet presAssocID="{AA9B7905-4668-48E1-B6FA-C9EC23CEEECE}" presName="LevelTwoTextNode" presStyleLbl="node2" presStyleIdx="1" presStyleCnt="5" custScaleX="110087" custScaleY="69835">
        <dgm:presLayoutVars>
          <dgm:chPref val="3"/>
        </dgm:presLayoutVars>
      </dgm:prSet>
      <dgm:spPr/>
      <dgm:t>
        <a:bodyPr/>
        <a:lstStyle/>
        <a:p>
          <a:endParaRPr lang="ru-RU"/>
        </a:p>
      </dgm:t>
    </dgm:pt>
    <dgm:pt modelId="{71954F3C-97AF-417D-8D9E-2904BB504179}" type="pres">
      <dgm:prSet presAssocID="{AA9B7905-4668-48E1-B6FA-C9EC23CEEECE}" presName="level3hierChild" presStyleCnt="0"/>
      <dgm:spPr/>
    </dgm:pt>
    <dgm:pt modelId="{79AF8A52-2F28-4D82-B9EC-B6B4A8FDE2E8}" type="pres">
      <dgm:prSet presAssocID="{8332401B-2236-4CB4-8104-34C45674038F}" presName="conn2-1" presStyleLbl="parChTrans1D2" presStyleIdx="2" presStyleCnt="5"/>
      <dgm:spPr/>
      <dgm:t>
        <a:bodyPr/>
        <a:lstStyle/>
        <a:p>
          <a:endParaRPr lang="ru-RU"/>
        </a:p>
      </dgm:t>
    </dgm:pt>
    <dgm:pt modelId="{A876584F-48CB-4B30-90CE-BEF881FE710F}" type="pres">
      <dgm:prSet presAssocID="{8332401B-2236-4CB4-8104-34C45674038F}" presName="connTx" presStyleLbl="parChTrans1D2" presStyleIdx="2" presStyleCnt="5"/>
      <dgm:spPr/>
      <dgm:t>
        <a:bodyPr/>
        <a:lstStyle/>
        <a:p>
          <a:endParaRPr lang="ru-RU"/>
        </a:p>
      </dgm:t>
    </dgm:pt>
    <dgm:pt modelId="{B988AF97-BF71-4955-9A5F-6016FC376C55}" type="pres">
      <dgm:prSet presAssocID="{2A00ECE7-48EA-4DE6-B021-8320C0DE9CD5}" presName="root2" presStyleCnt="0"/>
      <dgm:spPr/>
    </dgm:pt>
    <dgm:pt modelId="{0E057E1F-F3B5-4437-AC9B-FF574EDF4E57}" type="pres">
      <dgm:prSet presAssocID="{2A00ECE7-48EA-4DE6-B021-8320C0DE9CD5}" presName="LevelTwoTextNode" presStyleLbl="node2" presStyleIdx="2" presStyleCnt="5" custScaleX="110087" custScaleY="69835">
        <dgm:presLayoutVars>
          <dgm:chPref val="3"/>
        </dgm:presLayoutVars>
      </dgm:prSet>
      <dgm:spPr/>
      <dgm:t>
        <a:bodyPr/>
        <a:lstStyle/>
        <a:p>
          <a:endParaRPr lang="ru-RU"/>
        </a:p>
      </dgm:t>
    </dgm:pt>
    <dgm:pt modelId="{28D804E5-9CC0-43E4-867D-D043A50D5DC8}" type="pres">
      <dgm:prSet presAssocID="{2A00ECE7-48EA-4DE6-B021-8320C0DE9CD5}" presName="level3hierChild" presStyleCnt="0"/>
      <dgm:spPr/>
    </dgm:pt>
    <dgm:pt modelId="{D0C2BF19-4A74-417F-B300-D5AC127B26A0}" type="pres">
      <dgm:prSet presAssocID="{EEC47E96-D2EC-4DA3-8EFF-D8AB3FCB27B2}" presName="conn2-1" presStyleLbl="parChTrans1D2" presStyleIdx="3" presStyleCnt="5"/>
      <dgm:spPr/>
      <dgm:t>
        <a:bodyPr/>
        <a:lstStyle/>
        <a:p>
          <a:endParaRPr lang="ru-RU"/>
        </a:p>
      </dgm:t>
    </dgm:pt>
    <dgm:pt modelId="{B4423350-B8FB-48E0-97BF-C07D5D81E5C0}" type="pres">
      <dgm:prSet presAssocID="{EEC47E96-D2EC-4DA3-8EFF-D8AB3FCB27B2}" presName="connTx" presStyleLbl="parChTrans1D2" presStyleIdx="3" presStyleCnt="5"/>
      <dgm:spPr/>
      <dgm:t>
        <a:bodyPr/>
        <a:lstStyle/>
        <a:p>
          <a:endParaRPr lang="ru-RU"/>
        </a:p>
      </dgm:t>
    </dgm:pt>
    <dgm:pt modelId="{748ACA30-AE3E-4AF4-82B0-9EDD6C3C3750}" type="pres">
      <dgm:prSet presAssocID="{4A840609-95A6-41B4-BE2C-AB108B4FD570}" presName="root2" presStyleCnt="0"/>
      <dgm:spPr/>
    </dgm:pt>
    <dgm:pt modelId="{682E3584-06FE-4797-A452-0406DD428394}" type="pres">
      <dgm:prSet presAssocID="{4A840609-95A6-41B4-BE2C-AB108B4FD570}" presName="LevelTwoTextNode" presStyleLbl="node2" presStyleIdx="3" presStyleCnt="5" custScaleX="110087" custScaleY="69835">
        <dgm:presLayoutVars>
          <dgm:chPref val="3"/>
        </dgm:presLayoutVars>
      </dgm:prSet>
      <dgm:spPr/>
      <dgm:t>
        <a:bodyPr/>
        <a:lstStyle/>
        <a:p>
          <a:endParaRPr lang="ru-RU"/>
        </a:p>
      </dgm:t>
    </dgm:pt>
    <dgm:pt modelId="{3E70C50E-D624-48D8-9836-FAD9DE647D59}" type="pres">
      <dgm:prSet presAssocID="{4A840609-95A6-41B4-BE2C-AB108B4FD570}" presName="level3hierChild" presStyleCnt="0"/>
      <dgm:spPr/>
    </dgm:pt>
    <dgm:pt modelId="{4A72B98B-9BD1-4F06-BBB6-B7BD3BC8F733}" type="pres">
      <dgm:prSet presAssocID="{C5F4DF3F-264E-4B33-A0FD-0A70F4934E36}" presName="conn2-1" presStyleLbl="parChTrans1D2" presStyleIdx="4" presStyleCnt="5"/>
      <dgm:spPr/>
      <dgm:t>
        <a:bodyPr/>
        <a:lstStyle/>
        <a:p>
          <a:endParaRPr lang="ru-RU"/>
        </a:p>
      </dgm:t>
    </dgm:pt>
    <dgm:pt modelId="{04B77B93-0D6F-4B1D-8F0C-908E8852D2A5}" type="pres">
      <dgm:prSet presAssocID="{C5F4DF3F-264E-4B33-A0FD-0A70F4934E36}" presName="connTx" presStyleLbl="parChTrans1D2" presStyleIdx="4" presStyleCnt="5"/>
      <dgm:spPr/>
      <dgm:t>
        <a:bodyPr/>
        <a:lstStyle/>
        <a:p>
          <a:endParaRPr lang="ru-RU"/>
        </a:p>
      </dgm:t>
    </dgm:pt>
    <dgm:pt modelId="{F43B564D-01D9-4E09-A81E-8388F0A737FE}" type="pres">
      <dgm:prSet presAssocID="{3CFF8B6C-96E3-4FED-B043-C3FCBBCCC00A}" presName="root2" presStyleCnt="0"/>
      <dgm:spPr/>
    </dgm:pt>
    <dgm:pt modelId="{4B6DDD1F-C1D3-4952-8E4F-76D9704C2F93}" type="pres">
      <dgm:prSet presAssocID="{3CFF8B6C-96E3-4FED-B043-C3FCBBCCC00A}" presName="LevelTwoTextNode" presStyleLbl="node2" presStyleIdx="4" presStyleCnt="5" custScaleX="110087" custScaleY="69835">
        <dgm:presLayoutVars>
          <dgm:chPref val="3"/>
        </dgm:presLayoutVars>
      </dgm:prSet>
      <dgm:spPr/>
      <dgm:t>
        <a:bodyPr/>
        <a:lstStyle/>
        <a:p>
          <a:endParaRPr lang="ru-RU"/>
        </a:p>
      </dgm:t>
    </dgm:pt>
    <dgm:pt modelId="{ADFEDF17-2978-47A1-8F3D-9EF9193D2EE4}" type="pres">
      <dgm:prSet presAssocID="{3CFF8B6C-96E3-4FED-B043-C3FCBBCCC00A}" presName="level3hierChild" presStyleCnt="0"/>
      <dgm:spPr/>
    </dgm:pt>
  </dgm:ptLst>
  <dgm:cxnLst>
    <dgm:cxn modelId="{E2B8D2AE-6BC0-4FA9-BEF4-AB1F0A594334}" type="presOf" srcId="{2A00ECE7-48EA-4DE6-B021-8320C0DE9CD5}" destId="{0E057E1F-F3B5-4437-AC9B-FF574EDF4E57}" srcOrd="0" destOrd="0" presId="urn:microsoft.com/office/officeart/2005/8/layout/hierarchy2"/>
    <dgm:cxn modelId="{01CE1273-C455-49BB-8E69-D999B08EB65D}" type="presOf" srcId="{38A37633-4D30-4E73-9C7F-F0AE2AB08B6A}" destId="{6D6E1EBE-2BD7-484B-A186-22FC9761444D}" srcOrd="0" destOrd="0" presId="urn:microsoft.com/office/officeart/2005/8/layout/hierarchy2"/>
    <dgm:cxn modelId="{0EF12A02-F4BE-41F0-90A9-E76C177C7118}" type="presOf" srcId="{AA9B7905-4668-48E1-B6FA-C9EC23CEEECE}" destId="{2B701775-2F48-4D59-A514-67C02875E6CC}" srcOrd="0" destOrd="0" presId="urn:microsoft.com/office/officeart/2005/8/layout/hierarchy2"/>
    <dgm:cxn modelId="{34477699-3A19-411E-A130-E45C58E44F25}" type="presOf" srcId="{C5F4DF3F-264E-4B33-A0FD-0A70F4934E36}" destId="{04B77B93-0D6F-4B1D-8F0C-908E8852D2A5}" srcOrd="1" destOrd="0" presId="urn:microsoft.com/office/officeart/2005/8/layout/hierarchy2"/>
    <dgm:cxn modelId="{D1374513-143D-49FC-8585-E201F2FD29B5}" type="presOf" srcId="{3CFF8B6C-96E3-4FED-B043-C3FCBBCCC00A}" destId="{4B6DDD1F-C1D3-4952-8E4F-76D9704C2F93}" srcOrd="0" destOrd="0" presId="urn:microsoft.com/office/officeart/2005/8/layout/hierarchy2"/>
    <dgm:cxn modelId="{54401FD8-8B96-46AB-9D91-1BE3BC226BF6}" type="presOf" srcId="{C5F4DF3F-264E-4B33-A0FD-0A70F4934E36}" destId="{4A72B98B-9BD1-4F06-BBB6-B7BD3BC8F733}" srcOrd="0" destOrd="0" presId="urn:microsoft.com/office/officeart/2005/8/layout/hierarchy2"/>
    <dgm:cxn modelId="{2AC7E4F3-0833-4FB8-8675-BEA735B4A4B6}" type="presOf" srcId="{8332401B-2236-4CB4-8104-34C45674038F}" destId="{A876584F-48CB-4B30-90CE-BEF881FE710F}" srcOrd="1" destOrd="0" presId="urn:microsoft.com/office/officeart/2005/8/layout/hierarchy2"/>
    <dgm:cxn modelId="{5F9AE1CC-888A-4549-B0E0-4BA098E10E72}" srcId="{A644EDA1-6F55-431F-BED8-08FAB4833CC6}" destId="{2A00ECE7-48EA-4DE6-B021-8320C0DE9CD5}" srcOrd="2" destOrd="0" parTransId="{8332401B-2236-4CB4-8104-34C45674038F}" sibTransId="{A1365D49-60F6-46C7-83FD-0B3E80AC3BB7}"/>
    <dgm:cxn modelId="{54B80E1C-C319-48D4-BCCA-01FB8A219FD2}" srcId="{A644EDA1-6F55-431F-BED8-08FAB4833CC6}" destId="{AA9B7905-4668-48E1-B6FA-C9EC23CEEECE}" srcOrd="1" destOrd="0" parTransId="{129050CE-EB57-4BF8-B403-B35CD20F6523}" sibTransId="{C97C6D1A-D286-4F04-8A10-AB69F939EF6F}"/>
    <dgm:cxn modelId="{0CE13586-3EE2-45D2-9561-257B5C9474D1}" type="presOf" srcId="{EEC47E96-D2EC-4DA3-8EFF-D8AB3FCB27B2}" destId="{B4423350-B8FB-48E0-97BF-C07D5D81E5C0}" srcOrd="1" destOrd="0" presId="urn:microsoft.com/office/officeart/2005/8/layout/hierarchy2"/>
    <dgm:cxn modelId="{3B644979-5C2B-4C78-8233-FBE67D611B10}" type="presOf" srcId="{129050CE-EB57-4BF8-B403-B35CD20F6523}" destId="{A2E5A3EF-EA00-44AC-8AAE-352A3D3B7FFE}" srcOrd="1" destOrd="0" presId="urn:microsoft.com/office/officeart/2005/8/layout/hierarchy2"/>
    <dgm:cxn modelId="{3D8D8283-AEA5-49A4-9953-97209A355390}" type="presOf" srcId="{4A840609-95A6-41B4-BE2C-AB108B4FD570}" destId="{682E3584-06FE-4797-A452-0406DD428394}" srcOrd="0" destOrd="0" presId="urn:microsoft.com/office/officeart/2005/8/layout/hierarchy2"/>
    <dgm:cxn modelId="{0FD6F346-AD6B-402B-BFB9-66324F7C6C0B}" type="presOf" srcId="{EEC47E96-D2EC-4DA3-8EFF-D8AB3FCB27B2}" destId="{D0C2BF19-4A74-417F-B300-D5AC127B26A0}" srcOrd="0" destOrd="0" presId="urn:microsoft.com/office/officeart/2005/8/layout/hierarchy2"/>
    <dgm:cxn modelId="{1EE2F3E7-7757-4548-B3BC-962567BF7B7D}" type="presOf" srcId="{38A37633-4D30-4E73-9C7F-F0AE2AB08B6A}" destId="{FA13B263-5C8E-40C5-80F4-FC739B63DAB7}" srcOrd="1" destOrd="0" presId="urn:microsoft.com/office/officeart/2005/8/layout/hierarchy2"/>
    <dgm:cxn modelId="{32C002F0-3AC4-4BA8-89C5-73808E3FAB1D}" type="presOf" srcId="{98BF4CEE-8DB5-48F7-B499-0E58B17675C2}" destId="{76017BE8-3D43-4B60-BBE6-90664CE82E3F}" srcOrd="0" destOrd="0" presId="urn:microsoft.com/office/officeart/2005/8/layout/hierarchy2"/>
    <dgm:cxn modelId="{A1533AAD-6595-42A7-875C-D5154A231C0B}" srcId="{A644EDA1-6F55-431F-BED8-08FAB4833CC6}" destId="{3CFF8B6C-96E3-4FED-B043-C3FCBBCCC00A}" srcOrd="4" destOrd="0" parTransId="{C5F4DF3F-264E-4B33-A0FD-0A70F4934E36}" sibTransId="{951397F0-CFD3-42AF-8358-62F62FB1B224}"/>
    <dgm:cxn modelId="{C12AB646-AF86-40CA-9698-98B22756970C}" srcId="{98BF4CEE-8DB5-48F7-B499-0E58B17675C2}" destId="{A644EDA1-6F55-431F-BED8-08FAB4833CC6}" srcOrd="0" destOrd="0" parTransId="{345A8C7C-6F1D-4378-B7EA-38D4234AFCA9}" sibTransId="{A94C1006-D2FE-4AD1-94DD-0608ED53A412}"/>
    <dgm:cxn modelId="{13CAB354-0647-48C6-A0FC-0251C2B2FCE5}" type="presOf" srcId="{F1AE9173-ACC6-44E2-BE8F-8DFE3CACC08A}" destId="{B3D8F5AE-8426-4E8C-A122-251F8E222043}" srcOrd="0" destOrd="0" presId="urn:microsoft.com/office/officeart/2005/8/layout/hierarchy2"/>
    <dgm:cxn modelId="{9E20F421-9686-4032-9B12-A6472D13647A}" type="presOf" srcId="{129050CE-EB57-4BF8-B403-B35CD20F6523}" destId="{E6847CAE-AE9C-4A89-A4C1-6A05D6844B2C}" srcOrd="0" destOrd="0" presId="urn:microsoft.com/office/officeart/2005/8/layout/hierarchy2"/>
    <dgm:cxn modelId="{DFD32011-20C2-453B-A460-D1B56D471F07}" type="presOf" srcId="{8332401B-2236-4CB4-8104-34C45674038F}" destId="{79AF8A52-2F28-4D82-B9EC-B6B4A8FDE2E8}" srcOrd="0" destOrd="0" presId="urn:microsoft.com/office/officeart/2005/8/layout/hierarchy2"/>
    <dgm:cxn modelId="{86F492FE-832C-4EF7-AC6D-0B8416374289}" type="presOf" srcId="{A644EDA1-6F55-431F-BED8-08FAB4833CC6}" destId="{A8E34E5D-4DD8-4D03-8788-E87ECED837DA}" srcOrd="0" destOrd="0" presId="urn:microsoft.com/office/officeart/2005/8/layout/hierarchy2"/>
    <dgm:cxn modelId="{3821E668-EC78-403F-B3A4-D12282D4F580}" srcId="{A644EDA1-6F55-431F-BED8-08FAB4833CC6}" destId="{F1AE9173-ACC6-44E2-BE8F-8DFE3CACC08A}" srcOrd="0" destOrd="0" parTransId="{38A37633-4D30-4E73-9C7F-F0AE2AB08B6A}" sibTransId="{6AC54614-77E6-4C1D-8688-5E8538A10DEC}"/>
    <dgm:cxn modelId="{EB595BDC-AC10-43EB-87F5-1A27386EF5A1}" srcId="{A644EDA1-6F55-431F-BED8-08FAB4833CC6}" destId="{4A840609-95A6-41B4-BE2C-AB108B4FD570}" srcOrd="3" destOrd="0" parTransId="{EEC47E96-D2EC-4DA3-8EFF-D8AB3FCB27B2}" sibTransId="{9F810058-A9C7-4B5E-AB2C-8F09421DFF1A}"/>
    <dgm:cxn modelId="{640F6B72-2FF8-45AE-A558-6915E7C1EDE5}" type="presParOf" srcId="{76017BE8-3D43-4B60-BBE6-90664CE82E3F}" destId="{104C1DB4-949C-4941-8103-34E88818DF34}" srcOrd="0" destOrd="0" presId="urn:microsoft.com/office/officeart/2005/8/layout/hierarchy2"/>
    <dgm:cxn modelId="{7340B400-F15D-4762-BB35-AE7EFD7215F3}" type="presParOf" srcId="{104C1DB4-949C-4941-8103-34E88818DF34}" destId="{A8E34E5D-4DD8-4D03-8788-E87ECED837DA}" srcOrd="0" destOrd="0" presId="urn:microsoft.com/office/officeart/2005/8/layout/hierarchy2"/>
    <dgm:cxn modelId="{78F864A1-2EA1-4428-8ACB-0170DD2B2FEB}" type="presParOf" srcId="{104C1DB4-949C-4941-8103-34E88818DF34}" destId="{F50872E8-6C6B-468A-9826-9123352EC6F4}" srcOrd="1" destOrd="0" presId="urn:microsoft.com/office/officeart/2005/8/layout/hierarchy2"/>
    <dgm:cxn modelId="{231E5B04-73E2-46DF-973B-CCF00E98AFBD}" type="presParOf" srcId="{F50872E8-6C6B-468A-9826-9123352EC6F4}" destId="{6D6E1EBE-2BD7-484B-A186-22FC9761444D}" srcOrd="0" destOrd="0" presId="urn:microsoft.com/office/officeart/2005/8/layout/hierarchy2"/>
    <dgm:cxn modelId="{87346B4C-E0B6-4579-91C6-632B7C2E34B9}" type="presParOf" srcId="{6D6E1EBE-2BD7-484B-A186-22FC9761444D}" destId="{FA13B263-5C8E-40C5-80F4-FC739B63DAB7}" srcOrd="0" destOrd="0" presId="urn:microsoft.com/office/officeart/2005/8/layout/hierarchy2"/>
    <dgm:cxn modelId="{50955432-9CE3-4F26-9ACB-8C8F8CA612FC}" type="presParOf" srcId="{F50872E8-6C6B-468A-9826-9123352EC6F4}" destId="{2A8148AF-9D30-4F11-9DF4-0321CBA07EA1}" srcOrd="1" destOrd="0" presId="urn:microsoft.com/office/officeart/2005/8/layout/hierarchy2"/>
    <dgm:cxn modelId="{61A5A238-43AB-413B-B000-B59457BD0DF9}" type="presParOf" srcId="{2A8148AF-9D30-4F11-9DF4-0321CBA07EA1}" destId="{B3D8F5AE-8426-4E8C-A122-251F8E222043}" srcOrd="0" destOrd="0" presId="urn:microsoft.com/office/officeart/2005/8/layout/hierarchy2"/>
    <dgm:cxn modelId="{E09B9A44-67EE-42CD-8B7D-D8168ED07B0D}" type="presParOf" srcId="{2A8148AF-9D30-4F11-9DF4-0321CBA07EA1}" destId="{51C01A91-6E81-4987-860E-F4AB615893A7}" srcOrd="1" destOrd="0" presId="urn:microsoft.com/office/officeart/2005/8/layout/hierarchy2"/>
    <dgm:cxn modelId="{26A37170-CC9D-4034-BA6C-5A1CC58EEC23}" type="presParOf" srcId="{F50872E8-6C6B-468A-9826-9123352EC6F4}" destId="{E6847CAE-AE9C-4A89-A4C1-6A05D6844B2C}" srcOrd="2" destOrd="0" presId="urn:microsoft.com/office/officeart/2005/8/layout/hierarchy2"/>
    <dgm:cxn modelId="{7AF8DDD5-B3A4-4EF0-A5F6-4E05D614F39A}" type="presParOf" srcId="{E6847CAE-AE9C-4A89-A4C1-6A05D6844B2C}" destId="{A2E5A3EF-EA00-44AC-8AAE-352A3D3B7FFE}" srcOrd="0" destOrd="0" presId="urn:microsoft.com/office/officeart/2005/8/layout/hierarchy2"/>
    <dgm:cxn modelId="{9AA6DDED-D1E2-4DC0-AE29-9B11CE0B0EB3}" type="presParOf" srcId="{F50872E8-6C6B-468A-9826-9123352EC6F4}" destId="{30468E0F-5858-487D-9C56-C39929D9F70F}" srcOrd="3" destOrd="0" presId="urn:microsoft.com/office/officeart/2005/8/layout/hierarchy2"/>
    <dgm:cxn modelId="{8C24B5C7-1A3F-4D9A-AAEB-DE8F8B41F82B}" type="presParOf" srcId="{30468E0F-5858-487D-9C56-C39929D9F70F}" destId="{2B701775-2F48-4D59-A514-67C02875E6CC}" srcOrd="0" destOrd="0" presId="urn:microsoft.com/office/officeart/2005/8/layout/hierarchy2"/>
    <dgm:cxn modelId="{7997F0E6-659B-404C-9126-E8C263825DCF}" type="presParOf" srcId="{30468E0F-5858-487D-9C56-C39929D9F70F}" destId="{71954F3C-97AF-417D-8D9E-2904BB504179}" srcOrd="1" destOrd="0" presId="urn:microsoft.com/office/officeart/2005/8/layout/hierarchy2"/>
    <dgm:cxn modelId="{F76AA7B1-9550-4EE1-8BE7-1ABC7222CE0B}" type="presParOf" srcId="{F50872E8-6C6B-468A-9826-9123352EC6F4}" destId="{79AF8A52-2F28-4D82-B9EC-B6B4A8FDE2E8}" srcOrd="4" destOrd="0" presId="urn:microsoft.com/office/officeart/2005/8/layout/hierarchy2"/>
    <dgm:cxn modelId="{3CCDA63E-E43A-4D7D-B9EA-B58FDD41909C}" type="presParOf" srcId="{79AF8A52-2F28-4D82-B9EC-B6B4A8FDE2E8}" destId="{A876584F-48CB-4B30-90CE-BEF881FE710F}" srcOrd="0" destOrd="0" presId="urn:microsoft.com/office/officeart/2005/8/layout/hierarchy2"/>
    <dgm:cxn modelId="{7ADC5214-5BDC-4124-B55C-E8C197B42919}" type="presParOf" srcId="{F50872E8-6C6B-468A-9826-9123352EC6F4}" destId="{B988AF97-BF71-4955-9A5F-6016FC376C55}" srcOrd="5" destOrd="0" presId="urn:microsoft.com/office/officeart/2005/8/layout/hierarchy2"/>
    <dgm:cxn modelId="{4140F74E-CD3E-4B84-A152-7E95640F355A}" type="presParOf" srcId="{B988AF97-BF71-4955-9A5F-6016FC376C55}" destId="{0E057E1F-F3B5-4437-AC9B-FF574EDF4E57}" srcOrd="0" destOrd="0" presId="urn:microsoft.com/office/officeart/2005/8/layout/hierarchy2"/>
    <dgm:cxn modelId="{CB526DB1-C0D9-45DC-906E-6A6D420084BE}" type="presParOf" srcId="{B988AF97-BF71-4955-9A5F-6016FC376C55}" destId="{28D804E5-9CC0-43E4-867D-D043A50D5DC8}" srcOrd="1" destOrd="0" presId="urn:microsoft.com/office/officeart/2005/8/layout/hierarchy2"/>
    <dgm:cxn modelId="{45CAC8DE-7F3C-4E08-B42F-13782A8997EF}" type="presParOf" srcId="{F50872E8-6C6B-468A-9826-9123352EC6F4}" destId="{D0C2BF19-4A74-417F-B300-D5AC127B26A0}" srcOrd="6" destOrd="0" presId="urn:microsoft.com/office/officeart/2005/8/layout/hierarchy2"/>
    <dgm:cxn modelId="{C2A3F9A0-CF4E-4BF6-825F-055B8430E8B2}" type="presParOf" srcId="{D0C2BF19-4A74-417F-B300-D5AC127B26A0}" destId="{B4423350-B8FB-48E0-97BF-C07D5D81E5C0}" srcOrd="0" destOrd="0" presId="urn:microsoft.com/office/officeart/2005/8/layout/hierarchy2"/>
    <dgm:cxn modelId="{4CF32F29-52C3-40B0-A27C-780F3448A3CA}" type="presParOf" srcId="{F50872E8-6C6B-468A-9826-9123352EC6F4}" destId="{748ACA30-AE3E-4AF4-82B0-9EDD6C3C3750}" srcOrd="7" destOrd="0" presId="urn:microsoft.com/office/officeart/2005/8/layout/hierarchy2"/>
    <dgm:cxn modelId="{600F83BC-856A-4C18-BFD3-298ADA4D6C91}" type="presParOf" srcId="{748ACA30-AE3E-4AF4-82B0-9EDD6C3C3750}" destId="{682E3584-06FE-4797-A452-0406DD428394}" srcOrd="0" destOrd="0" presId="urn:microsoft.com/office/officeart/2005/8/layout/hierarchy2"/>
    <dgm:cxn modelId="{6B602A96-9314-4A7C-87A6-5CE3A8163758}" type="presParOf" srcId="{748ACA30-AE3E-4AF4-82B0-9EDD6C3C3750}" destId="{3E70C50E-D624-48D8-9836-FAD9DE647D59}" srcOrd="1" destOrd="0" presId="urn:microsoft.com/office/officeart/2005/8/layout/hierarchy2"/>
    <dgm:cxn modelId="{ED45FFB9-3CE4-45EE-8AAC-80D9DBCDD3AE}" type="presParOf" srcId="{F50872E8-6C6B-468A-9826-9123352EC6F4}" destId="{4A72B98B-9BD1-4F06-BBB6-B7BD3BC8F733}" srcOrd="8" destOrd="0" presId="urn:microsoft.com/office/officeart/2005/8/layout/hierarchy2"/>
    <dgm:cxn modelId="{568333C6-449E-4515-A7B3-53FEC313CC43}" type="presParOf" srcId="{4A72B98B-9BD1-4F06-BBB6-B7BD3BC8F733}" destId="{04B77B93-0D6F-4B1D-8F0C-908E8852D2A5}" srcOrd="0" destOrd="0" presId="urn:microsoft.com/office/officeart/2005/8/layout/hierarchy2"/>
    <dgm:cxn modelId="{0575C791-18E3-401E-A24F-8914CF5E208E}" type="presParOf" srcId="{F50872E8-6C6B-468A-9826-9123352EC6F4}" destId="{F43B564D-01D9-4E09-A81E-8388F0A737FE}" srcOrd="9" destOrd="0" presId="urn:microsoft.com/office/officeart/2005/8/layout/hierarchy2"/>
    <dgm:cxn modelId="{2FE16B89-B7D4-46C5-920D-5CB76AAB349E}" type="presParOf" srcId="{F43B564D-01D9-4E09-A81E-8388F0A737FE}" destId="{4B6DDD1F-C1D3-4952-8E4F-76D9704C2F93}" srcOrd="0" destOrd="0" presId="urn:microsoft.com/office/officeart/2005/8/layout/hierarchy2"/>
    <dgm:cxn modelId="{F9E891AF-FD1D-4F79-B8C8-CA0C048CB8C0}" type="presParOf" srcId="{F43B564D-01D9-4E09-A81E-8388F0A737FE}" destId="{ADFEDF17-2978-47A1-8F3D-9EF9193D2EE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84EC07-5E25-4ED0-87C8-F24EF8F72961}"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ru-RU"/>
        </a:p>
      </dgm:t>
    </dgm:pt>
    <dgm:pt modelId="{64878EE4-6C3D-433E-AD45-D45C74BBF388}">
      <dgm:prSet phldrT="[Текст]"/>
      <dgm:spPr/>
      <dgm:t>
        <a:bodyPr/>
        <a:lstStyle/>
        <a:p>
          <a:r>
            <a:rPr lang="tk-TM" dirty="0" smtClean="0"/>
            <a:t>Takyklygy boýunça</a:t>
          </a:r>
          <a:endParaRPr lang="ru-RU" dirty="0"/>
        </a:p>
      </dgm:t>
    </dgm:pt>
    <dgm:pt modelId="{AE52145E-6546-4B29-B7DE-26156F5656FF}" type="parTrans" cxnId="{F1EC74EF-5584-405E-AEC3-B4E71D99BD67}">
      <dgm:prSet/>
      <dgm:spPr/>
      <dgm:t>
        <a:bodyPr/>
        <a:lstStyle/>
        <a:p>
          <a:endParaRPr lang="ru-RU"/>
        </a:p>
      </dgm:t>
    </dgm:pt>
    <dgm:pt modelId="{1CCB30E3-240D-4139-9880-B7CC94293508}" type="sibTrans" cxnId="{F1EC74EF-5584-405E-AEC3-B4E71D99BD67}">
      <dgm:prSet/>
      <dgm:spPr/>
      <dgm:t>
        <a:bodyPr/>
        <a:lstStyle/>
        <a:p>
          <a:endParaRPr lang="ru-RU"/>
        </a:p>
      </dgm:t>
    </dgm:pt>
    <dgm:pt modelId="{DFF65FC0-2AE9-4707-BE26-E11FF391A498}">
      <dgm:prSet phldrT="[Текст]"/>
      <dgm:spPr/>
      <dgm:t>
        <a:bodyPr/>
        <a:lstStyle/>
        <a:p>
          <a:r>
            <a:rPr lang="tk-TM" dirty="0" smtClean="0"/>
            <a:t>Ýokary takyklykly</a:t>
          </a:r>
          <a:endParaRPr lang="ru-RU" dirty="0"/>
        </a:p>
      </dgm:t>
    </dgm:pt>
    <dgm:pt modelId="{77670C2B-6621-43E6-999A-4DB5FDDA93EA}" type="parTrans" cxnId="{F704449A-D98E-4FBF-A0DD-7D412CC30E7C}">
      <dgm:prSet/>
      <dgm:spPr/>
      <dgm:t>
        <a:bodyPr/>
        <a:lstStyle/>
        <a:p>
          <a:endParaRPr lang="ru-RU"/>
        </a:p>
      </dgm:t>
    </dgm:pt>
    <dgm:pt modelId="{2DADC51B-A59B-433E-BCF0-9C1535942B46}" type="sibTrans" cxnId="{F704449A-D98E-4FBF-A0DD-7D412CC30E7C}">
      <dgm:prSet/>
      <dgm:spPr/>
      <dgm:t>
        <a:bodyPr/>
        <a:lstStyle/>
        <a:p>
          <a:endParaRPr lang="ru-RU"/>
        </a:p>
      </dgm:t>
    </dgm:pt>
    <dgm:pt modelId="{AE4A57BA-AB60-436B-9156-81AB74BEEEFD}">
      <dgm:prSet phldrT="[Текст]"/>
      <dgm:spPr/>
      <dgm:t>
        <a:bodyPr/>
        <a:lstStyle/>
        <a:p>
          <a:r>
            <a:rPr lang="tk-TM" dirty="0" smtClean="0"/>
            <a:t>Takyk </a:t>
          </a:r>
          <a:endParaRPr lang="ru-RU" dirty="0"/>
        </a:p>
      </dgm:t>
    </dgm:pt>
    <dgm:pt modelId="{A317CCF6-C01A-412A-91DD-218B3B4BEBE4}" type="parTrans" cxnId="{E2A5617F-CD5A-4DA7-AC17-C64ECA4CC665}">
      <dgm:prSet/>
      <dgm:spPr/>
      <dgm:t>
        <a:bodyPr/>
        <a:lstStyle/>
        <a:p>
          <a:endParaRPr lang="ru-RU"/>
        </a:p>
      </dgm:t>
    </dgm:pt>
    <dgm:pt modelId="{08EE2AF5-2A9A-47A2-8B4A-93F178E9CB48}" type="sibTrans" cxnId="{E2A5617F-CD5A-4DA7-AC17-C64ECA4CC665}">
      <dgm:prSet/>
      <dgm:spPr/>
      <dgm:t>
        <a:bodyPr/>
        <a:lstStyle/>
        <a:p>
          <a:endParaRPr lang="ru-RU"/>
        </a:p>
      </dgm:t>
    </dgm:pt>
    <dgm:pt modelId="{AD6244CC-7B73-47FD-8444-C682792BD622}">
      <dgm:prSet/>
      <dgm:spPr/>
      <dgm:t>
        <a:bodyPr/>
        <a:lstStyle/>
        <a:p>
          <a:r>
            <a:rPr lang="tk-TM" dirty="0" smtClean="0"/>
            <a:t>Tehniki takyklykly</a:t>
          </a:r>
          <a:endParaRPr lang="ru-RU" dirty="0"/>
        </a:p>
      </dgm:t>
    </dgm:pt>
    <dgm:pt modelId="{58216E57-ED95-4DD0-A9A1-29A697DD1ECC}" type="parTrans" cxnId="{F83B4B39-EBCF-46C2-8DB2-6B286B22FD41}">
      <dgm:prSet/>
      <dgm:spPr/>
      <dgm:t>
        <a:bodyPr/>
        <a:lstStyle/>
        <a:p>
          <a:endParaRPr lang="ru-RU"/>
        </a:p>
      </dgm:t>
    </dgm:pt>
    <dgm:pt modelId="{8ECD8303-311B-4A98-B222-D2A83D8DDF66}" type="sibTrans" cxnId="{F83B4B39-EBCF-46C2-8DB2-6B286B22FD41}">
      <dgm:prSet/>
      <dgm:spPr/>
      <dgm:t>
        <a:bodyPr/>
        <a:lstStyle/>
        <a:p>
          <a:endParaRPr lang="ru-RU"/>
        </a:p>
      </dgm:t>
    </dgm:pt>
    <dgm:pt modelId="{CF521D75-A0BC-4612-9324-C8DA2B2D83D9}">
      <dgm:prSet custT="1"/>
      <dgm:spPr/>
      <dgm:t>
        <a:bodyPr/>
        <a:lstStyle/>
        <a:p>
          <a:r>
            <a:rPr lang="tk-TM" sz="2800" dirty="0" smtClean="0"/>
            <a:t>m</a:t>
          </a:r>
          <a:r>
            <a:rPr lang="tk-TM" sz="1050" dirty="0" smtClean="0"/>
            <a:t>h  </a:t>
          </a:r>
          <a:r>
            <a:rPr lang="tk-TM" sz="2800" dirty="0" smtClean="0">
              <a:latin typeface="+mn-lt"/>
              <a:cs typeface="Times New Roman" pitchFamily="18" charset="0"/>
            </a:rPr>
            <a:t>≤0,5 mm 1 km ikileýin ýörelgede</a:t>
          </a:r>
          <a:endParaRPr lang="ru-RU" sz="2800" dirty="0">
            <a:latin typeface="+mn-lt"/>
            <a:cs typeface="Times New Roman" pitchFamily="18" charset="0"/>
          </a:endParaRPr>
        </a:p>
      </dgm:t>
    </dgm:pt>
    <dgm:pt modelId="{FC9E14D5-D982-436B-9A39-29110297ABD8}" type="parTrans" cxnId="{7422DB11-780B-47B8-B4EA-E8A62C1DE84B}">
      <dgm:prSet/>
      <dgm:spPr/>
      <dgm:t>
        <a:bodyPr/>
        <a:lstStyle/>
        <a:p>
          <a:endParaRPr lang="ru-RU"/>
        </a:p>
      </dgm:t>
    </dgm:pt>
    <dgm:pt modelId="{CA733C0F-6717-42A7-B4C6-EF3AD898BDC8}" type="sibTrans" cxnId="{7422DB11-780B-47B8-B4EA-E8A62C1DE84B}">
      <dgm:prSet/>
      <dgm:spPr/>
      <dgm:t>
        <a:bodyPr/>
        <a:lstStyle/>
        <a:p>
          <a:endParaRPr lang="ru-RU"/>
        </a:p>
      </dgm:t>
    </dgm:pt>
    <dgm:pt modelId="{1129D39B-0F2C-4350-BCC9-0B6539498389}">
      <dgm:prSet custT="1"/>
      <dgm:spPr/>
      <dgm:t>
        <a:bodyPr/>
        <a:lstStyle/>
        <a:p>
          <a:r>
            <a:rPr lang="tk-TM" sz="3400" dirty="0" smtClean="0"/>
            <a:t>m</a:t>
          </a:r>
          <a:r>
            <a:rPr lang="tk-TM" sz="1200" dirty="0" smtClean="0"/>
            <a:t>h</a:t>
          </a:r>
          <a:r>
            <a:rPr lang="tk-TM" sz="3400" dirty="0" smtClean="0"/>
            <a:t>  </a:t>
          </a:r>
          <a:r>
            <a:rPr lang="tk-TM" sz="3400" dirty="0" smtClean="0">
              <a:latin typeface="+mn-lt"/>
              <a:cs typeface="Times New Roman" pitchFamily="18" charset="0"/>
            </a:rPr>
            <a:t>≤3 mm</a:t>
          </a:r>
          <a:endParaRPr lang="ru-RU" sz="3400" dirty="0"/>
        </a:p>
      </dgm:t>
    </dgm:pt>
    <dgm:pt modelId="{66339A80-A863-4B9B-BC17-DAB166A5770C}" type="parTrans" cxnId="{99AADB00-8782-418B-88F4-85D691A8DAA4}">
      <dgm:prSet/>
      <dgm:spPr/>
      <dgm:t>
        <a:bodyPr/>
        <a:lstStyle/>
        <a:p>
          <a:endParaRPr lang="ru-RU"/>
        </a:p>
      </dgm:t>
    </dgm:pt>
    <dgm:pt modelId="{D08C748C-6F60-481E-8634-CE6725BD993B}" type="sibTrans" cxnId="{99AADB00-8782-418B-88F4-85D691A8DAA4}">
      <dgm:prSet/>
      <dgm:spPr/>
    </dgm:pt>
    <dgm:pt modelId="{CF388A87-2F9B-4F51-BEDF-93C1FC9E3C7B}">
      <dgm:prSet custT="1"/>
      <dgm:spPr/>
      <dgm:t>
        <a:bodyPr/>
        <a:lstStyle/>
        <a:p>
          <a:r>
            <a:rPr lang="tk-TM" sz="3400" dirty="0" smtClean="0"/>
            <a:t>m</a:t>
          </a:r>
          <a:r>
            <a:rPr lang="tk-TM" sz="1200" dirty="0" smtClean="0"/>
            <a:t>h</a:t>
          </a:r>
          <a:r>
            <a:rPr lang="tk-TM" sz="3400" dirty="0" smtClean="0"/>
            <a:t>  </a:t>
          </a:r>
          <a:r>
            <a:rPr lang="tk-TM" sz="3400" dirty="0" smtClean="0">
              <a:latin typeface="+mn-lt"/>
              <a:cs typeface="Times New Roman" pitchFamily="18" charset="0"/>
            </a:rPr>
            <a:t>≤5 mm</a:t>
          </a:r>
          <a:endParaRPr lang="ru-RU" sz="3400" dirty="0"/>
        </a:p>
      </dgm:t>
    </dgm:pt>
    <dgm:pt modelId="{175C8D63-876E-4538-8415-CD8C7A35E389}" type="parTrans" cxnId="{D266E73D-0EEE-402E-9E86-8B4958390DC7}">
      <dgm:prSet/>
      <dgm:spPr/>
      <dgm:t>
        <a:bodyPr/>
        <a:lstStyle/>
        <a:p>
          <a:endParaRPr lang="ru-RU"/>
        </a:p>
      </dgm:t>
    </dgm:pt>
    <dgm:pt modelId="{61E75B87-C1FC-442A-88D9-5540E9AABC2A}" type="sibTrans" cxnId="{D266E73D-0EEE-402E-9E86-8B4958390DC7}">
      <dgm:prSet/>
      <dgm:spPr/>
    </dgm:pt>
    <dgm:pt modelId="{307E18F9-43D5-424D-8714-8198468AD163}" type="pres">
      <dgm:prSet presAssocID="{C184EC07-5E25-4ED0-87C8-F24EF8F72961}" presName="diagram" presStyleCnt="0">
        <dgm:presLayoutVars>
          <dgm:chPref val="1"/>
          <dgm:dir/>
          <dgm:animOne val="branch"/>
          <dgm:animLvl val="lvl"/>
          <dgm:resizeHandles val="exact"/>
        </dgm:presLayoutVars>
      </dgm:prSet>
      <dgm:spPr/>
      <dgm:t>
        <a:bodyPr/>
        <a:lstStyle/>
        <a:p>
          <a:endParaRPr lang="ru-RU"/>
        </a:p>
      </dgm:t>
    </dgm:pt>
    <dgm:pt modelId="{6DE32A03-4CDE-4C62-922D-8D8D9521418E}" type="pres">
      <dgm:prSet presAssocID="{64878EE4-6C3D-433E-AD45-D45C74BBF388}" presName="root1" presStyleCnt="0"/>
      <dgm:spPr/>
    </dgm:pt>
    <dgm:pt modelId="{F6F3E968-9C9C-4A69-A126-47A86881216C}" type="pres">
      <dgm:prSet presAssocID="{64878EE4-6C3D-433E-AD45-D45C74BBF388}" presName="LevelOneTextNode" presStyleLbl="node0" presStyleIdx="0" presStyleCnt="1">
        <dgm:presLayoutVars>
          <dgm:chPref val="3"/>
        </dgm:presLayoutVars>
      </dgm:prSet>
      <dgm:spPr/>
      <dgm:t>
        <a:bodyPr/>
        <a:lstStyle/>
        <a:p>
          <a:endParaRPr lang="ru-RU"/>
        </a:p>
      </dgm:t>
    </dgm:pt>
    <dgm:pt modelId="{37BF28F1-BF59-4782-97BF-C58E32352D0B}" type="pres">
      <dgm:prSet presAssocID="{64878EE4-6C3D-433E-AD45-D45C74BBF388}" presName="level2hierChild" presStyleCnt="0"/>
      <dgm:spPr/>
    </dgm:pt>
    <dgm:pt modelId="{D9FF15FA-8D0D-4910-BA5E-349846AB9FC1}" type="pres">
      <dgm:prSet presAssocID="{77670C2B-6621-43E6-999A-4DB5FDDA93EA}" presName="conn2-1" presStyleLbl="parChTrans1D2" presStyleIdx="0" presStyleCnt="3"/>
      <dgm:spPr/>
      <dgm:t>
        <a:bodyPr/>
        <a:lstStyle/>
        <a:p>
          <a:endParaRPr lang="ru-RU"/>
        </a:p>
      </dgm:t>
    </dgm:pt>
    <dgm:pt modelId="{160EBF0D-F0AF-4948-9DF4-1BDCB97E6043}" type="pres">
      <dgm:prSet presAssocID="{77670C2B-6621-43E6-999A-4DB5FDDA93EA}" presName="connTx" presStyleLbl="parChTrans1D2" presStyleIdx="0" presStyleCnt="3"/>
      <dgm:spPr/>
      <dgm:t>
        <a:bodyPr/>
        <a:lstStyle/>
        <a:p>
          <a:endParaRPr lang="ru-RU"/>
        </a:p>
      </dgm:t>
    </dgm:pt>
    <dgm:pt modelId="{441AA2DA-D83D-48A1-A285-70B8BFE9D96D}" type="pres">
      <dgm:prSet presAssocID="{DFF65FC0-2AE9-4707-BE26-E11FF391A498}" presName="root2" presStyleCnt="0"/>
      <dgm:spPr/>
    </dgm:pt>
    <dgm:pt modelId="{F3744280-103E-4099-92BA-B291171FAE2A}" type="pres">
      <dgm:prSet presAssocID="{DFF65FC0-2AE9-4707-BE26-E11FF391A498}" presName="LevelTwoTextNode" presStyleLbl="node2" presStyleIdx="0" presStyleCnt="3">
        <dgm:presLayoutVars>
          <dgm:chPref val="3"/>
        </dgm:presLayoutVars>
      </dgm:prSet>
      <dgm:spPr/>
      <dgm:t>
        <a:bodyPr/>
        <a:lstStyle/>
        <a:p>
          <a:endParaRPr lang="ru-RU"/>
        </a:p>
      </dgm:t>
    </dgm:pt>
    <dgm:pt modelId="{9F416516-0404-4D8C-A036-C495DB06B38D}" type="pres">
      <dgm:prSet presAssocID="{DFF65FC0-2AE9-4707-BE26-E11FF391A498}" presName="level3hierChild" presStyleCnt="0"/>
      <dgm:spPr/>
    </dgm:pt>
    <dgm:pt modelId="{D63CD1E2-F604-467F-8F2E-38E0F4BCEF0F}" type="pres">
      <dgm:prSet presAssocID="{FC9E14D5-D982-436B-9A39-29110297ABD8}" presName="conn2-1" presStyleLbl="parChTrans1D3" presStyleIdx="0" presStyleCnt="3"/>
      <dgm:spPr/>
      <dgm:t>
        <a:bodyPr/>
        <a:lstStyle/>
        <a:p>
          <a:endParaRPr lang="ru-RU"/>
        </a:p>
      </dgm:t>
    </dgm:pt>
    <dgm:pt modelId="{703434C1-8A48-4DC7-B87D-CAA89F25BFC1}" type="pres">
      <dgm:prSet presAssocID="{FC9E14D5-D982-436B-9A39-29110297ABD8}" presName="connTx" presStyleLbl="parChTrans1D3" presStyleIdx="0" presStyleCnt="3"/>
      <dgm:spPr/>
      <dgm:t>
        <a:bodyPr/>
        <a:lstStyle/>
        <a:p>
          <a:endParaRPr lang="ru-RU"/>
        </a:p>
      </dgm:t>
    </dgm:pt>
    <dgm:pt modelId="{F4F6BC03-3262-44F8-85A5-163773143187}" type="pres">
      <dgm:prSet presAssocID="{CF521D75-A0BC-4612-9324-C8DA2B2D83D9}" presName="root2" presStyleCnt="0"/>
      <dgm:spPr/>
    </dgm:pt>
    <dgm:pt modelId="{6CE83356-4823-43F6-86B6-99853032F352}" type="pres">
      <dgm:prSet presAssocID="{CF521D75-A0BC-4612-9324-C8DA2B2D83D9}" presName="LevelTwoTextNode" presStyleLbl="node3" presStyleIdx="0" presStyleCnt="3">
        <dgm:presLayoutVars>
          <dgm:chPref val="3"/>
        </dgm:presLayoutVars>
      </dgm:prSet>
      <dgm:spPr/>
      <dgm:t>
        <a:bodyPr/>
        <a:lstStyle/>
        <a:p>
          <a:endParaRPr lang="ru-RU"/>
        </a:p>
      </dgm:t>
    </dgm:pt>
    <dgm:pt modelId="{DF714B32-BBF1-4386-8049-886C28A347F3}" type="pres">
      <dgm:prSet presAssocID="{CF521D75-A0BC-4612-9324-C8DA2B2D83D9}" presName="level3hierChild" presStyleCnt="0"/>
      <dgm:spPr/>
    </dgm:pt>
    <dgm:pt modelId="{36073C0A-D0C2-4793-990E-EDE197C4ECF1}" type="pres">
      <dgm:prSet presAssocID="{A317CCF6-C01A-412A-91DD-218B3B4BEBE4}" presName="conn2-1" presStyleLbl="parChTrans1D2" presStyleIdx="1" presStyleCnt="3"/>
      <dgm:spPr/>
      <dgm:t>
        <a:bodyPr/>
        <a:lstStyle/>
        <a:p>
          <a:endParaRPr lang="ru-RU"/>
        </a:p>
      </dgm:t>
    </dgm:pt>
    <dgm:pt modelId="{674E60E9-CBD0-4C05-8B45-67134EA34B71}" type="pres">
      <dgm:prSet presAssocID="{A317CCF6-C01A-412A-91DD-218B3B4BEBE4}" presName="connTx" presStyleLbl="parChTrans1D2" presStyleIdx="1" presStyleCnt="3"/>
      <dgm:spPr/>
      <dgm:t>
        <a:bodyPr/>
        <a:lstStyle/>
        <a:p>
          <a:endParaRPr lang="ru-RU"/>
        </a:p>
      </dgm:t>
    </dgm:pt>
    <dgm:pt modelId="{4CA6C50F-8C4C-43C5-A91D-4474EDFFF5FE}" type="pres">
      <dgm:prSet presAssocID="{AE4A57BA-AB60-436B-9156-81AB74BEEEFD}" presName="root2" presStyleCnt="0"/>
      <dgm:spPr/>
    </dgm:pt>
    <dgm:pt modelId="{47EB5645-D5A6-4159-9A2C-3002E9F24A35}" type="pres">
      <dgm:prSet presAssocID="{AE4A57BA-AB60-436B-9156-81AB74BEEEFD}" presName="LevelTwoTextNode" presStyleLbl="node2" presStyleIdx="1" presStyleCnt="3">
        <dgm:presLayoutVars>
          <dgm:chPref val="3"/>
        </dgm:presLayoutVars>
      </dgm:prSet>
      <dgm:spPr/>
      <dgm:t>
        <a:bodyPr/>
        <a:lstStyle/>
        <a:p>
          <a:endParaRPr lang="ru-RU"/>
        </a:p>
      </dgm:t>
    </dgm:pt>
    <dgm:pt modelId="{E195C88A-0885-40BD-8E91-DB291C37F6BF}" type="pres">
      <dgm:prSet presAssocID="{AE4A57BA-AB60-436B-9156-81AB74BEEEFD}" presName="level3hierChild" presStyleCnt="0"/>
      <dgm:spPr/>
    </dgm:pt>
    <dgm:pt modelId="{BA34A446-1B61-4368-A06E-E7FCBE2B53BB}" type="pres">
      <dgm:prSet presAssocID="{66339A80-A863-4B9B-BC17-DAB166A5770C}" presName="conn2-1" presStyleLbl="parChTrans1D3" presStyleIdx="1" presStyleCnt="3"/>
      <dgm:spPr/>
      <dgm:t>
        <a:bodyPr/>
        <a:lstStyle/>
        <a:p>
          <a:endParaRPr lang="ru-RU"/>
        </a:p>
      </dgm:t>
    </dgm:pt>
    <dgm:pt modelId="{C003DCED-C7E8-4CA4-9218-EAD81356666A}" type="pres">
      <dgm:prSet presAssocID="{66339A80-A863-4B9B-BC17-DAB166A5770C}" presName="connTx" presStyleLbl="parChTrans1D3" presStyleIdx="1" presStyleCnt="3"/>
      <dgm:spPr/>
      <dgm:t>
        <a:bodyPr/>
        <a:lstStyle/>
        <a:p>
          <a:endParaRPr lang="ru-RU"/>
        </a:p>
      </dgm:t>
    </dgm:pt>
    <dgm:pt modelId="{9FE566E7-E04A-4AE7-8CCF-5DDD739D6751}" type="pres">
      <dgm:prSet presAssocID="{1129D39B-0F2C-4350-BCC9-0B6539498389}" presName="root2" presStyleCnt="0"/>
      <dgm:spPr/>
    </dgm:pt>
    <dgm:pt modelId="{F8932D3C-2123-4AAD-B715-F824EB1AD855}" type="pres">
      <dgm:prSet presAssocID="{1129D39B-0F2C-4350-BCC9-0B6539498389}" presName="LevelTwoTextNode" presStyleLbl="node3" presStyleIdx="1" presStyleCnt="3">
        <dgm:presLayoutVars>
          <dgm:chPref val="3"/>
        </dgm:presLayoutVars>
      </dgm:prSet>
      <dgm:spPr/>
      <dgm:t>
        <a:bodyPr/>
        <a:lstStyle/>
        <a:p>
          <a:endParaRPr lang="ru-RU"/>
        </a:p>
      </dgm:t>
    </dgm:pt>
    <dgm:pt modelId="{BE889D43-B5FE-4986-8219-5C8F2FF17465}" type="pres">
      <dgm:prSet presAssocID="{1129D39B-0F2C-4350-BCC9-0B6539498389}" presName="level3hierChild" presStyleCnt="0"/>
      <dgm:spPr/>
    </dgm:pt>
    <dgm:pt modelId="{7BA93B50-551E-4960-AEB9-96C63DD6EB06}" type="pres">
      <dgm:prSet presAssocID="{58216E57-ED95-4DD0-A9A1-29A697DD1ECC}" presName="conn2-1" presStyleLbl="parChTrans1D2" presStyleIdx="2" presStyleCnt="3"/>
      <dgm:spPr/>
      <dgm:t>
        <a:bodyPr/>
        <a:lstStyle/>
        <a:p>
          <a:endParaRPr lang="ru-RU"/>
        </a:p>
      </dgm:t>
    </dgm:pt>
    <dgm:pt modelId="{BA3BF61B-891A-40D8-B361-714828AAF66E}" type="pres">
      <dgm:prSet presAssocID="{58216E57-ED95-4DD0-A9A1-29A697DD1ECC}" presName="connTx" presStyleLbl="parChTrans1D2" presStyleIdx="2" presStyleCnt="3"/>
      <dgm:spPr/>
      <dgm:t>
        <a:bodyPr/>
        <a:lstStyle/>
        <a:p>
          <a:endParaRPr lang="ru-RU"/>
        </a:p>
      </dgm:t>
    </dgm:pt>
    <dgm:pt modelId="{BE658EE5-884D-4A91-8FCF-1596931036F8}" type="pres">
      <dgm:prSet presAssocID="{AD6244CC-7B73-47FD-8444-C682792BD622}" presName="root2" presStyleCnt="0"/>
      <dgm:spPr/>
    </dgm:pt>
    <dgm:pt modelId="{75D54E65-221D-4133-8520-7204CCB82FC8}" type="pres">
      <dgm:prSet presAssocID="{AD6244CC-7B73-47FD-8444-C682792BD622}" presName="LevelTwoTextNode" presStyleLbl="node2" presStyleIdx="2" presStyleCnt="3">
        <dgm:presLayoutVars>
          <dgm:chPref val="3"/>
        </dgm:presLayoutVars>
      </dgm:prSet>
      <dgm:spPr/>
      <dgm:t>
        <a:bodyPr/>
        <a:lstStyle/>
        <a:p>
          <a:endParaRPr lang="ru-RU"/>
        </a:p>
      </dgm:t>
    </dgm:pt>
    <dgm:pt modelId="{51F4B36A-1371-4029-BEFE-255E9B2072F9}" type="pres">
      <dgm:prSet presAssocID="{AD6244CC-7B73-47FD-8444-C682792BD622}" presName="level3hierChild" presStyleCnt="0"/>
      <dgm:spPr/>
    </dgm:pt>
    <dgm:pt modelId="{CB821129-3CBC-4C83-ADA8-2EEC9BF77491}" type="pres">
      <dgm:prSet presAssocID="{175C8D63-876E-4538-8415-CD8C7A35E389}" presName="conn2-1" presStyleLbl="parChTrans1D3" presStyleIdx="2" presStyleCnt="3"/>
      <dgm:spPr/>
      <dgm:t>
        <a:bodyPr/>
        <a:lstStyle/>
        <a:p>
          <a:endParaRPr lang="ru-RU"/>
        </a:p>
      </dgm:t>
    </dgm:pt>
    <dgm:pt modelId="{A2411860-B8B5-4E2C-B939-40433EB20896}" type="pres">
      <dgm:prSet presAssocID="{175C8D63-876E-4538-8415-CD8C7A35E389}" presName="connTx" presStyleLbl="parChTrans1D3" presStyleIdx="2" presStyleCnt="3"/>
      <dgm:spPr/>
      <dgm:t>
        <a:bodyPr/>
        <a:lstStyle/>
        <a:p>
          <a:endParaRPr lang="ru-RU"/>
        </a:p>
      </dgm:t>
    </dgm:pt>
    <dgm:pt modelId="{90D2DCB1-3813-41F9-96DA-679FB1C4EFA0}" type="pres">
      <dgm:prSet presAssocID="{CF388A87-2F9B-4F51-BEDF-93C1FC9E3C7B}" presName="root2" presStyleCnt="0"/>
      <dgm:spPr/>
    </dgm:pt>
    <dgm:pt modelId="{7DAD945B-B249-4D56-81BB-9A68DBD7ABB1}" type="pres">
      <dgm:prSet presAssocID="{CF388A87-2F9B-4F51-BEDF-93C1FC9E3C7B}" presName="LevelTwoTextNode" presStyleLbl="node3" presStyleIdx="2" presStyleCnt="3">
        <dgm:presLayoutVars>
          <dgm:chPref val="3"/>
        </dgm:presLayoutVars>
      </dgm:prSet>
      <dgm:spPr/>
      <dgm:t>
        <a:bodyPr/>
        <a:lstStyle/>
        <a:p>
          <a:endParaRPr lang="ru-RU"/>
        </a:p>
      </dgm:t>
    </dgm:pt>
    <dgm:pt modelId="{5F0CCA49-BB90-45CC-A4C8-966D6BCEEAE9}" type="pres">
      <dgm:prSet presAssocID="{CF388A87-2F9B-4F51-BEDF-93C1FC9E3C7B}" presName="level3hierChild" presStyleCnt="0"/>
      <dgm:spPr/>
    </dgm:pt>
  </dgm:ptLst>
  <dgm:cxnLst>
    <dgm:cxn modelId="{1BAAB16E-2050-425B-877F-F85616958B38}" type="presOf" srcId="{77670C2B-6621-43E6-999A-4DB5FDDA93EA}" destId="{D9FF15FA-8D0D-4910-BA5E-349846AB9FC1}" srcOrd="0" destOrd="0" presId="urn:microsoft.com/office/officeart/2005/8/layout/hierarchy2"/>
    <dgm:cxn modelId="{3495EB44-3396-40E1-8103-DC1820E60F65}" type="presOf" srcId="{CF388A87-2F9B-4F51-BEDF-93C1FC9E3C7B}" destId="{7DAD945B-B249-4D56-81BB-9A68DBD7ABB1}" srcOrd="0" destOrd="0" presId="urn:microsoft.com/office/officeart/2005/8/layout/hierarchy2"/>
    <dgm:cxn modelId="{5D51A3FD-3A11-4C92-AB5A-98137183AA63}" type="presOf" srcId="{66339A80-A863-4B9B-BC17-DAB166A5770C}" destId="{BA34A446-1B61-4368-A06E-E7FCBE2B53BB}" srcOrd="0" destOrd="0" presId="urn:microsoft.com/office/officeart/2005/8/layout/hierarchy2"/>
    <dgm:cxn modelId="{A8ED58D4-7563-45BB-A496-7A5BBFF4BDBB}" type="presOf" srcId="{77670C2B-6621-43E6-999A-4DB5FDDA93EA}" destId="{160EBF0D-F0AF-4948-9DF4-1BDCB97E6043}" srcOrd="1" destOrd="0" presId="urn:microsoft.com/office/officeart/2005/8/layout/hierarchy2"/>
    <dgm:cxn modelId="{AF7534ED-3F60-4554-A8A3-7DC9C00A1667}" type="presOf" srcId="{CF521D75-A0BC-4612-9324-C8DA2B2D83D9}" destId="{6CE83356-4823-43F6-86B6-99853032F352}" srcOrd="0" destOrd="0" presId="urn:microsoft.com/office/officeart/2005/8/layout/hierarchy2"/>
    <dgm:cxn modelId="{D266E73D-0EEE-402E-9E86-8B4958390DC7}" srcId="{AD6244CC-7B73-47FD-8444-C682792BD622}" destId="{CF388A87-2F9B-4F51-BEDF-93C1FC9E3C7B}" srcOrd="0" destOrd="0" parTransId="{175C8D63-876E-4538-8415-CD8C7A35E389}" sibTransId="{61E75B87-C1FC-442A-88D9-5540E9AABC2A}"/>
    <dgm:cxn modelId="{C0D77271-7E74-433A-B1BE-01041CD84D60}" type="presOf" srcId="{64878EE4-6C3D-433E-AD45-D45C74BBF388}" destId="{F6F3E968-9C9C-4A69-A126-47A86881216C}" srcOrd="0" destOrd="0" presId="urn:microsoft.com/office/officeart/2005/8/layout/hierarchy2"/>
    <dgm:cxn modelId="{DEB0D601-DDEB-4ADD-BBF5-EBEB9A6F309A}" type="presOf" srcId="{C184EC07-5E25-4ED0-87C8-F24EF8F72961}" destId="{307E18F9-43D5-424D-8714-8198468AD163}" srcOrd="0" destOrd="0" presId="urn:microsoft.com/office/officeart/2005/8/layout/hierarchy2"/>
    <dgm:cxn modelId="{99AADB00-8782-418B-88F4-85D691A8DAA4}" srcId="{AE4A57BA-AB60-436B-9156-81AB74BEEEFD}" destId="{1129D39B-0F2C-4350-BCC9-0B6539498389}" srcOrd="0" destOrd="0" parTransId="{66339A80-A863-4B9B-BC17-DAB166A5770C}" sibTransId="{D08C748C-6F60-481E-8634-CE6725BD993B}"/>
    <dgm:cxn modelId="{F83B4B39-EBCF-46C2-8DB2-6B286B22FD41}" srcId="{64878EE4-6C3D-433E-AD45-D45C74BBF388}" destId="{AD6244CC-7B73-47FD-8444-C682792BD622}" srcOrd="2" destOrd="0" parTransId="{58216E57-ED95-4DD0-A9A1-29A697DD1ECC}" sibTransId="{8ECD8303-311B-4A98-B222-D2A83D8DDF66}"/>
    <dgm:cxn modelId="{F05E97A8-990E-43B5-971B-8FC18A0CCDD9}" type="presOf" srcId="{AD6244CC-7B73-47FD-8444-C682792BD622}" destId="{75D54E65-221D-4133-8520-7204CCB82FC8}" srcOrd="0" destOrd="0" presId="urn:microsoft.com/office/officeart/2005/8/layout/hierarchy2"/>
    <dgm:cxn modelId="{BF133C62-4EF9-4D49-9386-5BAFB0F6B657}" type="presOf" srcId="{175C8D63-876E-4538-8415-CD8C7A35E389}" destId="{CB821129-3CBC-4C83-ADA8-2EEC9BF77491}" srcOrd="0" destOrd="0" presId="urn:microsoft.com/office/officeart/2005/8/layout/hierarchy2"/>
    <dgm:cxn modelId="{F1EC74EF-5584-405E-AEC3-B4E71D99BD67}" srcId="{C184EC07-5E25-4ED0-87C8-F24EF8F72961}" destId="{64878EE4-6C3D-433E-AD45-D45C74BBF388}" srcOrd="0" destOrd="0" parTransId="{AE52145E-6546-4B29-B7DE-26156F5656FF}" sibTransId="{1CCB30E3-240D-4139-9880-B7CC94293508}"/>
    <dgm:cxn modelId="{C80C34DC-8595-4404-BDAF-BD052BDB5262}" type="presOf" srcId="{175C8D63-876E-4538-8415-CD8C7A35E389}" destId="{A2411860-B8B5-4E2C-B939-40433EB20896}" srcOrd="1" destOrd="0" presId="urn:microsoft.com/office/officeart/2005/8/layout/hierarchy2"/>
    <dgm:cxn modelId="{7422DB11-780B-47B8-B4EA-E8A62C1DE84B}" srcId="{DFF65FC0-2AE9-4707-BE26-E11FF391A498}" destId="{CF521D75-A0BC-4612-9324-C8DA2B2D83D9}" srcOrd="0" destOrd="0" parTransId="{FC9E14D5-D982-436B-9A39-29110297ABD8}" sibTransId="{CA733C0F-6717-42A7-B4C6-EF3AD898BDC8}"/>
    <dgm:cxn modelId="{E748A45E-1B48-4F7B-8076-2D13639EB2EA}" type="presOf" srcId="{DFF65FC0-2AE9-4707-BE26-E11FF391A498}" destId="{F3744280-103E-4099-92BA-B291171FAE2A}" srcOrd="0" destOrd="0" presId="urn:microsoft.com/office/officeart/2005/8/layout/hierarchy2"/>
    <dgm:cxn modelId="{F80DE247-4F48-4250-B493-4895D98F68C0}" type="presOf" srcId="{58216E57-ED95-4DD0-A9A1-29A697DD1ECC}" destId="{BA3BF61B-891A-40D8-B361-714828AAF66E}" srcOrd="1" destOrd="0" presId="urn:microsoft.com/office/officeart/2005/8/layout/hierarchy2"/>
    <dgm:cxn modelId="{D9030CCD-DB86-4961-9A8A-A992629B64E8}" type="presOf" srcId="{58216E57-ED95-4DD0-A9A1-29A697DD1ECC}" destId="{7BA93B50-551E-4960-AEB9-96C63DD6EB06}" srcOrd="0" destOrd="0" presId="urn:microsoft.com/office/officeart/2005/8/layout/hierarchy2"/>
    <dgm:cxn modelId="{EF8217C9-9C5A-49F1-AD0B-9E859BDD4B19}" type="presOf" srcId="{66339A80-A863-4B9B-BC17-DAB166A5770C}" destId="{C003DCED-C7E8-4CA4-9218-EAD81356666A}" srcOrd="1" destOrd="0" presId="urn:microsoft.com/office/officeart/2005/8/layout/hierarchy2"/>
    <dgm:cxn modelId="{6B827DD0-BD8B-42F4-869A-4AB96A5D5B33}" type="presOf" srcId="{A317CCF6-C01A-412A-91DD-218B3B4BEBE4}" destId="{674E60E9-CBD0-4C05-8B45-67134EA34B71}" srcOrd="1" destOrd="0" presId="urn:microsoft.com/office/officeart/2005/8/layout/hierarchy2"/>
    <dgm:cxn modelId="{F704449A-D98E-4FBF-A0DD-7D412CC30E7C}" srcId="{64878EE4-6C3D-433E-AD45-D45C74BBF388}" destId="{DFF65FC0-2AE9-4707-BE26-E11FF391A498}" srcOrd="0" destOrd="0" parTransId="{77670C2B-6621-43E6-999A-4DB5FDDA93EA}" sibTransId="{2DADC51B-A59B-433E-BCF0-9C1535942B46}"/>
    <dgm:cxn modelId="{EDFADF8D-0F02-4045-96D0-457E00C8470A}" type="presOf" srcId="{A317CCF6-C01A-412A-91DD-218B3B4BEBE4}" destId="{36073C0A-D0C2-4793-990E-EDE197C4ECF1}" srcOrd="0" destOrd="0" presId="urn:microsoft.com/office/officeart/2005/8/layout/hierarchy2"/>
    <dgm:cxn modelId="{975DC1AF-06EA-4E87-8C81-245C4AD4DE6F}" type="presOf" srcId="{FC9E14D5-D982-436B-9A39-29110297ABD8}" destId="{703434C1-8A48-4DC7-B87D-CAA89F25BFC1}" srcOrd="1" destOrd="0" presId="urn:microsoft.com/office/officeart/2005/8/layout/hierarchy2"/>
    <dgm:cxn modelId="{E2A5617F-CD5A-4DA7-AC17-C64ECA4CC665}" srcId="{64878EE4-6C3D-433E-AD45-D45C74BBF388}" destId="{AE4A57BA-AB60-436B-9156-81AB74BEEEFD}" srcOrd="1" destOrd="0" parTransId="{A317CCF6-C01A-412A-91DD-218B3B4BEBE4}" sibTransId="{08EE2AF5-2A9A-47A2-8B4A-93F178E9CB48}"/>
    <dgm:cxn modelId="{498ABDDC-4C88-4057-BE4A-FF07690B66D3}" type="presOf" srcId="{1129D39B-0F2C-4350-BCC9-0B6539498389}" destId="{F8932D3C-2123-4AAD-B715-F824EB1AD855}" srcOrd="0" destOrd="0" presId="urn:microsoft.com/office/officeart/2005/8/layout/hierarchy2"/>
    <dgm:cxn modelId="{0A47CDEA-E1DD-40EA-BEE0-7E3755A0149A}" type="presOf" srcId="{FC9E14D5-D982-436B-9A39-29110297ABD8}" destId="{D63CD1E2-F604-467F-8F2E-38E0F4BCEF0F}" srcOrd="0" destOrd="0" presId="urn:microsoft.com/office/officeart/2005/8/layout/hierarchy2"/>
    <dgm:cxn modelId="{1830429D-FB9D-4E76-9E9A-4AF0C85E634C}" type="presOf" srcId="{AE4A57BA-AB60-436B-9156-81AB74BEEEFD}" destId="{47EB5645-D5A6-4159-9A2C-3002E9F24A35}" srcOrd="0" destOrd="0" presId="urn:microsoft.com/office/officeart/2005/8/layout/hierarchy2"/>
    <dgm:cxn modelId="{E4284209-76D2-401B-90DB-5F673ED76658}" type="presParOf" srcId="{307E18F9-43D5-424D-8714-8198468AD163}" destId="{6DE32A03-4CDE-4C62-922D-8D8D9521418E}" srcOrd="0" destOrd="0" presId="urn:microsoft.com/office/officeart/2005/8/layout/hierarchy2"/>
    <dgm:cxn modelId="{517464F7-DF2B-4037-AA3C-31B27A8A97CF}" type="presParOf" srcId="{6DE32A03-4CDE-4C62-922D-8D8D9521418E}" destId="{F6F3E968-9C9C-4A69-A126-47A86881216C}" srcOrd="0" destOrd="0" presId="urn:microsoft.com/office/officeart/2005/8/layout/hierarchy2"/>
    <dgm:cxn modelId="{B0470DB2-AF75-4015-9B5B-FB9568386BF8}" type="presParOf" srcId="{6DE32A03-4CDE-4C62-922D-8D8D9521418E}" destId="{37BF28F1-BF59-4782-97BF-C58E32352D0B}" srcOrd="1" destOrd="0" presId="urn:microsoft.com/office/officeart/2005/8/layout/hierarchy2"/>
    <dgm:cxn modelId="{552C97C4-CB73-4030-B984-2021C6F39B86}" type="presParOf" srcId="{37BF28F1-BF59-4782-97BF-C58E32352D0B}" destId="{D9FF15FA-8D0D-4910-BA5E-349846AB9FC1}" srcOrd="0" destOrd="0" presId="urn:microsoft.com/office/officeart/2005/8/layout/hierarchy2"/>
    <dgm:cxn modelId="{F932F570-1AC1-4B6D-81E0-C50DC368C0EE}" type="presParOf" srcId="{D9FF15FA-8D0D-4910-BA5E-349846AB9FC1}" destId="{160EBF0D-F0AF-4948-9DF4-1BDCB97E6043}" srcOrd="0" destOrd="0" presId="urn:microsoft.com/office/officeart/2005/8/layout/hierarchy2"/>
    <dgm:cxn modelId="{DB141E01-509E-4A0A-A334-9389D6C937E6}" type="presParOf" srcId="{37BF28F1-BF59-4782-97BF-C58E32352D0B}" destId="{441AA2DA-D83D-48A1-A285-70B8BFE9D96D}" srcOrd="1" destOrd="0" presId="urn:microsoft.com/office/officeart/2005/8/layout/hierarchy2"/>
    <dgm:cxn modelId="{15A902FC-5B4D-4188-9728-DEECDEDD52DE}" type="presParOf" srcId="{441AA2DA-D83D-48A1-A285-70B8BFE9D96D}" destId="{F3744280-103E-4099-92BA-B291171FAE2A}" srcOrd="0" destOrd="0" presId="urn:microsoft.com/office/officeart/2005/8/layout/hierarchy2"/>
    <dgm:cxn modelId="{A48065E1-397F-4358-ADF3-E9EB069E5858}" type="presParOf" srcId="{441AA2DA-D83D-48A1-A285-70B8BFE9D96D}" destId="{9F416516-0404-4D8C-A036-C495DB06B38D}" srcOrd="1" destOrd="0" presId="urn:microsoft.com/office/officeart/2005/8/layout/hierarchy2"/>
    <dgm:cxn modelId="{B731831C-06A8-46F8-8C37-627A5890A223}" type="presParOf" srcId="{9F416516-0404-4D8C-A036-C495DB06B38D}" destId="{D63CD1E2-F604-467F-8F2E-38E0F4BCEF0F}" srcOrd="0" destOrd="0" presId="urn:microsoft.com/office/officeart/2005/8/layout/hierarchy2"/>
    <dgm:cxn modelId="{D20F017F-9C8F-408E-944D-9A0998379276}" type="presParOf" srcId="{D63CD1E2-F604-467F-8F2E-38E0F4BCEF0F}" destId="{703434C1-8A48-4DC7-B87D-CAA89F25BFC1}" srcOrd="0" destOrd="0" presId="urn:microsoft.com/office/officeart/2005/8/layout/hierarchy2"/>
    <dgm:cxn modelId="{5A994F24-4939-4BF7-A14E-6A4817D1E552}" type="presParOf" srcId="{9F416516-0404-4D8C-A036-C495DB06B38D}" destId="{F4F6BC03-3262-44F8-85A5-163773143187}" srcOrd="1" destOrd="0" presId="urn:microsoft.com/office/officeart/2005/8/layout/hierarchy2"/>
    <dgm:cxn modelId="{358689E8-DF0B-4155-BBBF-9ED4DFDDC093}" type="presParOf" srcId="{F4F6BC03-3262-44F8-85A5-163773143187}" destId="{6CE83356-4823-43F6-86B6-99853032F352}" srcOrd="0" destOrd="0" presId="urn:microsoft.com/office/officeart/2005/8/layout/hierarchy2"/>
    <dgm:cxn modelId="{E43D0A4E-FB8B-4F0A-ABFA-3F06FC1482FE}" type="presParOf" srcId="{F4F6BC03-3262-44F8-85A5-163773143187}" destId="{DF714B32-BBF1-4386-8049-886C28A347F3}" srcOrd="1" destOrd="0" presId="urn:microsoft.com/office/officeart/2005/8/layout/hierarchy2"/>
    <dgm:cxn modelId="{98A770F3-8458-47D8-8D01-B23801156E3B}" type="presParOf" srcId="{37BF28F1-BF59-4782-97BF-C58E32352D0B}" destId="{36073C0A-D0C2-4793-990E-EDE197C4ECF1}" srcOrd="2" destOrd="0" presId="urn:microsoft.com/office/officeart/2005/8/layout/hierarchy2"/>
    <dgm:cxn modelId="{B14D32C2-1243-4A93-B721-9BF74A9F7A05}" type="presParOf" srcId="{36073C0A-D0C2-4793-990E-EDE197C4ECF1}" destId="{674E60E9-CBD0-4C05-8B45-67134EA34B71}" srcOrd="0" destOrd="0" presId="urn:microsoft.com/office/officeart/2005/8/layout/hierarchy2"/>
    <dgm:cxn modelId="{0EC8A9B6-147C-4B15-BB75-9175BE0B1F37}" type="presParOf" srcId="{37BF28F1-BF59-4782-97BF-C58E32352D0B}" destId="{4CA6C50F-8C4C-43C5-A91D-4474EDFFF5FE}" srcOrd="3" destOrd="0" presId="urn:microsoft.com/office/officeart/2005/8/layout/hierarchy2"/>
    <dgm:cxn modelId="{A6A21443-3A60-4FF0-ABAC-58EE123978E7}" type="presParOf" srcId="{4CA6C50F-8C4C-43C5-A91D-4474EDFFF5FE}" destId="{47EB5645-D5A6-4159-9A2C-3002E9F24A35}" srcOrd="0" destOrd="0" presId="urn:microsoft.com/office/officeart/2005/8/layout/hierarchy2"/>
    <dgm:cxn modelId="{3B3BCCF0-C764-4A05-96FA-3250D6F9639E}" type="presParOf" srcId="{4CA6C50F-8C4C-43C5-A91D-4474EDFFF5FE}" destId="{E195C88A-0885-40BD-8E91-DB291C37F6BF}" srcOrd="1" destOrd="0" presId="urn:microsoft.com/office/officeart/2005/8/layout/hierarchy2"/>
    <dgm:cxn modelId="{23DF0C85-7D9F-4B22-BFE5-40C6C370CAB1}" type="presParOf" srcId="{E195C88A-0885-40BD-8E91-DB291C37F6BF}" destId="{BA34A446-1B61-4368-A06E-E7FCBE2B53BB}" srcOrd="0" destOrd="0" presId="urn:microsoft.com/office/officeart/2005/8/layout/hierarchy2"/>
    <dgm:cxn modelId="{680E0536-8A0C-49DA-AB2F-96ADE8E791B3}" type="presParOf" srcId="{BA34A446-1B61-4368-A06E-E7FCBE2B53BB}" destId="{C003DCED-C7E8-4CA4-9218-EAD81356666A}" srcOrd="0" destOrd="0" presId="urn:microsoft.com/office/officeart/2005/8/layout/hierarchy2"/>
    <dgm:cxn modelId="{4D4A6227-5882-4055-8E15-489D8E69536B}" type="presParOf" srcId="{E195C88A-0885-40BD-8E91-DB291C37F6BF}" destId="{9FE566E7-E04A-4AE7-8CCF-5DDD739D6751}" srcOrd="1" destOrd="0" presId="urn:microsoft.com/office/officeart/2005/8/layout/hierarchy2"/>
    <dgm:cxn modelId="{8867E234-6948-45A1-B96A-8479463E2315}" type="presParOf" srcId="{9FE566E7-E04A-4AE7-8CCF-5DDD739D6751}" destId="{F8932D3C-2123-4AAD-B715-F824EB1AD855}" srcOrd="0" destOrd="0" presId="urn:microsoft.com/office/officeart/2005/8/layout/hierarchy2"/>
    <dgm:cxn modelId="{D6E21CED-C67B-4453-9302-867D2F0361B7}" type="presParOf" srcId="{9FE566E7-E04A-4AE7-8CCF-5DDD739D6751}" destId="{BE889D43-B5FE-4986-8219-5C8F2FF17465}" srcOrd="1" destOrd="0" presId="urn:microsoft.com/office/officeart/2005/8/layout/hierarchy2"/>
    <dgm:cxn modelId="{A3550FDC-0202-4191-BC60-64DD4B59B776}" type="presParOf" srcId="{37BF28F1-BF59-4782-97BF-C58E32352D0B}" destId="{7BA93B50-551E-4960-AEB9-96C63DD6EB06}" srcOrd="4" destOrd="0" presId="urn:microsoft.com/office/officeart/2005/8/layout/hierarchy2"/>
    <dgm:cxn modelId="{B3B9B427-D3A8-468F-AAA9-A88826FA2609}" type="presParOf" srcId="{7BA93B50-551E-4960-AEB9-96C63DD6EB06}" destId="{BA3BF61B-891A-40D8-B361-714828AAF66E}" srcOrd="0" destOrd="0" presId="urn:microsoft.com/office/officeart/2005/8/layout/hierarchy2"/>
    <dgm:cxn modelId="{66AE1A42-AC1F-4040-8F73-89B8A2649F7E}" type="presParOf" srcId="{37BF28F1-BF59-4782-97BF-C58E32352D0B}" destId="{BE658EE5-884D-4A91-8FCF-1596931036F8}" srcOrd="5" destOrd="0" presId="urn:microsoft.com/office/officeart/2005/8/layout/hierarchy2"/>
    <dgm:cxn modelId="{1880A98C-4435-4A2F-B6EC-F1045CBE2E1A}" type="presParOf" srcId="{BE658EE5-884D-4A91-8FCF-1596931036F8}" destId="{75D54E65-221D-4133-8520-7204CCB82FC8}" srcOrd="0" destOrd="0" presId="urn:microsoft.com/office/officeart/2005/8/layout/hierarchy2"/>
    <dgm:cxn modelId="{7ADACC7A-B611-4477-B9D4-3135764F3941}" type="presParOf" srcId="{BE658EE5-884D-4A91-8FCF-1596931036F8}" destId="{51F4B36A-1371-4029-BEFE-255E9B2072F9}" srcOrd="1" destOrd="0" presId="urn:microsoft.com/office/officeart/2005/8/layout/hierarchy2"/>
    <dgm:cxn modelId="{B2792727-44DC-4E53-9A71-AF5DE0A76FCC}" type="presParOf" srcId="{51F4B36A-1371-4029-BEFE-255E9B2072F9}" destId="{CB821129-3CBC-4C83-ADA8-2EEC9BF77491}" srcOrd="0" destOrd="0" presId="urn:microsoft.com/office/officeart/2005/8/layout/hierarchy2"/>
    <dgm:cxn modelId="{6B283695-1083-49CA-96C4-F94D63DF2A6C}" type="presParOf" srcId="{CB821129-3CBC-4C83-ADA8-2EEC9BF77491}" destId="{A2411860-B8B5-4E2C-B939-40433EB20896}" srcOrd="0" destOrd="0" presId="urn:microsoft.com/office/officeart/2005/8/layout/hierarchy2"/>
    <dgm:cxn modelId="{779ACD1F-CC49-46B4-BA8F-4AE463C6CAB8}" type="presParOf" srcId="{51F4B36A-1371-4029-BEFE-255E9B2072F9}" destId="{90D2DCB1-3813-41F9-96DA-679FB1C4EFA0}" srcOrd="1" destOrd="0" presId="urn:microsoft.com/office/officeart/2005/8/layout/hierarchy2"/>
    <dgm:cxn modelId="{BBAF4B21-7588-42E9-8269-79D64D54728C}" type="presParOf" srcId="{90D2DCB1-3813-41F9-96DA-679FB1C4EFA0}" destId="{7DAD945B-B249-4D56-81BB-9A68DBD7ABB1}" srcOrd="0" destOrd="0" presId="urn:microsoft.com/office/officeart/2005/8/layout/hierarchy2"/>
    <dgm:cxn modelId="{87EDCF5B-DA84-4DB6-8EFC-C3F77FC9E923}" type="presParOf" srcId="{90D2DCB1-3813-41F9-96DA-679FB1C4EFA0}" destId="{5F0CCA49-BB90-45CC-A4C8-966D6BCEEAE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34E5D-4DD8-4D03-8788-E87ECED837DA}">
      <dsp:nvSpPr>
        <dsp:cNvPr id="0" name=""/>
        <dsp:cNvSpPr/>
      </dsp:nvSpPr>
      <dsp:spPr>
        <a:xfrm>
          <a:off x="520353" y="2400110"/>
          <a:ext cx="3114382" cy="987822"/>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k-TM" sz="2800" b="1" kern="1200" dirty="0" smtClean="0"/>
            <a:t>Gurluşy boýunça</a:t>
          </a:r>
          <a:endParaRPr lang="ru-RU" sz="2800" b="1" kern="1200" dirty="0"/>
        </a:p>
      </dsp:txBody>
      <dsp:txXfrm>
        <a:off x="549285" y="2429042"/>
        <a:ext cx="3056518" cy="929958"/>
      </dsp:txXfrm>
    </dsp:sp>
    <dsp:sp modelId="{6D6E1EBE-2BD7-484B-A186-22FC9761444D}">
      <dsp:nvSpPr>
        <dsp:cNvPr id="0" name=""/>
        <dsp:cNvSpPr/>
      </dsp:nvSpPr>
      <dsp:spPr>
        <a:xfrm rot="17714643">
          <a:off x="2873840" y="1672028"/>
          <a:ext cx="2653399" cy="43989"/>
        </a:xfrm>
        <a:custGeom>
          <a:avLst/>
          <a:gdLst/>
          <a:ahLst/>
          <a:cxnLst/>
          <a:rect l="0" t="0" r="0" b="0"/>
          <a:pathLst>
            <a:path>
              <a:moveTo>
                <a:pt x="0" y="21994"/>
              </a:moveTo>
              <a:lnTo>
                <a:pt x="2653399" y="2199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b="1" kern="1200"/>
        </a:p>
      </dsp:txBody>
      <dsp:txXfrm>
        <a:off x="4134205" y="1627687"/>
        <a:ext cx="132669" cy="132669"/>
      </dsp:txXfrm>
    </dsp:sp>
    <dsp:sp modelId="{B3D8F5AE-8426-4E8C-A122-251F8E222043}">
      <dsp:nvSpPr>
        <dsp:cNvPr id="0" name=""/>
        <dsp:cNvSpPr/>
      </dsp:nvSpPr>
      <dsp:spPr>
        <a:xfrm>
          <a:off x="4766343" y="111"/>
          <a:ext cx="3114382" cy="987822"/>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k-TM" sz="2800" b="1" kern="1200" dirty="0" smtClean="0"/>
            <a:t>Görüş turbasy derejeli </a:t>
          </a:r>
          <a:endParaRPr lang="ru-RU" sz="2800" b="1" kern="1200" dirty="0"/>
        </a:p>
      </dsp:txBody>
      <dsp:txXfrm>
        <a:off x="4795275" y="29043"/>
        <a:ext cx="3056518" cy="929958"/>
      </dsp:txXfrm>
    </dsp:sp>
    <dsp:sp modelId="{E6847CAE-AE9C-4A89-A4C1-6A05D6844B2C}">
      <dsp:nvSpPr>
        <dsp:cNvPr id="0" name=""/>
        <dsp:cNvSpPr/>
      </dsp:nvSpPr>
      <dsp:spPr>
        <a:xfrm rot="18799192">
          <a:off x="3375837" y="2272027"/>
          <a:ext cx="1649404" cy="43989"/>
        </a:xfrm>
        <a:custGeom>
          <a:avLst/>
          <a:gdLst/>
          <a:ahLst/>
          <a:cxnLst/>
          <a:rect l="0" t="0" r="0" b="0"/>
          <a:pathLst>
            <a:path>
              <a:moveTo>
                <a:pt x="0" y="21994"/>
              </a:moveTo>
              <a:lnTo>
                <a:pt x="1649404" y="2199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b="1" kern="1200"/>
        </a:p>
      </dsp:txBody>
      <dsp:txXfrm>
        <a:off x="4159304" y="2252787"/>
        <a:ext cx="82470" cy="82470"/>
      </dsp:txXfrm>
    </dsp:sp>
    <dsp:sp modelId="{2B701775-2F48-4D59-A514-67C02875E6CC}">
      <dsp:nvSpPr>
        <dsp:cNvPr id="0" name=""/>
        <dsp:cNvSpPr/>
      </dsp:nvSpPr>
      <dsp:spPr>
        <a:xfrm>
          <a:off x="4766343" y="1200111"/>
          <a:ext cx="3114382" cy="987822"/>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k-TM" sz="2400" b="1" kern="1200" dirty="0" smtClean="0"/>
            <a:t>Ýapgytlyk burçynyň kompensatorly</a:t>
          </a:r>
          <a:endParaRPr lang="ru-RU" sz="2400" b="1" kern="1200" dirty="0"/>
        </a:p>
      </dsp:txBody>
      <dsp:txXfrm>
        <a:off x="4795275" y="1229043"/>
        <a:ext cx="3056518" cy="929958"/>
      </dsp:txXfrm>
    </dsp:sp>
    <dsp:sp modelId="{79AF8A52-2F28-4D82-B9EC-B6B4A8FDE2E8}">
      <dsp:nvSpPr>
        <dsp:cNvPr id="0" name=""/>
        <dsp:cNvSpPr/>
      </dsp:nvSpPr>
      <dsp:spPr>
        <a:xfrm>
          <a:off x="3634736" y="2872027"/>
          <a:ext cx="1131607" cy="43989"/>
        </a:xfrm>
        <a:custGeom>
          <a:avLst/>
          <a:gdLst/>
          <a:ahLst/>
          <a:cxnLst/>
          <a:rect l="0" t="0" r="0" b="0"/>
          <a:pathLst>
            <a:path>
              <a:moveTo>
                <a:pt x="0" y="21994"/>
              </a:moveTo>
              <a:lnTo>
                <a:pt x="1131607" y="2199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b="1" kern="1200"/>
        </a:p>
      </dsp:txBody>
      <dsp:txXfrm>
        <a:off x="4172249" y="2865731"/>
        <a:ext cx="56580" cy="56580"/>
      </dsp:txXfrm>
    </dsp:sp>
    <dsp:sp modelId="{0E057E1F-F3B5-4437-AC9B-FF574EDF4E57}">
      <dsp:nvSpPr>
        <dsp:cNvPr id="0" name=""/>
        <dsp:cNvSpPr/>
      </dsp:nvSpPr>
      <dsp:spPr>
        <a:xfrm>
          <a:off x="4766343" y="2400110"/>
          <a:ext cx="3114382" cy="987822"/>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k-TM" sz="2800" b="1" kern="1200" dirty="0" smtClean="0"/>
            <a:t>Optiki mikrometrli</a:t>
          </a:r>
          <a:endParaRPr lang="ru-RU" sz="2800" b="1" kern="1200" dirty="0"/>
        </a:p>
      </dsp:txBody>
      <dsp:txXfrm>
        <a:off x="4795275" y="2429042"/>
        <a:ext cx="3056518" cy="929958"/>
      </dsp:txXfrm>
    </dsp:sp>
    <dsp:sp modelId="{D0C2BF19-4A74-417F-B300-D5AC127B26A0}">
      <dsp:nvSpPr>
        <dsp:cNvPr id="0" name=""/>
        <dsp:cNvSpPr/>
      </dsp:nvSpPr>
      <dsp:spPr>
        <a:xfrm rot="2800808">
          <a:off x="3375837" y="3472027"/>
          <a:ext cx="1649404" cy="43989"/>
        </a:xfrm>
        <a:custGeom>
          <a:avLst/>
          <a:gdLst/>
          <a:ahLst/>
          <a:cxnLst/>
          <a:rect l="0" t="0" r="0" b="0"/>
          <a:pathLst>
            <a:path>
              <a:moveTo>
                <a:pt x="0" y="21994"/>
              </a:moveTo>
              <a:lnTo>
                <a:pt x="1649404" y="2199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b="1" kern="1200"/>
        </a:p>
      </dsp:txBody>
      <dsp:txXfrm>
        <a:off x="4159304" y="3452786"/>
        <a:ext cx="82470" cy="82470"/>
      </dsp:txXfrm>
    </dsp:sp>
    <dsp:sp modelId="{682E3584-06FE-4797-A452-0406DD428394}">
      <dsp:nvSpPr>
        <dsp:cNvPr id="0" name=""/>
        <dsp:cNvSpPr/>
      </dsp:nvSpPr>
      <dsp:spPr>
        <a:xfrm>
          <a:off x="4766343" y="3600109"/>
          <a:ext cx="3114382" cy="987822"/>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k-TM" sz="2800" b="1" kern="1200" dirty="0" smtClean="0"/>
            <a:t>Lazerli</a:t>
          </a:r>
          <a:endParaRPr lang="ru-RU" sz="2800" b="1" kern="1200" dirty="0"/>
        </a:p>
      </dsp:txBody>
      <dsp:txXfrm>
        <a:off x="4795275" y="3629041"/>
        <a:ext cx="3056518" cy="929958"/>
      </dsp:txXfrm>
    </dsp:sp>
    <dsp:sp modelId="{4A72B98B-9BD1-4F06-BBB6-B7BD3BC8F733}">
      <dsp:nvSpPr>
        <dsp:cNvPr id="0" name=""/>
        <dsp:cNvSpPr/>
      </dsp:nvSpPr>
      <dsp:spPr>
        <a:xfrm rot="3885357">
          <a:off x="2873840" y="4072026"/>
          <a:ext cx="2653399" cy="43989"/>
        </a:xfrm>
        <a:custGeom>
          <a:avLst/>
          <a:gdLst/>
          <a:ahLst/>
          <a:cxnLst/>
          <a:rect l="0" t="0" r="0" b="0"/>
          <a:pathLst>
            <a:path>
              <a:moveTo>
                <a:pt x="0" y="21994"/>
              </a:moveTo>
              <a:lnTo>
                <a:pt x="2653399" y="2199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b="1" kern="1200"/>
        </a:p>
      </dsp:txBody>
      <dsp:txXfrm>
        <a:off x="4134205" y="4027686"/>
        <a:ext cx="132669" cy="132669"/>
      </dsp:txXfrm>
    </dsp:sp>
    <dsp:sp modelId="{4B6DDD1F-C1D3-4952-8E4F-76D9704C2F93}">
      <dsp:nvSpPr>
        <dsp:cNvPr id="0" name=""/>
        <dsp:cNvSpPr/>
      </dsp:nvSpPr>
      <dsp:spPr>
        <a:xfrm>
          <a:off x="4766343" y="4800109"/>
          <a:ext cx="3114382" cy="987822"/>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k-TM" sz="2800" b="1" kern="1200" dirty="0" smtClean="0"/>
            <a:t>Sanly</a:t>
          </a:r>
          <a:endParaRPr lang="ru-RU" sz="2800" b="1" kern="1200" dirty="0"/>
        </a:p>
      </dsp:txBody>
      <dsp:txXfrm>
        <a:off x="4795275" y="4829041"/>
        <a:ext cx="3056518" cy="929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34E5D-4DD8-4D03-8788-E87ECED837DA}">
      <dsp:nvSpPr>
        <dsp:cNvPr id="0" name=""/>
        <dsp:cNvSpPr/>
      </dsp:nvSpPr>
      <dsp:spPr>
        <a:xfrm>
          <a:off x="520353" y="2400110"/>
          <a:ext cx="3114382" cy="987822"/>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k-TM" sz="2800" b="1" kern="1200" dirty="0" smtClean="0"/>
            <a:t>Gurluşy boýunça</a:t>
          </a:r>
          <a:endParaRPr lang="ru-RU" sz="2800" b="1" kern="1200" dirty="0"/>
        </a:p>
      </dsp:txBody>
      <dsp:txXfrm>
        <a:off x="549285" y="2429042"/>
        <a:ext cx="3056518" cy="929958"/>
      </dsp:txXfrm>
    </dsp:sp>
    <dsp:sp modelId="{6D6E1EBE-2BD7-484B-A186-22FC9761444D}">
      <dsp:nvSpPr>
        <dsp:cNvPr id="0" name=""/>
        <dsp:cNvSpPr/>
      </dsp:nvSpPr>
      <dsp:spPr>
        <a:xfrm rot="17714643">
          <a:off x="2873840" y="1672028"/>
          <a:ext cx="2653399" cy="43989"/>
        </a:xfrm>
        <a:custGeom>
          <a:avLst/>
          <a:gdLst/>
          <a:ahLst/>
          <a:cxnLst/>
          <a:rect l="0" t="0" r="0" b="0"/>
          <a:pathLst>
            <a:path>
              <a:moveTo>
                <a:pt x="0" y="21994"/>
              </a:moveTo>
              <a:lnTo>
                <a:pt x="2653399" y="2199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b="1" kern="1200"/>
        </a:p>
      </dsp:txBody>
      <dsp:txXfrm>
        <a:off x="4134205" y="1627687"/>
        <a:ext cx="132669" cy="132669"/>
      </dsp:txXfrm>
    </dsp:sp>
    <dsp:sp modelId="{B3D8F5AE-8426-4E8C-A122-251F8E222043}">
      <dsp:nvSpPr>
        <dsp:cNvPr id="0" name=""/>
        <dsp:cNvSpPr/>
      </dsp:nvSpPr>
      <dsp:spPr>
        <a:xfrm>
          <a:off x="4766343" y="111"/>
          <a:ext cx="3114382" cy="987822"/>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k-TM" sz="2800" b="1" kern="1200" dirty="0" smtClean="0"/>
            <a:t>Görüş turbasy derejeli </a:t>
          </a:r>
          <a:endParaRPr lang="ru-RU" sz="2800" b="1" kern="1200" dirty="0"/>
        </a:p>
      </dsp:txBody>
      <dsp:txXfrm>
        <a:off x="4795275" y="29043"/>
        <a:ext cx="3056518" cy="929958"/>
      </dsp:txXfrm>
    </dsp:sp>
    <dsp:sp modelId="{E6847CAE-AE9C-4A89-A4C1-6A05D6844B2C}">
      <dsp:nvSpPr>
        <dsp:cNvPr id="0" name=""/>
        <dsp:cNvSpPr/>
      </dsp:nvSpPr>
      <dsp:spPr>
        <a:xfrm rot="18799192">
          <a:off x="3375837" y="2272027"/>
          <a:ext cx="1649404" cy="43989"/>
        </a:xfrm>
        <a:custGeom>
          <a:avLst/>
          <a:gdLst/>
          <a:ahLst/>
          <a:cxnLst/>
          <a:rect l="0" t="0" r="0" b="0"/>
          <a:pathLst>
            <a:path>
              <a:moveTo>
                <a:pt x="0" y="21994"/>
              </a:moveTo>
              <a:lnTo>
                <a:pt x="1649404" y="2199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b="1" kern="1200"/>
        </a:p>
      </dsp:txBody>
      <dsp:txXfrm>
        <a:off x="4159304" y="2252787"/>
        <a:ext cx="82470" cy="82470"/>
      </dsp:txXfrm>
    </dsp:sp>
    <dsp:sp modelId="{2B701775-2F48-4D59-A514-67C02875E6CC}">
      <dsp:nvSpPr>
        <dsp:cNvPr id="0" name=""/>
        <dsp:cNvSpPr/>
      </dsp:nvSpPr>
      <dsp:spPr>
        <a:xfrm>
          <a:off x="4766343" y="1200111"/>
          <a:ext cx="3114382" cy="987822"/>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k-TM" sz="2400" b="1" kern="1200" dirty="0" smtClean="0"/>
            <a:t>Ýapgytlyk burçynyň kompensatorly</a:t>
          </a:r>
          <a:endParaRPr lang="ru-RU" sz="2400" b="1" kern="1200" dirty="0"/>
        </a:p>
      </dsp:txBody>
      <dsp:txXfrm>
        <a:off x="4795275" y="1229043"/>
        <a:ext cx="3056518" cy="929958"/>
      </dsp:txXfrm>
    </dsp:sp>
    <dsp:sp modelId="{79AF8A52-2F28-4D82-B9EC-B6B4A8FDE2E8}">
      <dsp:nvSpPr>
        <dsp:cNvPr id="0" name=""/>
        <dsp:cNvSpPr/>
      </dsp:nvSpPr>
      <dsp:spPr>
        <a:xfrm>
          <a:off x="3634736" y="2872027"/>
          <a:ext cx="1131607" cy="43989"/>
        </a:xfrm>
        <a:custGeom>
          <a:avLst/>
          <a:gdLst/>
          <a:ahLst/>
          <a:cxnLst/>
          <a:rect l="0" t="0" r="0" b="0"/>
          <a:pathLst>
            <a:path>
              <a:moveTo>
                <a:pt x="0" y="21994"/>
              </a:moveTo>
              <a:lnTo>
                <a:pt x="1131607" y="2199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b="1" kern="1200"/>
        </a:p>
      </dsp:txBody>
      <dsp:txXfrm>
        <a:off x="4172249" y="2865731"/>
        <a:ext cx="56580" cy="56580"/>
      </dsp:txXfrm>
    </dsp:sp>
    <dsp:sp modelId="{0E057E1F-F3B5-4437-AC9B-FF574EDF4E57}">
      <dsp:nvSpPr>
        <dsp:cNvPr id="0" name=""/>
        <dsp:cNvSpPr/>
      </dsp:nvSpPr>
      <dsp:spPr>
        <a:xfrm>
          <a:off x="4766343" y="2400110"/>
          <a:ext cx="3114382" cy="987822"/>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k-TM" sz="2800" b="1" kern="1200" dirty="0" smtClean="0"/>
            <a:t>Optiki mikrometrli</a:t>
          </a:r>
          <a:endParaRPr lang="ru-RU" sz="2800" b="1" kern="1200" dirty="0"/>
        </a:p>
      </dsp:txBody>
      <dsp:txXfrm>
        <a:off x="4795275" y="2429042"/>
        <a:ext cx="3056518" cy="929958"/>
      </dsp:txXfrm>
    </dsp:sp>
    <dsp:sp modelId="{D0C2BF19-4A74-417F-B300-D5AC127B26A0}">
      <dsp:nvSpPr>
        <dsp:cNvPr id="0" name=""/>
        <dsp:cNvSpPr/>
      </dsp:nvSpPr>
      <dsp:spPr>
        <a:xfrm rot="2800808">
          <a:off x="3375837" y="3472027"/>
          <a:ext cx="1649404" cy="43989"/>
        </a:xfrm>
        <a:custGeom>
          <a:avLst/>
          <a:gdLst/>
          <a:ahLst/>
          <a:cxnLst/>
          <a:rect l="0" t="0" r="0" b="0"/>
          <a:pathLst>
            <a:path>
              <a:moveTo>
                <a:pt x="0" y="21994"/>
              </a:moveTo>
              <a:lnTo>
                <a:pt x="1649404" y="2199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b="1" kern="1200"/>
        </a:p>
      </dsp:txBody>
      <dsp:txXfrm>
        <a:off x="4159304" y="3452786"/>
        <a:ext cx="82470" cy="82470"/>
      </dsp:txXfrm>
    </dsp:sp>
    <dsp:sp modelId="{682E3584-06FE-4797-A452-0406DD428394}">
      <dsp:nvSpPr>
        <dsp:cNvPr id="0" name=""/>
        <dsp:cNvSpPr/>
      </dsp:nvSpPr>
      <dsp:spPr>
        <a:xfrm>
          <a:off x="4766343" y="3600109"/>
          <a:ext cx="3114382" cy="987822"/>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k-TM" sz="2800" b="1" kern="1200" dirty="0" smtClean="0"/>
            <a:t>Lazerli</a:t>
          </a:r>
          <a:endParaRPr lang="ru-RU" sz="2800" b="1" kern="1200" dirty="0"/>
        </a:p>
      </dsp:txBody>
      <dsp:txXfrm>
        <a:off x="4795275" y="3629041"/>
        <a:ext cx="3056518" cy="929958"/>
      </dsp:txXfrm>
    </dsp:sp>
    <dsp:sp modelId="{4A72B98B-9BD1-4F06-BBB6-B7BD3BC8F733}">
      <dsp:nvSpPr>
        <dsp:cNvPr id="0" name=""/>
        <dsp:cNvSpPr/>
      </dsp:nvSpPr>
      <dsp:spPr>
        <a:xfrm rot="3885357">
          <a:off x="2873840" y="4072026"/>
          <a:ext cx="2653399" cy="43989"/>
        </a:xfrm>
        <a:custGeom>
          <a:avLst/>
          <a:gdLst/>
          <a:ahLst/>
          <a:cxnLst/>
          <a:rect l="0" t="0" r="0" b="0"/>
          <a:pathLst>
            <a:path>
              <a:moveTo>
                <a:pt x="0" y="21994"/>
              </a:moveTo>
              <a:lnTo>
                <a:pt x="2653399" y="2199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b="1" kern="1200"/>
        </a:p>
      </dsp:txBody>
      <dsp:txXfrm>
        <a:off x="4134205" y="4027686"/>
        <a:ext cx="132669" cy="132669"/>
      </dsp:txXfrm>
    </dsp:sp>
    <dsp:sp modelId="{4B6DDD1F-C1D3-4952-8E4F-76D9704C2F93}">
      <dsp:nvSpPr>
        <dsp:cNvPr id="0" name=""/>
        <dsp:cNvSpPr/>
      </dsp:nvSpPr>
      <dsp:spPr>
        <a:xfrm>
          <a:off x="4766343" y="4800109"/>
          <a:ext cx="3114382" cy="987822"/>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k-TM" sz="2800" b="1" kern="1200" dirty="0" smtClean="0"/>
            <a:t>Sanly</a:t>
          </a:r>
          <a:endParaRPr lang="ru-RU" sz="2800" b="1" kern="1200" dirty="0"/>
        </a:p>
      </dsp:txBody>
      <dsp:txXfrm>
        <a:off x="4795275" y="4829041"/>
        <a:ext cx="3056518" cy="9299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3E968-9C9C-4A69-A126-47A86881216C}">
      <dsp:nvSpPr>
        <dsp:cNvPr id="0" name=""/>
        <dsp:cNvSpPr/>
      </dsp:nvSpPr>
      <dsp:spPr>
        <a:xfrm>
          <a:off x="10679" y="1622159"/>
          <a:ext cx="2160063" cy="1080031"/>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tk-TM" sz="3400" kern="1200" dirty="0" smtClean="0"/>
            <a:t>Takyklygy boýunça</a:t>
          </a:r>
          <a:endParaRPr lang="ru-RU" sz="3400" kern="1200" dirty="0"/>
        </a:p>
      </dsp:txBody>
      <dsp:txXfrm>
        <a:off x="42312" y="1653792"/>
        <a:ext cx="2096797" cy="1016765"/>
      </dsp:txXfrm>
    </dsp:sp>
    <dsp:sp modelId="{D9FF15FA-8D0D-4910-BA5E-349846AB9FC1}">
      <dsp:nvSpPr>
        <dsp:cNvPr id="0" name=""/>
        <dsp:cNvSpPr/>
      </dsp:nvSpPr>
      <dsp:spPr>
        <a:xfrm rot="18289469">
          <a:off x="1846251" y="1518678"/>
          <a:ext cx="1513008" cy="44956"/>
        </a:xfrm>
        <a:custGeom>
          <a:avLst/>
          <a:gdLst/>
          <a:ahLst/>
          <a:cxnLst/>
          <a:rect l="0" t="0" r="0" b="0"/>
          <a:pathLst>
            <a:path>
              <a:moveTo>
                <a:pt x="0" y="22478"/>
              </a:moveTo>
              <a:lnTo>
                <a:pt x="1513008" y="2247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564930" y="1503331"/>
        <a:ext cx="75650" cy="75650"/>
      </dsp:txXfrm>
    </dsp:sp>
    <dsp:sp modelId="{F3744280-103E-4099-92BA-B291171FAE2A}">
      <dsp:nvSpPr>
        <dsp:cNvPr id="0" name=""/>
        <dsp:cNvSpPr/>
      </dsp:nvSpPr>
      <dsp:spPr>
        <a:xfrm>
          <a:off x="3034768" y="380122"/>
          <a:ext cx="2160063" cy="1080031"/>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tk-TM" sz="3400" kern="1200" dirty="0" smtClean="0"/>
            <a:t>Ýokary takyklykly</a:t>
          </a:r>
          <a:endParaRPr lang="ru-RU" sz="3400" kern="1200" dirty="0"/>
        </a:p>
      </dsp:txBody>
      <dsp:txXfrm>
        <a:off x="3066401" y="411755"/>
        <a:ext cx="2096797" cy="1016765"/>
      </dsp:txXfrm>
    </dsp:sp>
    <dsp:sp modelId="{D63CD1E2-F604-467F-8F2E-38E0F4BCEF0F}">
      <dsp:nvSpPr>
        <dsp:cNvPr id="0" name=""/>
        <dsp:cNvSpPr/>
      </dsp:nvSpPr>
      <dsp:spPr>
        <a:xfrm>
          <a:off x="5194831" y="897660"/>
          <a:ext cx="864025" cy="44956"/>
        </a:xfrm>
        <a:custGeom>
          <a:avLst/>
          <a:gdLst/>
          <a:ahLst/>
          <a:cxnLst/>
          <a:rect l="0" t="0" r="0" b="0"/>
          <a:pathLst>
            <a:path>
              <a:moveTo>
                <a:pt x="0" y="22478"/>
              </a:moveTo>
              <a:lnTo>
                <a:pt x="864025" y="2247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605243" y="898537"/>
        <a:ext cx="43201" cy="43201"/>
      </dsp:txXfrm>
    </dsp:sp>
    <dsp:sp modelId="{6CE83356-4823-43F6-86B6-99853032F352}">
      <dsp:nvSpPr>
        <dsp:cNvPr id="0" name=""/>
        <dsp:cNvSpPr/>
      </dsp:nvSpPr>
      <dsp:spPr>
        <a:xfrm>
          <a:off x="6058857" y="380122"/>
          <a:ext cx="2160063" cy="1080031"/>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k-TM" sz="2800" kern="1200" dirty="0" smtClean="0"/>
            <a:t>m</a:t>
          </a:r>
          <a:r>
            <a:rPr lang="tk-TM" sz="1050" kern="1200" dirty="0" smtClean="0"/>
            <a:t>h  </a:t>
          </a:r>
          <a:r>
            <a:rPr lang="tk-TM" sz="2800" kern="1200" dirty="0" smtClean="0">
              <a:latin typeface="+mn-lt"/>
              <a:cs typeface="Times New Roman" pitchFamily="18" charset="0"/>
            </a:rPr>
            <a:t>≤0,5 mm 1 km ikileýin ýörelgede</a:t>
          </a:r>
          <a:endParaRPr lang="ru-RU" sz="2800" kern="1200" dirty="0">
            <a:latin typeface="+mn-lt"/>
            <a:cs typeface="Times New Roman" pitchFamily="18" charset="0"/>
          </a:endParaRPr>
        </a:p>
      </dsp:txBody>
      <dsp:txXfrm>
        <a:off x="6090490" y="411755"/>
        <a:ext cx="2096797" cy="1016765"/>
      </dsp:txXfrm>
    </dsp:sp>
    <dsp:sp modelId="{36073C0A-D0C2-4793-990E-EDE197C4ECF1}">
      <dsp:nvSpPr>
        <dsp:cNvPr id="0" name=""/>
        <dsp:cNvSpPr/>
      </dsp:nvSpPr>
      <dsp:spPr>
        <a:xfrm>
          <a:off x="2170742" y="2139696"/>
          <a:ext cx="864025" cy="44956"/>
        </a:xfrm>
        <a:custGeom>
          <a:avLst/>
          <a:gdLst/>
          <a:ahLst/>
          <a:cxnLst/>
          <a:rect l="0" t="0" r="0" b="0"/>
          <a:pathLst>
            <a:path>
              <a:moveTo>
                <a:pt x="0" y="22478"/>
              </a:moveTo>
              <a:lnTo>
                <a:pt x="864025" y="2247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581154" y="2140574"/>
        <a:ext cx="43201" cy="43201"/>
      </dsp:txXfrm>
    </dsp:sp>
    <dsp:sp modelId="{47EB5645-D5A6-4159-9A2C-3002E9F24A35}">
      <dsp:nvSpPr>
        <dsp:cNvPr id="0" name=""/>
        <dsp:cNvSpPr/>
      </dsp:nvSpPr>
      <dsp:spPr>
        <a:xfrm>
          <a:off x="3034768" y="1622159"/>
          <a:ext cx="2160063" cy="1080031"/>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tk-TM" sz="3400" kern="1200" dirty="0" smtClean="0"/>
            <a:t>Takyk </a:t>
          </a:r>
          <a:endParaRPr lang="ru-RU" sz="3400" kern="1200" dirty="0"/>
        </a:p>
      </dsp:txBody>
      <dsp:txXfrm>
        <a:off x="3066401" y="1653792"/>
        <a:ext cx="2096797" cy="1016765"/>
      </dsp:txXfrm>
    </dsp:sp>
    <dsp:sp modelId="{BA34A446-1B61-4368-A06E-E7FCBE2B53BB}">
      <dsp:nvSpPr>
        <dsp:cNvPr id="0" name=""/>
        <dsp:cNvSpPr/>
      </dsp:nvSpPr>
      <dsp:spPr>
        <a:xfrm>
          <a:off x="5194831" y="2139696"/>
          <a:ext cx="864025" cy="44956"/>
        </a:xfrm>
        <a:custGeom>
          <a:avLst/>
          <a:gdLst/>
          <a:ahLst/>
          <a:cxnLst/>
          <a:rect l="0" t="0" r="0" b="0"/>
          <a:pathLst>
            <a:path>
              <a:moveTo>
                <a:pt x="0" y="22478"/>
              </a:moveTo>
              <a:lnTo>
                <a:pt x="864025" y="2247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605243" y="2140574"/>
        <a:ext cx="43201" cy="43201"/>
      </dsp:txXfrm>
    </dsp:sp>
    <dsp:sp modelId="{F8932D3C-2123-4AAD-B715-F824EB1AD855}">
      <dsp:nvSpPr>
        <dsp:cNvPr id="0" name=""/>
        <dsp:cNvSpPr/>
      </dsp:nvSpPr>
      <dsp:spPr>
        <a:xfrm>
          <a:off x="6058857" y="1622159"/>
          <a:ext cx="2160063" cy="1080031"/>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tk-TM" sz="3400" kern="1200" dirty="0" smtClean="0"/>
            <a:t>m</a:t>
          </a:r>
          <a:r>
            <a:rPr lang="tk-TM" sz="1200" kern="1200" dirty="0" smtClean="0"/>
            <a:t>h</a:t>
          </a:r>
          <a:r>
            <a:rPr lang="tk-TM" sz="3400" kern="1200" dirty="0" smtClean="0"/>
            <a:t>  </a:t>
          </a:r>
          <a:r>
            <a:rPr lang="tk-TM" sz="3400" kern="1200" dirty="0" smtClean="0">
              <a:latin typeface="+mn-lt"/>
              <a:cs typeface="Times New Roman" pitchFamily="18" charset="0"/>
            </a:rPr>
            <a:t>≤3 mm</a:t>
          </a:r>
          <a:endParaRPr lang="ru-RU" sz="3400" kern="1200" dirty="0"/>
        </a:p>
      </dsp:txBody>
      <dsp:txXfrm>
        <a:off x="6090490" y="1653792"/>
        <a:ext cx="2096797" cy="1016765"/>
      </dsp:txXfrm>
    </dsp:sp>
    <dsp:sp modelId="{7BA93B50-551E-4960-AEB9-96C63DD6EB06}">
      <dsp:nvSpPr>
        <dsp:cNvPr id="0" name=""/>
        <dsp:cNvSpPr/>
      </dsp:nvSpPr>
      <dsp:spPr>
        <a:xfrm rot="3310531">
          <a:off x="1846251" y="2760715"/>
          <a:ext cx="1513008" cy="44956"/>
        </a:xfrm>
        <a:custGeom>
          <a:avLst/>
          <a:gdLst/>
          <a:ahLst/>
          <a:cxnLst/>
          <a:rect l="0" t="0" r="0" b="0"/>
          <a:pathLst>
            <a:path>
              <a:moveTo>
                <a:pt x="0" y="22478"/>
              </a:moveTo>
              <a:lnTo>
                <a:pt x="1513008" y="2247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564930" y="2745368"/>
        <a:ext cx="75650" cy="75650"/>
      </dsp:txXfrm>
    </dsp:sp>
    <dsp:sp modelId="{75D54E65-221D-4133-8520-7204CCB82FC8}">
      <dsp:nvSpPr>
        <dsp:cNvPr id="0" name=""/>
        <dsp:cNvSpPr/>
      </dsp:nvSpPr>
      <dsp:spPr>
        <a:xfrm>
          <a:off x="3034768" y="2864195"/>
          <a:ext cx="2160063" cy="1080031"/>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tk-TM" sz="3400" kern="1200" dirty="0" smtClean="0"/>
            <a:t>Tehniki takyklykly</a:t>
          </a:r>
          <a:endParaRPr lang="ru-RU" sz="3400" kern="1200" dirty="0"/>
        </a:p>
      </dsp:txBody>
      <dsp:txXfrm>
        <a:off x="3066401" y="2895828"/>
        <a:ext cx="2096797" cy="1016765"/>
      </dsp:txXfrm>
    </dsp:sp>
    <dsp:sp modelId="{CB821129-3CBC-4C83-ADA8-2EEC9BF77491}">
      <dsp:nvSpPr>
        <dsp:cNvPr id="0" name=""/>
        <dsp:cNvSpPr/>
      </dsp:nvSpPr>
      <dsp:spPr>
        <a:xfrm>
          <a:off x="5194831" y="3381733"/>
          <a:ext cx="864025" cy="44956"/>
        </a:xfrm>
        <a:custGeom>
          <a:avLst/>
          <a:gdLst/>
          <a:ahLst/>
          <a:cxnLst/>
          <a:rect l="0" t="0" r="0" b="0"/>
          <a:pathLst>
            <a:path>
              <a:moveTo>
                <a:pt x="0" y="22478"/>
              </a:moveTo>
              <a:lnTo>
                <a:pt x="864025" y="2247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605243" y="3382610"/>
        <a:ext cx="43201" cy="43201"/>
      </dsp:txXfrm>
    </dsp:sp>
    <dsp:sp modelId="{7DAD945B-B249-4D56-81BB-9A68DBD7ABB1}">
      <dsp:nvSpPr>
        <dsp:cNvPr id="0" name=""/>
        <dsp:cNvSpPr/>
      </dsp:nvSpPr>
      <dsp:spPr>
        <a:xfrm>
          <a:off x="6058857" y="2864195"/>
          <a:ext cx="2160063" cy="1080031"/>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tk-TM" sz="3400" kern="1200" dirty="0" smtClean="0"/>
            <a:t>m</a:t>
          </a:r>
          <a:r>
            <a:rPr lang="tk-TM" sz="1200" kern="1200" dirty="0" smtClean="0"/>
            <a:t>h</a:t>
          </a:r>
          <a:r>
            <a:rPr lang="tk-TM" sz="3400" kern="1200" dirty="0" smtClean="0"/>
            <a:t>  </a:t>
          </a:r>
          <a:r>
            <a:rPr lang="tk-TM" sz="3400" kern="1200" dirty="0" smtClean="0">
              <a:latin typeface="+mn-lt"/>
              <a:cs typeface="Times New Roman" pitchFamily="18" charset="0"/>
            </a:rPr>
            <a:t>≤5 mm</a:t>
          </a:r>
          <a:endParaRPr lang="ru-RU" sz="3400" kern="1200" dirty="0"/>
        </a:p>
      </dsp:txBody>
      <dsp:txXfrm>
        <a:off x="6090490" y="2895828"/>
        <a:ext cx="2096797" cy="10167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6E769E8C-83AD-48F4-AC94-44BBC535516D}" type="datetimeFigureOut">
              <a:rPr lang="ru-RU" smtClean="0"/>
              <a:pPr/>
              <a:t>23.02.2020</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0B0C502-4787-47DD-A89E-ADF6580C4BE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E769E8C-83AD-48F4-AC94-44BBC535516D}" type="datetimeFigureOut">
              <a:rPr lang="ru-RU" smtClean="0"/>
              <a:pPr/>
              <a:t>23.02.2020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B0C502-4787-47DD-A89E-ADF6580C4BE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E769E8C-83AD-48F4-AC94-44BBC535516D}" type="datetimeFigureOut">
              <a:rPr lang="ru-RU" smtClean="0"/>
              <a:pPr/>
              <a:t>23.02.2020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B0C502-4787-47DD-A89E-ADF6580C4BE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E769E8C-83AD-48F4-AC94-44BBC535516D}" type="datetimeFigureOut">
              <a:rPr lang="ru-RU" smtClean="0"/>
              <a:pPr/>
              <a:t>23.02.2020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B0C502-4787-47DD-A89E-ADF6580C4BE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E769E8C-83AD-48F4-AC94-44BBC535516D}" type="datetimeFigureOut">
              <a:rPr lang="ru-RU" smtClean="0"/>
              <a:pPr/>
              <a:t>23.02.2020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B0C502-4787-47DD-A89E-ADF6580C4BE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E769E8C-83AD-48F4-AC94-44BBC535516D}" type="datetimeFigureOut">
              <a:rPr lang="ru-RU" smtClean="0"/>
              <a:pPr/>
              <a:t>23.02.2020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B0C502-4787-47DD-A89E-ADF6580C4BE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6E769E8C-83AD-48F4-AC94-44BBC535516D}" type="datetimeFigureOut">
              <a:rPr lang="ru-RU" smtClean="0"/>
              <a:pPr/>
              <a:t>23.02.2020</a:t>
            </a:fld>
            <a:endParaRPr lang="ru-RU"/>
          </a:p>
        </p:txBody>
      </p:sp>
      <p:sp>
        <p:nvSpPr>
          <p:cNvPr id="27" name="Номер слайда 26"/>
          <p:cNvSpPr>
            <a:spLocks noGrp="1"/>
          </p:cNvSpPr>
          <p:nvPr>
            <p:ph type="sldNum" sz="quarter" idx="11"/>
          </p:nvPr>
        </p:nvSpPr>
        <p:spPr/>
        <p:txBody>
          <a:bodyPr rtlCol="0"/>
          <a:lstStyle/>
          <a:p>
            <a:fld id="{20B0C502-4787-47DD-A89E-ADF6580C4BEF}"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6E769E8C-83AD-48F4-AC94-44BBC535516D}" type="datetimeFigureOut">
              <a:rPr lang="ru-RU" smtClean="0"/>
              <a:pPr/>
              <a:t>23.02.2020</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20B0C502-4787-47DD-A89E-ADF6580C4BE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E769E8C-83AD-48F4-AC94-44BBC535516D}" type="datetimeFigureOut">
              <a:rPr lang="ru-RU" smtClean="0"/>
              <a:pPr/>
              <a:t>23.02.2020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0B0C502-4787-47DD-A89E-ADF6580C4BE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E769E8C-83AD-48F4-AC94-44BBC535516D}" type="datetimeFigureOut">
              <a:rPr lang="ru-RU" smtClean="0"/>
              <a:pPr/>
              <a:t>23.02.2020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B0C502-4787-47DD-A89E-ADF6580C4BE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E769E8C-83AD-48F4-AC94-44BBC535516D}" type="datetimeFigureOut">
              <a:rPr lang="ru-RU" smtClean="0"/>
              <a:pPr/>
              <a:t>23.02.2020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B0C502-4787-47DD-A89E-ADF6580C4BE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E769E8C-83AD-48F4-AC94-44BBC535516D}" type="datetimeFigureOut">
              <a:rPr lang="ru-RU" smtClean="0"/>
              <a:pPr/>
              <a:t>23.02.2020</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0B0C502-4787-47DD-A89E-ADF6580C4BE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276872"/>
            <a:ext cx="8458200" cy="1470025"/>
          </a:xfrm>
        </p:spPr>
        <p:txBody>
          <a:bodyPr>
            <a:normAutofit fontScale="90000"/>
          </a:bodyPr>
          <a:lstStyle/>
          <a:p>
            <a:pPr marL="182880" indent="0">
              <a:buNone/>
            </a:pPr>
            <a:r>
              <a:rPr lang="tk-TM" sz="6000" dirty="0" smtClean="0">
                <a:effectLst/>
              </a:rPr>
              <a:t>Niwelirleme we onuň görnüşleri</a:t>
            </a:r>
            <a:endParaRPr lang="ru-RU" sz="6000" dirty="0">
              <a:ln w="17780" cmpd="sng">
                <a:solidFill>
                  <a:srgbClr val="FFFFFF"/>
                </a:solidFill>
                <a:prstDash val="solid"/>
                <a:miter lim="800000"/>
              </a:ln>
              <a:effectLst>
                <a:outerShdw blurRad="50800" algn="tl" rotWithShape="0">
                  <a:srgbClr val="000000"/>
                </a:outerShdw>
              </a:effectLst>
            </a:endParaRPr>
          </a:p>
        </p:txBody>
      </p:sp>
    </p:spTree>
    <p:extLst>
      <p:ext uri="{BB962C8B-B14F-4D97-AF65-F5344CB8AC3E}">
        <p14:creationId xmlns:p14="http://schemas.microsoft.com/office/powerpoint/2010/main" val="2711338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descr="niwelirnye seti.jpg"/>
          <p:cNvPicPr>
            <a:picLocks noGrp="1" noChangeAspect="1"/>
          </p:cNvPicPr>
          <p:nvPr>
            <p:ph idx="1"/>
          </p:nvPr>
        </p:nvPicPr>
        <p:blipFill>
          <a:blip r:embed="rId2" cstate="print"/>
          <a:stretch>
            <a:fillRect/>
          </a:stretch>
        </p:blipFill>
        <p:spPr>
          <a:xfrm>
            <a:off x="395537" y="548680"/>
            <a:ext cx="8136904" cy="6025158"/>
          </a:xfrm>
          <a:prstGeom prst="rect">
            <a:avLst/>
          </a:prstGeom>
        </p:spPr>
      </p:pic>
    </p:spTree>
    <p:extLst>
      <p:ext uri="{BB962C8B-B14F-4D97-AF65-F5344CB8AC3E}">
        <p14:creationId xmlns:p14="http://schemas.microsoft.com/office/powerpoint/2010/main" val="3112591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000108"/>
            <a:ext cx="8001056" cy="1214446"/>
          </a:xfrm>
        </p:spPr>
        <p:txBody>
          <a:bodyPr>
            <a:normAutofit fontScale="90000"/>
          </a:bodyPr>
          <a:lstStyle/>
          <a:p>
            <a:r>
              <a:rPr lang="tk-TM" dirty="0" smtClean="0"/>
              <a:t>Döwlet geodezik beýiklik torlarynyň çyzyklarynda:</a:t>
            </a:r>
            <a:endParaRPr lang="ru-RU" dirty="0"/>
          </a:p>
        </p:txBody>
      </p:sp>
      <p:sp>
        <p:nvSpPr>
          <p:cNvPr id="3" name="Содержимое 2"/>
          <p:cNvSpPr>
            <a:spLocks noGrp="1"/>
          </p:cNvSpPr>
          <p:nvPr>
            <p:ph idx="1"/>
          </p:nvPr>
        </p:nvSpPr>
        <p:spPr>
          <a:xfrm>
            <a:off x="714348" y="2323652"/>
            <a:ext cx="7786742" cy="4105744"/>
          </a:xfrm>
        </p:spPr>
        <p:txBody>
          <a:bodyPr/>
          <a:lstStyle/>
          <a:p>
            <a:r>
              <a:rPr lang="tk-TM" dirty="0" smtClean="0"/>
              <a:t>Asyrlyk;</a:t>
            </a:r>
          </a:p>
          <a:p>
            <a:r>
              <a:rPr lang="tk-TM" dirty="0" smtClean="0"/>
              <a:t>Fundamental;</a:t>
            </a:r>
          </a:p>
          <a:p>
            <a:r>
              <a:rPr lang="tk-TM" dirty="0" smtClean="0"/>
              <a:t>Toprak;</a:t>
            </a:r>
          </a:p>
          <a:p>
            <a:r>
              <a:rPr lang="tk-TM" dirty="0" smtClean="0"/>
              <a:t>Dag;</a:t>
            </a:r>
          </a:p>
          <a:p>
            <a:r>
              <a:rPr lang="tk-TM" dirty="0" smtClean="0"/>
              <a:t>Diwar we</a:t>
            </a:r>
          </a:p>
          <a:p>
            <a:r>
              <a:rPr lang="tk-TM" dirty="0" smtClean="0"/>
              <a:t>Wagtlaýyn reperler oturdylýar</a:t>
            </a:r>
          </a:p>
        </p:txBody>
      </p:sp>
    </p:spTree>
    <p:extLst>
      <p:ext uri="{BB962C8B-B14F-4D97-AF65-F5344CB8AC3E}">
        <p14:creationId xmlns:p14="http://schemas.microsoft.com/office/powerpoint/2010/main" val="19797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dirty="0"/>
              <a:t>Beýiklik geodezik torlary</a:t>
            </a:r>
            <a:endParaRPr lang="ru-RU" dirty="0"/>
          </a:p>
        </p:txBody>
      </p:sp>
      <p:sp>
        <p:nvSpPr>
          <p:cNvPr id="3" name="Объект 2"/>
          <p:cNvSpPr>
            <a:spLocks noGrp="1"/>
          </p:cNvSpPr>
          <p:nvPr>
            <p:ph idx="1"/>
          </p:nvPr>
        </p:nvSpPr>
        <p:spPr/>
        <p:txBody>
          <a:bodyPr/>
          <a:lstStyle/>
          <a:p>
            <a:r>
              <a:rPr lang="tk-TM" dirty="0"/>
              <a:t>Geometrik niwelirleme</a:t>
            </a:r>
          </a:p>
          <a:p>
            <a:r>
              <a:rPr lang="tk-TM" dirty="0"/>
              <a:t>Trigonometrik niwelirleme </a:t>
            </a:r>
          </a:p>
          <a:p>
            <a:pPr marL="9525" indent="-9525">
              <a:buNone/>
            </a:pPr>
            <a:r>
              <a:rPr lang="tk-TM" dirty="0" smtClean="0"/>
              <a:t>usullary </a:t>
            </a:r>
            <a:r>
              <a:rPr lang="tk-TM" dirty="0"/>
              <a:t>bilen döredilýär.</a:t>
            </a:r>
          </a:p>
          <a:p>
            <a:pPr marL="0" indent="0">
              <a:buNone/>
            </a:pPr>
            <a:r>
              <a:rPr lang="tk-TM" dirty="0"/>
              <a:t>Niwelir ýörelgeleri üçin rugsat edilýän </a:t>
            </a:r>
            <a:r>
              <a:rPr lang="tk-TM" dirty="0" smtClean="0"/>
              <a:t>ýalňyşlyklar </a:t>
            </a:r>
            <a:r>
              <a:rPr lang="en-US" dirty="0" smtClean="0"/>
              <a:t>[mm</a:t>
            </a:r>
            <a:r>
              <a:rPr lang="en-US" dirty="0"/>
              <a:t>] L- </a:t>
            </a:r>
            <a:r>
              <a:rPr lang="tk-TM" dirty="0"/>
              <a:t>ýörelgäniň uzynlygy km: </a:t>
            </a:r>
            <a:endParaRPr lang="ru-RU" dirty="0"/>
          </a:p>
          <a:p>
            <a:endParaRPr lang="ru-RU" dirty="0"/>
          </a:p>
        </p:txBody>
      </p:sp>
      <p:pic>
        <p:nvPicPr>
          <p:cNvPr id="4" name="Рисунок 3" descr="dopustimye neýyazki.png"/>
          <p:cNvPicPr>
            <a:picLocks noChangeAspect="1"/>
          </p:cNvPicPr>
          <p:nvPr/>
        </p:nvPicPr>
        <p:blipFill>
          <a:blip r:embed="rId2" cstate="print"/>
          <a:stretch>
            <a:fillRect/>
          </a:stretch>
        </p:blipFill>
        <p:spPr>
          <a:xfrm>
            <a:off x="214282" y="4857760"/>
            <a:ext cx="8754767" cy="1000131"/>
          </a:xfrm>
          <a:prstGeom prst="rect">
            <a:avLst/>
          </a:prstGeom>
        </p:spPr>
      </p:pic>
    </p:spTree>
    <p:extLst>
      <p:ext uri="{BB962C8B-B14F-4D97-AF65-F5344CB8AC3E}">
        <p14:creationId xmlns:p14="http://schemas.microsoft.com/office/powerpoint/2010/main" val="1158572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52"/>
            <a:ext cx="8229600" cy="1066800"/>
          </a:xfrm>
        </p:spPr>
        <p:txBody>
          <a:bodyPr/>
          <a:lstStyle/>
          <a:p>
            <a:r>
              <a:rPr lang="tk-TM" dirty="0" smtClean="0"/>
              <a:t>Niwelirler</a:t>
            </a: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700108384"/>
              </p:ext>
            </p:extLst>
          </p:nvPr>
        </p:nvGraphicFramePr>
        <p:xfrm>
          <a:off x="285720" y="785794"/>
          <a:ext cx="8401080" cy="5788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3398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dirty="0" smtClean="0"/>
              <a:t>N-3 niweliri</a:t>
            </a:r>
            <a:endParaRPr lang="ru-RU"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2069397" y="2249488"/>
            <a:ext cx="5005205" cy="4324350"/>
          </a:xfrm>
          <a:prstGeom prst="rect">
            <a:avLst/>
          </a:prstGeom>
          <a:noFill/>
          <a:ln w="9525">
            <a:noFill/>
            <a:miter lim="800000"/>
            <a:headEnd/>
            <a:tailEnd/>
          </a:ln>
          <a:effectLst/>
        </p:spPr>
      </p:pic>
    </p:spTree>
    <p:extLst>
      <p:ext uri="{BB962C8B-B14F-4D97-AF65-F5344CB8AC3E}">
        <p14:creationId xmlns:p14="http://schemas.microsoft.com/office/powerpoint/2010/main" val="3356803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1066800"/>
          </a:xfrm>
        </p:spPr>
        <p:txBody>
          <a:bodyPr/>
          <a:lstStyle/>
          <a:p>
            <a:r>
              <a:rPr lang="tk-TM" dirty="0" smtClean="0"/>
              <a:t>N-3</a:t>
            </a:r>
            <a:endParaRPr lang="ru-RU" dirty="0"/>
          </a:p>
        </p:txBody>
      </p:sp>
      <p:pic>
        <p:nvPicPr>
          <p:cNvPr id="4098" name="Picture 2"/>
          <p:cNvPicPr>
            <a:picLocks noChangeAspect="1" noChangeArrowheads="1"/>
          </p:cNvPicPr>
          <p:nvPr/>
        </p:nvPicPr>
        <p:blipFill>
          <a:blip r:embed="rId2" cstate="print"/>
          <a:srcRect/>
          <a:stretch>
            <a:fillRect/>
          </a:stretch>
        </p:blipFill>
        <p:spPr bwMode="auto">
          <a:xfrm>
            <a:off x="357158" y="1357298"/>
            <a:ext cx="6471677" cy="5286388"/>
          </a:xfrm>
          <a:prstGeom prst="rect">
            <a:avLst/>
          </a:prstGeom>
          <a:noFill/>
          <a:ln w="9525">
            <a:noFill/>
            <a:miter lim="800000"/>
            <a:headEnd/>
            <a:tailEnd/>
          </a:ln>
          <a:effectLst/>
        </p:spPr>
      </p:pic>
      <p:sp>
        <p:nvSpPr>
          <p:cNvPr id="5" name="TextBox 4"/>
          <p:cNvSpPr txBox="1"/>
          <p:nvPr/>
        </p:nvSpPr>
        <p:spPr>
          <a:xfrm>
            <a:off x="6500826" y="857232"/>
            <a:ext cx="2428892" cy="5016758"/>
          </a:xfrm>
          <a:prstGeom prst="rect">
            <a:avLst/>
          </a:prstGeom>
          <a:noFill/>
        </p:spPr>
        <p:txBody>
          <a:bodyPr wrap="square" rtlCol="0">
            <a:spAutoFit/>
          </a:bodyPr>
          <a:lstStyle/>
          <a:p>
            <a:r>
              <a:rPr lang="tk-TM" sz="2000" dirty="0" smtClean="0"/>
              <a:t>1 – görüş  turbasynyň okulýary</a:t>
            </a:r>
          </a:p>
          <a:p>
            <a:r>
              <a:rPr lang="tk-TM" sz="2000" dirty="0" smtClean="0"/>
              <a:t>3 – görüş turbasynyň obýektiwi</a:t>
            </a:r>
          </a:p>
          <a:p>
            <a:r>
              <a:rPr lang="tk-TM" sz="2000" dirty="0" smtClean="0"/>
              <a:t>2 – fokusirowka üçin kremalýer</a:t>
            </a:r>
          </a:p>
          <a:p>
            <a:r>
              <a:rPr lang="tk-TM" sz="2000" dirty="0" smtClean="0"/>
              <a:t>4 – berkidiji nurbat</a:t>
            </a:r>
          </a:p>
          <a:p>
            <a:r>
              <a:rPr lang="tk-TM" sz="2000" dirty="0" smtClean="0"/>
              <a:t>5 – öwrüji nurbat</a:t>
            </a:r>
          </a:p>
          <a:p>
            <a:r>
              <a:rPr lang="tk-TM" sz="2000" dirty="0" smtClean="0"/>
              <a:t>6 – tegelek derejeli düzediji nurbatlar</a:t>
            </a:r>
          </a:p>
          <a:p>
            <a:r>
              <a:rPr lang="tk-TM" sz="2000" dirty="0" smtClean="0"/>
              <a:t>7 – tegelek derejeli</a:t>
            </a:r>
          </a:p>
          <a:p>
            <a:r>
              <a:rPr lang="tk-TM" sz="2000" dirty="0" smtClean="0"/>
              <a:t>8 – elewasion nurbaty</a:t>
            </a:r>
          </a:p>
          <a:p>
            <a:endParaRPr lang="tk-TM" sz="2000" dirty="0" smtClean="0"/>
          </a:p>
          <a:p>
            <a:endParaRPr lang="ru-RU" sz="2000" dirty="0"/>
          </a:p>
        </p:txBody>
      </p:sp>
    </p:spTree>
    <p:extLst>
      <p:ext uri="{BB962C8B-B14F-4D97-AF65-F5344CB8AC3E}">
        <p14:creationId xmlns:p14="http://schemas.microsoft.com/office/powerpoint/2010/main" val="3627246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dirty="0" smtClean="0"/>
              <a:t>N-3 görüş meýdany</a:t>
            </a:r>
            <a:endParaRPr lang="ru-RU" dirty="0"/>
          </a:p>
        </p:txBody>
      </p:sp>
      <p:pic>
        <p:nvPicPr>
          <p:cNvPr id="4" name="Picture 3"/>
          <p:cNvPicPr>
            <a:picLocks noChangeAspect="1" noChangeArrowheads="1"/>
          </p:cNvPicPr>
          <p:nvPr/>
        </p:nvPicPr>
        <p:blipFill>
          <a:blip r:embed="rId2" cstate="print"/>
          <a:srcRect/>
          <a:stretch>
            <a:fillRect/>
          </a:stretch>
        </p:blipFill>
        <p:spPr bwMode="auto">
          <a:xfrm>
            <a:off x="2214546" y="2571744"/>
            <a:ext cx="4552950" cy="3648075"/>
          </a:xfrm>
          <a:prstGeom prst="rect">
            <a:avLst/>
          </a:prstGeom>
          <a:noFill/>
          <a:ln w="9525">
            <a:noFill/>
            <a:miter lim="800000"/>
            <a:headEnd/>
            <a:tailEnd/>
          </a:ln>
          <a:effectLst/>
        </p:spPr>
      </p:pic>
    </p:spTree>
    <p:extLst>
      <p:ext uri="{BB962C8B-B14F-4D97-AF65-F5344CB8AC3E}">
        <p14:creationId xmlns:p14="http://schemas.microsoft.com/office/powerpoint/2010/main" val="743767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52"/>
            <a:ext cx="8229600" cy="1066800"/>
          </a:xfrm>
        </p:spPr>
        <p:txBody>
          <a:bodyPr/>
          <a:lstStyle/>
          <a:p>
            <a:r>
              <a:rPr lang="tk-TM" dirty="0" smtClean="0"/>
              <a:t>Niwelirler</a:t>
            </a: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710375012"/>
              </p:ext>
            </p:extLst>
          </p:nvPr>
        </p:nvGraphicFramePr>
        <p:xfrm>
          <a:off x="285720" y="785794"/>
          <a:ext cx="8401080" cy="5788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dirty="0" smtClean="0"/>
              <a:t>Niwelirler</a:t>
            </a: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099369813"/>
              </p:ext>
            </p:extLst>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0675" cy="823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366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836712"/>
            <a:ext cx="6512511" cy="1143000"/>
          </a:xfrm>
        </p:spPr>
        <p:txBody>
          <a:bodyPr>
            <a:normAutofit/>
          </a:bodyPr>
          <a:lstStyle/>
          <a:p>
            <a:r>
              <a:rPr lang="tk-TM" sz="4800" dirty="0" smtClean="0"/>
              <a:t>Meýilnama </a:t>
            </a:r>
            <a:endParaRPr lang="ru-RU" sz="4800" dirty="0"/>
          </a:p>
        </p:txBody>
      </p:sp>
      <p:sp>
        <p:nvSpPr>
          <p:cNvPr id="3" name="Объект 2"/>
          <p:cNvSpPr>
            <a:spLocks noGrp="1"/>
          </p:cNvSpPr>
          <p:nvPr>
            <p:ph idx="1"/>
          </p:nvPr>
        </p:nvSpPr>
        <p:spPr>
          <a:xfrm>
            <a:off x="755576" y="2060848"/>
            <a:ext cx="7560840" cy="4248472"/>
          </a:xfrm>
        </p:spPr>
        <p:txBody>
          <a:bodyPr>
            <a:normAutofit/>
          </a:bodyPr>
          <a:lstStyle/>
          <a:p>
            <a:r>
              <a:rPr lang="tk-TM" sz="3600" dirty="0" smtClean="0">
                <a:solidFill>
                  <a:srgbClr val="0000C4"/>
                </a:solidFill>
                <a:latin typeface="+mj-lt"/>
              </a:rPr>
              <a:t>Niwelirleme we onuň </a:t>
            </a:r>
            <a:r>
              <a:rPr lang="tk-TM" sz="3600" dirty="0" smtClean="0">
                <a:solidFill>
                  <a:srgbClr val="0000C4"/>
                </a:solidFill>
                <a:latin typeface="+mj-lt"/>
              </a:rPr>
              <a:t>usullary.</a:t>
            </a:r>
            <a:endParaRPr lang="en-US" sz="3600" dirty="0" smtClean="0">
              <a:solidFill>
                <a:srgbClr val="0000C4"/>
              </a:solidFill>
              <a:latin typeface="+mj-lt"/>
            </a:endParaRPr>
          </a:p>
          <a:p>
            <a:r>
              <a:rPr lang="tk-TM" sz="3600" dirty="0" smtClean="0">
                <a:solidFill>
                  <a:srgbClr val="0000C4"/>
                </a:solidFill>
                <a:latin typeface="+mj-lt"/>
              </a:rPr>
              <a:t>Döwlet</a:t>
            </a:r>
            <a:r>
              <a:rPr lang="en-US" sz="3600" dirty="0" smtClean="0">
                <a:solidFill>
                  <a:srgbClr val="0000C4"/>
                </a:solidFill>
                <a:latin typeface="+mj-lt"/>
              </a:rPr>
              <a:t> </a:t>
            </a:r>
            <a:r>
              <a:rPr lang="tk-TM" sz="3600" dirty="0" smtClean="0">
                <a:solidFill>
                  <a:srgbClr val="0000C4"/>
                </a:solidFill>
                <a:latin typeface="+mj-lt"/>
              </a:rPr>
              <a:t>niwelirleme torlary.</a:t>
            </a:r>
            <a:endParaRPr lang="tk-TM" sz="3600" dirty="0" smtClean="0">
              <a:solidFill>
                <a:srgbClr val="0000C4"/>
              </a:solidFill>
              <a:latin typeface="+mj-lt"/>
            </a:endParaRPr>
          </a:p>
          <a:p>
            <a:r>
              <a:rPr lang="tk-TM" sz="3600" dirty="0" smtClean="0">
                <a:solidFill>
                  <a:srgbClr val="0000C4"/>
                </a:solidFill>
                <a:latin typeface="+mj-lt"/>
              </a:rPr>
              <a:t>Niwelirleriň gurluşy</a:t>
            </a:r>
            <a:r>
              <a:rPr lang="en-US" sz="3600" smtClean="0">
                <a:solidFill>
                  <a:srgbClr val="0000C4"/>
                </a:solidFill>
                <a:latin typeface="+mj-lt"/>
              </a:rPr>
              <a:t>,</a:t>
            </a:r>
            <a:r>
              <a:rPr lang="tk-TM" sz="3600" smtClean="0">
                <a:solidFill>
                  <a:srgbClr val="0000C4"/>
                </a:solidFill>
                <a:latin typeface="+mj-lt"/>
              </a:rPr>
              <a:t> žurnaly, niwelir </a:t>
            </a:r>
            <a:r>
              <a:rPr lang="tk-TM" sz="3600" dirty="0" smtClean="0">
                <a:solidFill>
                  <a:srgbClr val="0000C4"/>
                </a:solidFill>
                <a:latin typeface="+mj-lt"/>
              </a:rPr>
              <a:t>reýkalary</a:t>
            </a:r>
          </a:p>
          <a:p>
            <a:endParaRPr lang="ru-RU" sz="3600" dirty="0">
              <a:latin typeface="+mj-lt"/>
            </a:endParaRPr>
          </a:p>
        </p:txBody>
      </p:sp>
    </p:spTree>
    <p:extLst>
      <p:ext uri="{BB962C8B-B14F-4D97-AF65-F5344CB8AC3E}">
        <p14:creationId xmlns:p14="http://schemas.microsoft.com/office/powerpoint/2010/main" val="1577565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692696"/>
            <a:ext cx="8229600" cy="1066800"/>
          </a:xfrm>
        </p:spPr>
        <p:txBody>
          <a:bodyPr>
            <a:normAutofit/>
          </a:bodyPr>
          <a:lstStyle/>
          <a:p>
            <a:r>
              <a:rPr lang="tk-TM" sz="3600" b="1" dirty="0" smtClean="0"/>
              <a:t>Niwelir reýkalary</a:t>
            </a:r>
            <a:endParaRPr lang="ru-RU" sz="3600" b="1" dirty="0"/>
          </a:p>
        </p:txBody>
      </p:sp>
      <p:sp>
        <p:nvSpPr>
          <p:cNvPr id="3" name="Объект 2"/>
          <p:cNvSpPr>
            <a:spLocks noGrp="1"/>
          </p:cNvSpPr>
          <p:nvPr>
            <p:ph idx="1"/>
          </p:nvPr>
        </p:nvSpPr>
        <p:spPr>
          <a:xfrm>
            <a:off x="539552" y="1628800"/>
            <a:ext cx="8229600" cy="4369672"/>
          </a:xfrm>
        </p:spPr>
        <p:txBody>
          <a:bodyPr>
            <a:normAutofit fontScale="92500" lnSpcReduction="20000"/>
          </a:bodyPr>
          <a:lstStyle/>
          <a:p>
            <a:r>
              <a:rPr lang="tk-TM" dirty="0" smtClean="0">
                <a:latin typeface="Times New Roman" pitchFamily="18" charset="0"/>
                <a:cs typeface="Times New Roman" pitchFamily="18" charset="0"/>
              </a:rPr>
              <a:t>RN-3 reýkalar iki taraplaýyn, şaşkaly-daşalanda oňaýlylyk üçin eplenýän görnüşde ýasalýar. Şaşkalaryň ölçegi 1 sm. Şkalalarynda desimetrler bellenýär. RN-3 reýkalary asma ýagdaýda saklamak üçin, olar tegelek derejeler bilen üpjün edilen. Şaşkalaryň bir tarapy gara, beýleki tarapy gyzyl reňk bilen reňklenen. Reýkänyň gara tarapynda nol ( şkalanyň başlangyjy) reýkanyň dabany bilen gabat gelýär, gyzyl tarapynda reýkanyň dabany bilen başga bir hasap gabat gelýär. Şeýlelikde, şkalalaryň başlangyjy haýsydyr bir ululyga süýşirilýär, mysal üçin 4687, bu bolsa hasaplaryň dogrylygyna gözegçilik etmäge mümkinçilik berýär.</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803862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tk-TM" sz="2600" dirty="0" smtClean="0">
                <a:latin typeface="Times New Roman" pitchFamily="18" charset="0"/>
                <a:cs typeface="Times New Roman" pitchFamily="18" charset="0"/>
              </a:rPr>
              <a:t/>
            </a:r>
            <a:br>
              <a:rPr lang="tk-TM" sz="2600" dirty="0" smtClean="0">
                <a:latin typeface="Times New Roman" pitchFamily="18" charset="0"/>
                <a:cs typeface="Times New Roman" pitchFamily="18" charset="0"/>
              </a:rPr>
            </a:br>
            <a:endParaRPr lang="ru-RU" sz="2600" dirty="0">
              <a:latin typeface="Times New Roman" pitchFamily="18" charset="0"/>
              <a:cs typeface="Times New Roman" pitchFamily="18" charset="0"/>
            </a:endParaRPr>
          </a:p>
        </p:txBody>
      </p:sp>
      <p:sp>
        <p:nvSpPr>
          <p:cNvPr id="3" name="Объект 2"/>
          <p:cNvSpPr>
            <a:spLocks noGrp="1"/>
          </p:cNvSpPr>
          <p:nvPr>
            <p:ph idx="1"/>
          </p:nvPr>
        </p:nvSpPr>
        <p:spPr>
          <a:xfrm>
            <a:off x="457200" y="620688"/>
            <a:ext cx="8229600" cy="5953848"/>
          </a:xfrm>
        </p:spPr>
        <p:txBody>
          <a:bodyPr/>
          <a:lstStyle/>
          <a:p>
            <a:pPr marL="0" indent="541338"/>
            <a:r>
              <a:rPr lang="tk-TM" dirty="0">
                <a:latin typeface="Times New Roman" pitchFamily="18" charset="0"/>
                <a:cs typeface="Times New Roman" pitchFamily="18" charset="0"/>
              </a:rPr>
              <a:t>RN-3 we RN-10 reýkalaryň uzynlyklary  1,5;3,0;4,0 m bolýar, dar ýerlerde 0,8; 1,0 m </a:t>
            </a:r>
            <a:r>
              <a:rPr lang="tk-TM" dirty="0" smtClean="0">
                <a:latin typeface="Times New Roman" pitchFamily="18" charset="0"/>
                <a:cs typeface="Times New Roman" pitchFamily="18" charset="0"/>
              </a:rPr>
              <a:t>reýkalary </a:t>
            </a:r>
            <a:r>
              <a:rPr lang="tk-TM" dirty="0">
                <a:latin typeface="Times New Roman" pitchFamily="18" charset="0"/>
                <a:cs typeface="Times New Roman" pitchFamily="18" charset="0"/>
              </a:rPr>
              <a:t>ulanýarlar</a:t>
            </a:r>
            <a:r>
              <a:rPr lang="tk-TM" dirty="0" smtClean="0">
                <a:latin typeface="Times New Roman" pitchFamily="18" charset="0"/>
                <a:cs typeface="Times New Roman" pitchFamily="18" charset="0"/>
              </a:rPr>
              <a:t>.</a:t>
            </a:r>
          </a:p>
          <a:p>
            <a:pPr marL="0" indent="541338"/>
            <a:r>
              <a:rPr lang="tk-TM" dirty="0" smtClean="0"/>
              <a:t>RN-05 reýkalar-birtaraplaýyn ştrihli bolýarlar. Ştrihleri 5 mm-den belleýärler, ýarym desimetrleri ýazýarlar. Reýka tagta daşdan durýar, oňa bolsa inwar lenta oturdylan. Lentada iki sany şkala bellenen- esasy we goşmaça. Esasy şkala görä, goşmaça şkala bellenen ululyga süýşirilen.</a:t>
            </a:r>
            <a:endParaRPr lang="ru-RU" dirty="0"/>
          </a:p>
        </p:txBody>
      </p:sp>
    </p:spTree>
    <p:extLst>
      <p:ext uri="{BB962C8B-B14F-4D97-AF65-F5344CB8AC3E}">
        <p14:creationId xmlns:p14="http://schemas.microsoft.com/office/powerpoint/2010/main" val="3384295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066800"/>
          </a:xfrm>
        </p:spPr>
        <p:txBody>
          <a:bodyPr>
            <a:normAutofit fontScale="90000"/>
          </a:bodyPr>
          <a:lstStyle/>
          <a:p>
            <a:r>
              <a:rPr lang="ru-RU" b="1" dirty="0" err="1" smtClean="0"/>
              <a:t>Niwelirlemäniň</a:t>
            </a:r>
            <a:r>
              <a:rPr lang="ru-RU" b="1" dirty="0" smtClean="0"/>
              <a:t> </a:t>
            </a:r>
            <a:r>
              <a:rPr lang="ru-RU" b="1" dirty="0" err="1" smtClean="0"/>
              <a:t>niýetlenişi</a:t>
            </a:r>
            <a:r>
              <a:rPr lang="ru-RU" b="1" dirty="0" smtClean="0"/>
              <a:t> </a:t>
            </a:r>
            <a:r>
              <a:rPr lang="ru-RU" b="1" dirty="0" err="1" smtClean="0"/>
              <a:t>we</a:t>
            </a:r>
            <a:r>
              <a:rPr lang="ru-RU" b="1" dirty="0" smtClean="0"/>
              <a:t> </a:t>
            </a:r>
            <a:r>
              <a:rPr lang="ru-RU" b="1" dirty="0" err="1" smtClean="0"/>
              <a:t>görnüşleri</a:t>
            </a:r>
            <a:r>
              <a:rPr lang="ru-RU" b="1" dirty="0" smtClean="0"/>
              <a:t>, </a:t>
            </a:r>
            <a:r>
              <a:rPr lang="ru-RU" b="1" dirty="0" err="1" smtClean="0"/>
              <a:t>olaryň</a:t>
            </a:r>
            <a:r>
              <a:rPr lang="ru-RU" b="1" dirty="0" smtClean="0"/>
              <a:t> </a:t>
            </a:r>
            <a:r>
              <a:rPr lang="ru-RU" b="1" dirty="0" err="1" smtClean="0"/>
              <a:t>takyklygy</a:t>
            </a:r>
            <a:r>
              <a:rPr lang="ru-RU" dirty="0" smtClean="0"/>
              <a:t>.</a:t>
            </a:r>
            <a:endParaRPr lang="ru-RU" dirty="0"/>
          </a:p>
        </p:txBody>
      </p:sp>
      <p:sp>
        <p:nvSpPr>
          <p:cNvPr id="3" name="Объект 2"/>
          <p:cNvSpPr>
            <a:spLocks noGrp="1"/>
          </p:cNvSpPr>
          <p:nvPr>
            <p:ph idx="1"/>
          </p:nvPr>
        </p:nvSpPr>
        <p:spPr>
          <a:xfrm>
            <a:off x="467544" y="1700808"/>
            <a:ext cx="8219256" cy="4873728"/>
          </a:xfrm>
        </p:spPr>
        <p:txBody>
          <a:bodyPr>
            <a:normAutofit fontScale="55000" lnSpcReduction="20000"/>
          </a:bodyPr>
          <a:lstStyle/>
          <a:p>
            <a:r>
              <a:rPr lang="tk-TM" sz="4000" b="1" dirty="0" smtClean="0"/>
              <a:t>N</a:t>
            </a:r>
            <a:r>
              <a:rPr lang="ru-RU" sz="4000" b="1" dirty="0" err="1" smtClean="0"/>
              <a:t>okatlaryň</a:t>
            </a:r>
            <a:r>
              <a:rPr lang="ru-RU" sz="4000" b="1" dirty="0" smtClean="0"/>
              <a:t> </a:t>
            </a:r>
            <a:r>
              <a:rPr lang="ru-RU" sz="4000" b="1" dirty="0" err="1" smtClean="0"/>
              <a:t>belentlik</a:t>
            </a:r>
            <a:r>
              <a:rPr lang="ru-RU" sz="4000" b="1" dirty="0" smtClean="0"/>
              <a:t> </a:t>
            </a:r>
            <a:r>
              <a:rPr lang="ru-RU" sz="4000" b="1" dirty="0" err="1" smtClean="0"/>
              <a:t>bellikleri</a:t>
            </a:r>
            <a:r>
              <a:rPr lang="ru-RU" sz="4000" b="1" dirty="0" smtClean="0"/>
              <a:t>- </a:t>
            </a:r>
            <a:r>
              <a:rPr lang="ru-RU" sz="4000" dirty="0" err="1" smtClean="0"/>
              <a:t>bu</a:t>
            </a:r>
            <a:r>
              <a:rPr lang="ru-RU" sz="4000" dirty="0" smtClean="0"/>
              <a:t> </a:t>
            </a:r>
            <a:r>
              <a:rPr lang="ru-RU" sz="4000" dirty="0" err="1" smtClean="0"/>
              <a:t>belentligiň</a:t>
            </a:r>
            <a:r>
              <a:rPr lang="ru-RU" sz="4000" dirty="0" smtClean="0"/>
              <a:t> </a:t>
            </a:r>
            <a:r>
              <a:rPr lang="ru-RU" sz="4000" dirty="0" err="1" smtClean="0"/>
              <a:t>hasap</a:t>
            </a:r>
            <a:r>
              <a:rPr lang="ru-RU" sz="4000" dirty="0" smtClean="0"/>
              <a:t> </a:t>
            </a:r>
            <a:r>
              <a:rPr lang="ru-RU" sz="4000" dirty="0" err="1" smtClean="0"/>
              <a:t>başlangyjy</a:t>
            </a:r>
            <a:r>
              <a:rPr lang="ru-RU" sz="4000" dirty="0" smtClean="0"/>
              <a:t> </a:t>
            </a:r>
            <a:r>
              <a:rPr lang="ru-RU" sz="4000" dirty="0" err="1" smtClean="0"/>
              <a:t>hökmünde</a:t>
            </a:r>
            <a:r>
              <a:rPr lang="ru-RU" sz="4000" b="1" dirty="0" smtClean="0"/>
              <a:t> </a:t>
            </a:r>
            <a:r>
              <a:rPr lang="ru-RU" sz="4000" dirty="0" err="1" smtClean="0"/>
              <a:t>kabul</a:t>
            </a:r>
            <a:r>
              <a:rPr lang="ru-RU" sz="4000" dirty="0" smtClean="0"/>
              <a:t> </a:t>
            </a:r>
            <a:r>
              <a:rPr lang="ru-RU" sz="4000" dirty="0" err="1" smtClean="0"/>
              <a:t>edilen</a:t>
            </a:r>
            <a:r>
              <a:rPr lang="ru-RU" sz="4000" dirty="0" smtClean="0"/>
              <a:t> </a:t>
            </a:r>
            <a:r>
              <a:rPr lang="ru-RU" sz="4000" dirty="0" err="1" smtClean="0"/>
              <a:t>derejeli</a:t>
            </a:r>
            <a:r>
              <a:rPr lang="ru-RU" sz="4000" dirty="0" smtClean="0"/>
              <a:t> </a:t>
            </a:r>
            <a:r>
              <a:rPr lang="ru-RU" sz="4000" dirty="0" err="1" smtClean="0"/>
              <a:t>üstden</a:t>
            </a:r>
            <a:r>
              <a:rPr lang="ru-RU" sz="4000" dirty="0" smtClean="0"/>
              <a:t> </a:t>
            </a:r>
            <a:r>
              <a:rPr lang="ru-RU" sz="4000" dirty="0" err="1" smtClean="0"/>
              <a:t>nokadyň</a:t>
            </a:r>
            <a:r>
              <a:rPr lang="ru-RU" sz="4000" dirty="0" smtClean="0"/>
              <a:t> </a:t>
            </a:r>
            <a:r>
              <a:rPr lang="ru-RU" sz="4000" dirty="0" err="1" smtClean="0"/>
              <a:t>belentliginiň</a:t>
            </a:r>
            <a:r>
              <a:rPr lang="ru-RU" sz="4000" dirty="0" smtClean="0"/>
              <a:t> </a:t>
            </a:r>
            <a:r>
              <a:rPr lang="ru-RU" sz="4000" dirty="0" err="1" smtClean="0"/>
              <a:t>san</a:t>
            </a:r>
            <a:r>
              <a:rPr lang="ru-RU" sz="4000" dirty="0" smtClean="0"/>
              <a:t> </a:t>
            </a:r>
            <a:r>
              <a:rPr lang="ru-RU" sz="4000" dirty="0" err="1" smtClean="0"/>
              <a:t>bahasy</a:t>
            </a:r>
            <a:r>
              <a:rPr lang="ru-RU" sz="4000" dirty="0" smtClean="0"/>
              <a:t>.</a:t>
            </a:r>
            <a:endParaRPr lang="ru-RU" sz="4000" dirty="0"/>
          </a:p>
          <a:p>
            <a:r>
              <a:rPr lang="ru-RU" sz="4000" dirty="0" err="1" smtClean="0"/>
              <a:t>Ýeriň</a:t>
            </a:r>
            <a:r>
              <a:rPr lang="ru-RU" sz="4000" dirty="0" smtClean="0"/>
              <a:t> </a:t>
            </a:r>
            <a:r>
              <a:rPr lang="ru-RU" sz="4000" dirty="0" err="1" smtClean="0"/>
              <a:t>üstündäki</a:t>
            </a:r>
            <a:r>
              <a:rPr lang="ru-RU" sz="4000" dirty="0" smtClean="0"/>
              <a:t> </a:t>
            </a:r>
            <a:r>
              <a:rPr lang="ru-RU" sz="4000" dirty="0" err="1" smtClean="0"/>
              <a:t>nokadyň</a:t>
            </a:r>
            <a:r>
              <a:rPr lang="ru-RU" sz="4000" dirty="0" smtClean="0"/>
              <a:t> </a:t>
            </a:r>
            <a:r>
              <a:rPr lang="ru-RU" sz="4000" dirty="0" err="1" smtClean="0"/>
              <a:t>belentlik</a:t>
            </a:r>
            <a:r>
              <a:rPr lang="ru-RU" sz="4000" dirty="0" smtClean="0"/>
              <a:t> </a:t>
            </a:r>
            <a:r>
              <a:rPr lang="ru-RU" sz="4000" dirty="0" err="1" smtClean="0"/>
              <a:t>belligini</a:t>
            </a:r>
            <a:r>
              <a:rPr lang="ru-RU" sz="4000" dirty="0" smtClean="0"/>
              <a:t>, </a:t>
            </a:r>
            <a:r>
              <a:rPr lang="ru-RU" sz="4000" dirty="0" err="1" smtClean="0"/>
              <a:t>bu</a:t>
            </a:r>
            <a:r>
              <a:rPr lang="ru-RU" sz="4000" dirty="0" smtClean="0"/>
              <a:t> </a:t>
            </a:r>
            <a:r>
              <a:rPr lang="ru-RU" sz="4000" dirty="0" err="1" smtClean="0"/>
              <a:t>nokadyň</a:t>
            </a:r>
            <a:r>
              <a:rPr lang="ru-RU" sz="4000" dirty="0" smtClean="0"/>
              <a:t>, </a:t>
            </a:r>
            <a:r>
              <a:rPr lang="ru-RU" sz="4000" dirty="0" err="1" smtClean="0"/>
              <a:t>belenlik</a:t>
            </a:r>
            <a:r>
              <a:rPr lang="ru-RU" sz="4000" dirty="0" smtClean="0"/>
              <a:t> </a:t>
            </a:r>
            <a:r>
              <a:rPr lang="ru-RU" sz="4000" dirty="0" err="1" smtClean="0"/>
              <a:t>belligi</a:t>
            </a:r>
            <a:r>
              <a:rPr lang="ru-RU" sz="4000" dirty="0" smtClean="0"/>
              <a:t> </a:t>
            </a:r>
            <a:r>
              <a:rPr lang="ru-RU" sz="4000" dirty="0" err="1" smtClean="0"/>
              <a:t>belli</a:t>
            </a:r>
            <a:r>
              <a:rPr lang="ru-RU" sz="4000" dirty="0" smtClean="0"/>
              <a:t> </a:t>
            </a:r>
            <a:r>
              <a:rPr lang="ru-RU" sz="4000" dirty="0" err="1" smtClean="0"/>
              <a:t>bolan</a:t>
            </a:r>
            <a:r>
              <a:rPr lang="ru-RU" sz="4000" dirty="0" smtClean="0"/>
              <a:t>, </a:t>
            </a:r>
            <a:r>
              <a:rPr lang="ru-RU" sz="4000" dirty="0" err="1" smtClean="0"/>
              <a:t>beýleki</a:t>
            </a:r>
            <a:r>
              <a:rPr lang="ru-RU" sz="4000" dirty="0" smtClean="0"/>
              <a:t> </a:t>
            </a:r>
            <a:r>
              <a:rPr lang="ru-RU" sz="4000" dirty="0" err="1" smtClean="0"/>
              <a:t>nokadyň</a:t>
            </a:r>
            <a:r>
              <a:rPr lang="ru-RU" sz="4000" dirty="0" smtClean="0"/>
              <a:t> </a:t>
            </a:r>
            <a:r>
              <a:rPr lang="ru-RU" sz="4000" b="1" dirty="0" err="1" smtClean="0"/>
              <a:t>beýgelmesi</a:t>
            </a:r>
            <a:r>
              <a:rPr lang="ru-RU" sz="4000" b="1" dirty="0" smtClean="0"/>
              <a:t> </a:t>
            </a:r>
            <a:r>
              <a:rPr lang="ru-RU" sz="4000" b="1" dirty="0" err="1" smtClean="0"/>
              <a:t>boýunça</a:t>
            </a:r>
            <a:r>
              <a:rPr lang="ru-RU" sz="4000" b="1" dirty="0" smtClean="0"/>
              <a:t> </a:t>
            </a:r>
            <a:r>
              <a:rPr lang="ru-RU" sz="4000" dirty="0" err="1" smtClean="0"/>
              <a:t>kesgitleýärler</a:t>
            </a:r>
            <a:r>
              <a:rPr lang="ru-RU" sz="4000" dirty="0" smtClean="0"/>
              <a:t>. </a:t>
            </a:r>
            <a:r>
              <a:rPr lang="ru-RU" sz="4000" dirty="0" err="1" smtClean="0"/>
              <a:t>Bir</a:t>
            </a:r>
            <a:r>
              <a:rPr lang="ru-RU" sz="4000" dirty="0" smtClean="0"/>
              <a:t> </a:t>
            </a:r>
            <a:r>
              <a:rPr lang="ru-RU" sz="4000" dirty="0" err="1" smtClean="0"/>
              <a:t>nokadyň</a:t>
            </a:r>
            <a:r>
              <a:rPr lang="ru-RU" sz="4000" dirty="0" smtClean="0"/>
              <a:t> </a:t>
            </a:r>
            <a:r>
              <a:rPr lang="ru-RU" sz="4000" dirty="0" err="1" smtClean="0"/>
              <a:t>beýleki</a:t>
            </a:r>
            <a:r>
              <a:rPr lang="ru-RU" sz="4000" dirty="0" smtClean="0"/>
              <a:t> </a:t>
            </a:r>
            <a:r>
              <a:rPr lang="ru-RU" sz="4000" dirty="0" err="1" smtClean="0"/>
              <a:t>bir</a:t>
            </a:r>
            <a:r>
              <a:rPr lang="ru-RU" sz="4000" dirty="0" smtClean="0"/>
              <a:t> </a:t>
            </a:r>
            <a:r>
              <a:rPr lang="ru-RU" sz="4000" dirty="0" err="1" smtClean="0"/>
              <a:t>nokatdan</a:t>
            </a:r>
            <a:r>
              <a:rPr lang="ru-RU" sz="4000" dirty="0" smtClean="0"/>
              <a:t> </a:t>
            </a:r>
            <a:r>
              <a:rPr lang="ru-RU" sz="4000" b="1" dirty="0" err="1" smtClean="0"/>
              <a:t>beýgelmesini</a:t>
            </a:r>
            <a:r>
              <a:rPr lang="ru-RU" sz="4000" b="1" dirty="0" smtClean="0"/>
              <a:t> </a:t>
            </a:r>
            <a:r>
              <a:rPr lang="ru-RU" sz="4000" b="1" dirty="0" err="1" smtClean="0"/>
              <a:t>ölçemeklige</a:t>
            </a:r>
            <a:r>
              <a:rPr lang="ru-RU" sz="4000" b="1" dirty="0" smtClean="0"/>
              <a:t> </a:t>
            </a:r>
            <a:r>
              <a:rPr lang="ru-RU" sz="4000" b="1" dirty="0" err="1" smtClean="0"/>
              <a:t>niwelirleme</a:t>
            </a:r>
            <a:r>
              <a:rPr lang="ru-RU" sz="4000" b="1" dirty="0" smtClean="0"/>
              <a:t> </a:t>
            </a:r>
            <a:r>
              <a:rPr lang="ru-RU" sz="4000" b="1" dirty="0" err="1" smtClean="0"/>
              <a:t>diýilüär</a:t>
            </a:r>
            <a:r>
              <a:rPr lang="ru-RU" sz="4000" b="1" dirty="0" smtClean="0"/>
              <a:t>.</a:t>
            </a:r>
            <a:r>
              <a:rPr lang="ru-RU" sz="4000" dirty="0" smtClean="0"/>
              <a:t> </a:t>
            </a:r>
            <a:r>
              <a:rPr lang="tk-TM" sz="3600" dirty="0" smtClean="0"/>
              <a:t>B</a:t>
            </a:r>
            <a:r>
              <a:rPr lang="ru-RU" sz="3600" dirty="0" err="1" smtClean="0"/>
              <a:t>aşgaça</a:t>
            </a:r>
            <a:r>
              <a:rPr lang="ru-RU" sz="3600" dirty="0" smtClean="0"/>
              <a:t> </a:t>
            </a:r>
            <a:r>
              <a:rPr lang="ru-RU" sz="3600" dirty="0" err="1" smtClean="0"/>
              <a:t>aýdylanda</a:t>
            </a:r>
            <a:r>
              <a:rPr lang="ru-RU" sz="3600" dirty="0" smtClean="0"/>
              <a:t>,</a:t>
            </a:r>
            <a:r>
              <a:rPr lang="tk-TM" sz="4000" b="1" dirty="0" smtClean="0"/>
              <a:t>Ýeriň  </a:t>
            </a:r>
            <a:r>
              <a:rPr lang="tk-TM" sz="4000" b="1" dirty="0"/>
              <a:t>üstündäki nokatlaryň berlen başlangyç üste görä beýikliginiň ýa-da nokatlaryň özara beýiklik aratapawudynyň (beýgelmesiniň) kesgitlenilmegi niwelirleme diýlip atlandyrylýar. </a:t>
            </a:r>
            <a:endParaRPr lang="ru-RU" sz="4000" b="1" dirty="0" smtClean="0"/>
          </a:p>
          <a:p>
            <a:r>
              <a:rPr lang="tk-TM" sz="4000" dirty="0" smtClean="0"/>
              <a:t>B</a:t>
            </a:r>
            <a:r>
              <a:rPr lang="ru-RU" sz="4000" dirty="0" err="1" smtClean="0"/>
              <a:t>elentligiň</a:t>
            </a:r>
            <a:r>
              <a:rPr lang="ru-RU" sz="4000" dirty="0" smtClean="0"/>
              <a:t> </a:t>
            </a:r>
            <a:r>
              <a:rPr lang="ru-RU" sz="4000" dirty="0" err="1" smtClean="0"/>
              <a:t>hasap</a:t>
            </a:r>
            <a:r>
              <a:rPr lang="ru-RU" sz="4000" dirty="0" smtClean="0"/>
              <a:t> </a:t>
            </a:r>
            <a:r>
              <a:rPr lang="ru-RU" sz="4000" dirty="0" err="1" smtClean="0"/>
              <a:t>başlangyjy</a:t>
            </a:r>
            <a:r>
              <a:rPr lang="ru-RU" sz="4000" dirty="0" smtClean="0"/>
              <a:t> </a:t>
            </a:r>
            <a:r>
              <a:rPr lang="ru-RU" sz="4000" dirty="0" err="1" smtClean="0"/>
              <a:t>hşkmünde</a:t>
            </a:r>
            <a:r>
              <a:rPr lang="ru-RU" sz="4000" dirty="0" smtClean="0"/>
              <a:t>- </a:t>
            </a:r>
            <a:r>
              <a:rPr lang="ru-RU" sz="4000" dirty="0" err="1" smtClean="0"/>
              <a:t>Kronştad</a:t>
            </a:r>
            <a:r>
              <a:rPr lang="ru-RU" sz="4000" dirty="0" smtClean="0"/>
              <a:t> </a:t>
            </a:r>
            <a:r>
              <a:rPr lang="ru-RU" sz="4000" dirty="0" err="1" smtClean="0"/>
              <a:t>futştogynyň</a:t>
            </a:r>
            <a:r>
              <a:rPr lang="ru-RU" sz="4000" dirty="0" smtClean="0"/>
              <a:t> </a:t>
            </a:r>
            <a:r>
              <a:rPr lang="ru-RU" sz="4000" dirty="0" err="1" smtClean="0"/>
              <a:t>noly</a:t>
            </a:r>
            <a:r>
              <a:rPr lang="ru-RU" sz="4000" dirty="0" smtClean="0"/>
              <a:t> </a:t>
            </a:r>
            <a:r>
              <a:rPr lang="ru-RU" sz="4000" dirty="0" err="1" smtClean="0"/>
              <a:t>kabul</a:t>
            </a:r>
            <a:r>
              <a:rPr lang="ru-RU" sz="4000" dirty="0" smtClean="0"/>
              <a:t> </a:t>
            </a:r>
            <a:r>
              <a:rPr lang="ru-RU" sz="4000" dirty="0" err="1" smtClean="0"/>
              <a:t>edilen</a:t>
            </a:r>
            <a:r>
              <a:rPr lang="ru-RU" sz="4000" dirty="0" smtClean="0"/>
              <a:t>, </a:t>
            </a:r>
            <a:r>
              <a:rPr lang="ru-RU" sz="4000" dirty="0" err="1" smtClean="0"/>
              <a:t>ýagny</a:t>
            </a:r>
            <a:r>
              <a:rPr lang="ru-RU" sz="4000" dirty="0" smtClean="0"/>
              <a:t> </a:t>
            </a:r>
            <a:r>
              <a:rPr lang="ru-RU" sz="4000" dirty="0" err="1" smtClean="0"/>
              <a:t>Kronştad</a:t>
            </a:r>
            <a:r>
              <a:rPr lang="ru-RU" sz="4000" dirty="0" smtClean="0"/>
              <a:t> </a:t>
            </a:r>
            <a:r>
              <a:rPr lang="ru-RU" sz="4000" dirty="0" err="1" smtClean="0"/>
              <a:t>köprüleriniň</a:t>
            </a:r>
            <a:r>
              <a:rPr lang="ru-RU" sz="4000" dirty="0" smtClean="0"/>
              <a:t> </a:t>
            </a:r>
            <a:r>
              <a:rPr lang="ru-RU" sz="4000" dirty="0" err="1" smtClean="0"/>
              <a:t>sütünleriniň</a:t>
            </a:r>
            <a:r>
              <a:rPr lang="ru-RU" sz="4000" dirty="0" smtClean="0"/>
              <a:t> </a:t>
            </a:r>
            <a:r>
              <a:rPr lang="ru-RU" sz="4000" dirty="0" err="1" smtClean="0"/>
              <a:t>birine</a:t>
            </a:r>
            <a:r>
              <a:rPr lang="ru-RU" sz="4000" dirty="0" smtClean="0"/>
              <a:t> </a:t>
            </a:r>
            <a:r>
              <a:rPr lang="ru-RU" sz="4000" dirty="0" err="1" smtClean="0"/>
              <a:t>berkidilen</a:t>
            </a:r>
            <a:r>
              <a:rPr lang="ru-RU" sz="4000" dirty="0" smtClean="0"/>
              <a:t> </a:t>
            </a:r>
            <a:r>
              <a:rPr lang="ru-RU" sz="4000" dirty="0" err="1" smtClean="0"/>
              <a:t>mis</a:t>
            </a:r>
            <a:r>
              <a:rPr lang="ru-RU" sz="4000" dirty="0" smtClean="0"/>
              <a:t> </a:t>
            </a:r>
            <a:r>
              <a:rPr lang="ru-RU" sz="4000" dirty="0" err="1" smtClean="0"/>
              <a:t>plastinkada</a:t>
            </a:r>
            <a:r>
              <a:rPr lang="ru-RU" sz="4000" dirty="0" smtClean="0"/>
              <a:t> </a:t>
            </a:r>
            <a:r>
              <a:rPr lang="ru-RU" sz="4000" dirty="0" err="1" smtClean="0"/>
              <a:t>bellenen</a:t>
            </a:r>
            <a:r>
              <a:rPr lang="ru-RU" sz="4000" dirty="0" smtClean="0"/>
              <a:t> </a:t>
            </a:r>
            <a:r>
              <a:rPr lang="ru-RU" sz="4000" dirty="0" err="1" smtClean="0"/>
              <a:t>kese</a:t>
            </a:r>
            <a:r>
              <a:rPr lang="ru-RU" sz="4000" dirty="0" smtClean="0"/>
              <a:t> </a:t>
            </a:r>
            <a:r>
              <a:rPr lang="ru-RU" sz="4000" dirty="0" err="1" smtClean="0"/>
              <a:t>çyzyk</a:t>
            </a:r>
            <a:r>
              <a:rPr lang="ru-RU" sz="4000" dirty="0" smtClean="0"/>
              <a:t> (</a:t>
            </a:r>
            <a:r>
              <a:rPr lang="ru-RU" sz="4000" dirty="0" err="1" smtClean="0"/>
              <a:t>belentligiň</a:t>
            </a:r>
            <a:r>
              <a:rPr lang="ru-RU" sz="4000" dirty="0" smtClean="0"/>
              <a:t> </a:t>
            </a:r>
            <a:r>
              <a:rPr lang="ru-RU" sz="4000" dirty="0" err="1" smtClean="0"/>
              <a:t>Baltika</a:t>
            </a:r>
            <a:r>
              <a:rPr lang="ru-RU" sz="4000" dirty="0" smtClean="0"/>
              <a:t> </a:t>
            </a:r>
            <a:r>
              <a:rPr lang="ru-RU" sz="4000" dirty="0" err="1" smtClean="0"/>
              <a:t>ulgamy</a:t>
            </a:r>
            <a:r>
              <a:rPr lang="ru-RU" sz="4000" dirty="0" smtClean="0"/>
              <a:t>). </a:t>
            </a:r>
            <a:endParaRPr lang="tk-TM" sz="4000" b="1" dirty="0" smtClean="0"/>
          </a:p>
        </p:txBody>
      </p:sp>
    </p:spTree>
    <p:extLst>
      <p:ext uri="{BB962C8B-B14F-4D97-AF65-F5344CB8AC3E}">
        <p14:creationId xmlns:p14="http://schemas.microsoft.com/office/powerpoint/2010/main" val="575577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276872"/>
            <a:ext cx="8640960" cy="3456384"/>
          </a:xfrm>
        </p:spPr>
        <p:txBody>
          <a:bodyPr/>
          <a:lstStyle/>
          <a:p>
            <a:r>
              <a:rPr lang="tk-TM" sz="4000" b="1" dirty="0"/>
              <a:t>Niwelirlemäniň kömegi bilen beýiklik</a:t>
            </a:r>
            <a:r>
              <a:rPr lang="ru-RU" sz="4000" b="1" dirty="0"/>
              <a:t> </a:t>
            </a:r>
            <a:r>
              <a:rPr lang="tk-TM" sz="4000" b="1" dirty="0" smtClean="0"/>
              <a:t>bahasy </a:t>
            </a:r>
            <a:r>
              <a:rPr lang="tk-TM" sz="4000" b="1" dirty="0"/>
              <a:t>başlangyç nokatlardan ölçenilýän nokatlara </a:t>
            </a:r>
            <a:r>
              <a:rPr lang="tk-TM" sz="4000" b="1" dirty="0" smtClean="0"/>
              <a:t>geçirilýär. </a:t>
            </a:r>
            <a:endParaRPr lang="ru-RU" dirty="0"/>
          </a:p>
        </p:txBody>
      </p:sp>
    </p:spTree>
    <p:extLst>
      <p:ext uri="{BB962C8B-B14F-4D97-AF65-F5344CB8AC3E}">
        <p14:creationId xmlns:p14="http://schemas.microsoft.com/office/powerpoint/2010/main" val="1088811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b="8851"/>
          <a:stretch/>
        </p:blipFill>
        <p:spPr>
          <a:xfrm>
            <a:off x="2699792" y="2636912"/>
            <a:ext cx="6039693" cy="3846640"/>
          </a:xfrm>
          <a:prstGeom prst="rect">
            <a:avLst/>
          </a:prstGeom>
        </p:spPr>
      </p:pic>
      <p:sp>
        <p:nvSpPr>
          <p:cNvPr id="2" name="Заголовок 1"/>
          <p:cNvSpPr>
            <a:spLocks noGrp="1"/>
          </p:cNvSpPr>
          <p:nvPr>
            <p:ph type="title"/>
          </p:nvPr>
        </p:nvSpPr>
        <p:spPr>
          <a:xfrm>
            <a:off x="467544" y="692696"/>
            <a:ext cx="8229600" cy="1066800"/>
          </a:xfrm>
        </p:spPr>
        <p:txBody>
          <a:bodyPr/>
          <a:lstStyle/>
          <a:p>
            <a:r>
              <a:rPr lang="tk-TM" dirty="0" smtClean="0"/>
              <a:t>Beýikligiň görnüşleri</a:t>
            </a:r>
            <a:endParaRPr lang="ru-RU" dirty="0"/>
          </a:p>
        </p:txBody>
      </p:sp>
      <p:sp>
        <p:nvSpPr>
          <p:cNvPr id="3" name="Объект 2"/>
          <p:cNvSpPr>
            <a:spLocks noGrp="1"/>
          </p:cNvSpPr>
          <p:nvPr>
            <p:ph idx="1"/>
          </p:nvPr>
        </p:nvSpPr>
        <p:spPr>
          <a:xfrm>
            <a:off x="395536" y="1772816"/>
            <a:ext cx="8229600" cy="4325112"/>
          </a:xfrm>
        </p:spPr>
        <p:txBody>
          <a:bodyPr>
            <a:normAutofit/>
          </a:bodyPr>
          <a:lstStyle/>
          <a:p>
            <a:r>
              <a:rPr lang="tk-TM" sz="3200" b="1" dirty="0" smtClean="0"/>
              <a:t>Absolýut beýiklik </a:t>
            </a:r>
          </a:p>
          <a:p>
            <a:r>
              <a:rPr lang="tk-TM" sz="3200" b="1" dirty="0" smtClean="0"/>
              <a:t>Şertli beýiklik</a:t>
            </a:r>
          </a:p>
          <a:p>
            <a:r>
              <a:rPr lang="tk-TM" sz="3200" b="1" dirty="0" smtClean="0"/>
              <a:t>Otnositel beýiklik ýa-da beýgelme</a:t>
            </a:r>
          </a:p>
          <a:p>
            <a:endParaRPr lang="ru-RU" sz="3200" dirty="0"/>
          </a:p>
        </p:txBody>
      </p:sp>
    </p:spTree>
    <p:extLst>
      <p:ext uri="{BB962C8B-B14F-4D97-AF65-F5344CB8AC3E}">
        <p14:creationId xmlns:p14="http://schemas.microsoft.com/office/powerpoint/2010/main" val="17785838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714356"/>
            <a:ext cx="8229600" cy="1066800"/>
          </a:xfrm>
        </p:spPr>
        <p:txBody>
          <a:bodyPr/>
          <a:lstStyle/>
          <a:p>
            <a:r>
              <a:rPr lang="tk-TM" dirty="0" smtClean="0"/>
              <a:t>Kronştadt futştoky</a:t>
            </a:r>
            <a:endParaRPr lang="ru-RU" dirty="0"/>
          </a:p>
        </p:txBody>
      </p:sp>
      <p:sp>
        <p:nvSpPr>
          <p:cNvPr id="3" name="Содержимое 2"/>
          <p:cNvSpPr>
            <a:spLocks noGrp="1"/>
          </p:cNvSpPr>
          <p:nvPr>
            <p:ph idx="1"/>
          </p:nvPr>
        </p:nvSpPr>
        <p:spPr/>
        <p:txBody>
          <a:bodyPr/>
          <a:lstStyle/>
          <a:p>
            <a:endParaRPr lang="ru-RU" dirty="0"/>
          </a:p>
        </p:txBody>
      </p:sp>
      <p:pic>
        <p:nvPicPr>
          <p:cNvPr id="5122" name="Picture 2" descr="Шар 10006"/>
          <p:cNvPicPr>
            <a:picLocks noChangeAspect="1" noChangeArrowheads="1"/>
          </p:cNvPicPr>
          <p:nvPr/>
        </p:nvPicPr>
        <p:blipFill>
          <a:blip r:embed="rId2" cstate="print"/>
          <a:srcRect/>
          <a:stretch>
            <a:fillRect/>
          </a:stretch>
        </p:blipFill>
        <p:spPr bwMode="auto">
          <a:xfrm>
            <a:off x="214282" y="1714488"/>
            <a:ext cx="4983928" cy="5143512"/>
          </a:xfrm>
          <a:prstGeom prst="rect">
            <a:avLst/>
          </a:prstGeom>
          <a:noFill/>
        </p:spPr>
      </p:pic>
      <p:pic>
        <p:nvPicPr>
          <p:cNvPr id="5123" name="Picture 3" descr="D:\развлечение\учеба\лекции для строит.факультетов\foto\400px-Kronstadt_tide-gauge.jpg"/>
          <p:cNvPicPr>
            <a:picLocks noChangeAspect="1" noChangeArrowheads="1"/>
          </p:cNvPicPr>
          <p:nvPr/>
        </p:nvPicPr>
        <p:blipFill>
          <a:blip r:embed="rId3" cstate="print"/>
          <a:srcRect/>
          <a:stretch>
            <a:fillRect/>
          </a:stretch>
        </p:blipFill>
        <p:spPr bwMode="auto">
          <a:xfrm>
            <a:off x="5214942" y="1000148"/>
            <a:ext cx="3810000" cy="5715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_b5e66_6594366_XXL.jpg"/>
          <p:cNvPicPr>
            <a:picLocks noChangeAspect="1"/>
          </p:cNvPicPr>
          <p:nvPr/>
        </p:nvPicPr>
        <p:blipFill>
          <a:blip r:embed="rId2" cstate="print"/>
          <a:stretch>
            <a:fillRect/>
          </a:stretch>
        </p:blipFill>
        <p:spPr>
          <a:xfrm>
            <a:off x="214282" y="1071546"/>
            <a:ext cx="3901440" cy="2602230"/>
          </a:xfrm>
          <a:prstGeom prst="rect">
            <a:avLst/>
          </a:prstGeom>
        </p:spPr>
      </p:pic>
      <p:pic>
        <p:nvPicPr>
          <p:cNvPr id="6" name="Рисунок 5" descr="caption.jpg"/>
          <p:cNvPicPr>
            <a:picLocks noChangeAspect="1"/>
          </p:cNvPicPr>
          <p:nvPr/>
        </p:nvPicPr>
        <p:blipFill>
          <a:blip r:embed="rId3" cstate="print"/>
          <a:stretch>
            <a:fillRect/>
          </a:stretch>
        </p:blipFill>
        <p:spPr>
          <a:xfrm>
            <a:off x="4286248" y="0"/>
            <a:ext cx="4572000" cy="6858000"/>
          </a:xfrm>
          <a:prstGeom prst="rect">
            <a:avLst/>
          </a:prstGeom>
        </p:spPr>
      </p:pic>
      <p:sp>
        <p:nvSpPr>
          <p:cNvPr id="4" name="Заголовок 3"/>
          <p:cNvSpPr>
            <a:spLocks noGrp="1"/>
          </p:cNvSpPr>
          <p:nvPr>
            <p:ph type="title"/>
          </p:nvPr>
        </p:nvSpPr>
        <p:spPr>
          <a:xfrm>
            <a:off x="0" y="4143380"/>
            <a:ext cx="4357686" cy="1143008"/>
          </a:xfrm>
        </p:spPr>
        <p:txBody>
          <a:bodyPr>
            <a:normAutofit/>
          </a:bodyPr>
          <a:lstStyle/>
          <a:p>
            <a:r>
              <a:rPr lang="tk-TM" b="1" dirty="0" smtClean="0">
                <a:solidFill>
                  <a:schemeClr val="accent1">
                    <a:lumMod val="50000"/>
                  </a:schemeClr>
                </a:solidFill>
              </a:rPr>
              <a:t>Kronştadt futştoky</a:t>
            </a:r>
            <a:endParaRPr lang="ru-RU" b="1" dirty="0">
              <a:solidFill>
                <a:schemeClr val="accent1">
                  <a:lumMod val="50000"/>
                </a:schemeClr>
              </a:solidFill>
            </a:endParaRPr>
          </a:p>
        </p:txBody>
      </p:sp>
    </p:spTree>
    <p:extLst>
      <p:ext uri="{BB962C8B-B14F-4D97-AF65-F5344CB8AC3E}">
        <p14:creationId xmlns:p14="http://schemas.microsoft.com/office/powerpoint/2010/main" val="1270381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64704"/>
            <a:ext cx="8229600" cy="1066800"/>
          </a:xfrm>
        </p:spPr>
        <p:txBody>
          <a:bodyPr/>
          <a:lstStyle/>
          <a:p>
            <a:r>
              <a:rPr lang="tk-TM" b="1" dirty="0" smtClean="0"/>
              <a:t>Niwelirlemegiň </a:t>
            </a:r>
            <a:r>
              <a:rPr lang="tk-TM" b="1" dirty="0" smtClean="0"/>
              <a:t>usullary</a:t>
            </a:r>
            <a:endParaRPr lang="ru-RU" b="1" dirty="0"/>
          </a:p>
        </p:txBody>
      </p:sp>
      <p:sp>
        <p:nvSpPr>
          <p:cNvPr id="3" name="Объект 2"/>
          <p:cNvSpPr>
            <a:spLocks noGrp="1"/>
          </p:cNvSpPr>
          <p:nvPr>
            <p:ph idx="1"/>
          </p:nvPr>
        </p:nvSpPr>
        <p:spPr>
          <a:xfrm>
            <a:off x="395536" y="1844824"/>
            <a:ext cx="8291264" cy="4729712"/>
          </a:xfrm>
        </p:spPr>
        <p:txBody>
          <a:bodyPr>
            <a:normAutofit fontScale="62500" lnSpcReduction="20000"/>
          </a:bodyPr>
          <a:lstStyle/>
          <a:p>
            <a:r>
              <a:rPr lang="ru-RU" sz="4300" b="1" noProof="1" smtClean="0">
                <a:latin typeface="+mj-lt"/>
              </a:rPr>
              <a:t>Geometriki </a:t>
            </a:r>
            <a:r>
              <a:rPr lang="ru-RU" sz="4000" b="1" dirty="0" err="1" smtClean="0"/>
              <a:t>niwelirlemek</a:t>
            </a:r>
            <a:r>
              <a:rPr lang="ru-RU" sz="4000" b="1" dirty="0" smtClean="0"/>
              <a:t> (</a:t>
            </a:r>
            <a:r>
              <a:rPr lang="ru-RU" sz="4000" b="1" dirty="0" err="1" smtClean="0"/>
              <a:t>kese</a:t>
            </a:r>
            <a:r>
              <a:rPr lang="ru-RU" sz="4000" b="1" dirty="0" smtClean="0"/>
              <a:t> </a:t>
            </a:r>
            <a:r>
              <a:rPr lang="ru-RU" sz="4000" b="1" dirty="0" err="1" smtClean="0"/>
              <a:t>şöhle</a:t>
            </a:r>
            <a:r>
              <a:rPr lang="ru-RU" sz="4000" b="1" dirty="0" smtClean="0"/>
              <a:t> </a:t>
            </a:r>
            <a:r>
              <a:rPr lang="ru-RU" sz="4000" b="1" dirty="0" err="1" smtClean="0"/>
              <a:t>bilen</a:t>
            </a:r>
            <a:r>
              <a:rPr lang="ru-RU" sz="4000" b="1" dirty="0" smtClean="0"/>
              <a:t> </a:t>
            </a:r>
            <a:r>
              <a:rPr lang="ru-RU" sz="4000" b="1" dirty="0" err="1" smtClean="0"/>
              <a:t>niwelirlemek</a:t>
            </a:r>
            <a:r>
              <a:rPr lang="ru-RU" sz="4000" b="1" dirty="0" smtClean="0"/>
              <a:t>);</a:t>
            </a:r>
            <a:endParaRPr lang="ru-RU" sz="4300" b="1" noProof="1" smtClean="0">
              <a:latin typeface="+mj-lt"/>
            </a:endParaRPr>
          </a:p>
          <a:p>
            <a:r>
              <a:rPr lang="en-US" sz="4300" b="1" dirty="0" smtClean="0">
                <a:latin typeface="+mj-lt"/>
              </a:rPr>
              <a:t>T</a:t>
            </a:r>
            <a:r>
              <a:rPr lang="ru-RU" sz="4300" b="1" noProof="1" smtClean="0">
                <a:latin typeface="+mj-lt"/>
              </a:rPr>
              <a:t>rigonometriki (ýapgytlyk şöhlesi bilen niwelirlemek);</a:t>
            </a:r>
            <a:endParaRPr lang="ru-RU" sz="4300" b="1" noProof="1" smtClean="0">
              <a:latin typeface="+mj-lt"/>
            </a:endParaRPr>
          </a:p>
          <a:p>
            <a:r>
              <a:rPr lang="en-US" sz="4300" b="1" dirty="0" smtClean="0">
                <a:latin typeface="+mj-lt"/>
              </a:rPr>
              <a:t>G</a:t>
            </a:r>
            <a:r>
              <a:rPr lang="tk-TM" sz="4300" b="1" dirty="0" smtClean="0">
                <a:latin typeface="+mj-lt"/>
              </a:rPr>
              <a:t>idrostatiki;</a:t>
            </a:r>
            <a:endParaRPr lang="tk-TM" sz="4300" b="1" dirty="0" smtClean="0">
              <a:latin typeface="+mj-lt"/>
            </a:endParaRPr>
          </a:p>
          <a:p>
            <a:r>
              <a:rPr lang="en-US" sz="4300" b="1" dirty="0" smtClean="0">
                <a:latin typeface="+mj-lt"/>
              </a:rPr>
              <a:t>B</a:t>
            </a:r>
            <a:r>
              <a:rPr lang="tk-TM" sz="4300" b="1" dirty="0" smtClean="0">
                <a:latin typeface="+mj-lt"/>
              </a:rPr>
              <a:t>arometriki;</a:t>
            </a:r>
            <a:endParaRPr lang="tk-TM" sz="4300" b="1" dirty="0" smtClean="0">
              <a:latin typeface="+mj-lt"/>
            </a:endParaRPr>
          </a:p>
          <a:p>
            <a:r>
              <a:rPr lang="en-US" sz="4300" b="1" dirty="0" smtClean="0">
                <a:latin typeface="+mj-lt"/>
              </a:rPr>
              <a:t>M</a:t>
            </a:r>
            <a:r>
              <a:rPr lang="tk-TM" sz="4300" b="1" dirty="0" smtClean="0">
                <a:latin typeface="+mj-lt"/>
              </a:rPr>
              <a:t>ehaniki;</a:t>
            </a:r>
            <a:endParaRPr lang="tk-TM" sz="4300" b="1" dirty="0" smtClean="0">
              <a:latin typeface="+mj-lt"/>
            </a:endParaRPr>
          </a:p>
          <a:p>
            <a:r>
              <a:rPr lang="en-US" sz="4300" b="1" dirty="0" smtClean="0">
                <a:latin typeface="+mj-lt"/>
              </a:rPr>
              <a:t>R</a:t>
            </a:r>
            <a:r>
              <a:rPr lang="tk-TM" sz="4300" b="1" dirty="0" smtClean="0">
                <a:latin typeface="+mj-lt"/>
              </a:rPr>
              <a:t>adiogeodeziki;</a:t>
            </a:r>
            <a:endParaRPr lang="tk-TM" sz="4300" b="1" dirty="0" smtClean="0">
              <a:latin typeface="+mj-lt"/>
            </a:endParaRPr>
          </a:p>
          <a:p>
            <a:r>
              <a:rPr lang="tk-TM" sz="4300" b="1" dirty="0" smtClean="0">
                <a:latin typeface="+mj-lt"/>
              </a:rPr>
              <a:t>Ýeriň emeli hemrasyndan;</a:t>
            </a:r>
            <a:endParaRPr lang="tk-TM" sz="4300" b="1" dirty="0" smtClean="0">
              <a:latin typeface="+mj-lt"/>
            </a:endParaRPr>
          </a:p>
          <a:p>
            <a:r>
              <a:rPr lang="en-US" sz="4300" b="1" dirty="0" smtClean="0">
                <a:latin typeface="+mj-lt"/>
              </a:rPr>
              <a:t>S</a:t>
            </a:r>
            <a:r>
              <a:rPr lang="tk-TM" sz="4300" b="1" dirty="0" smtClean="0">
                <a:latin typeface="+mj-lt"/>
              </a:rPr>
              <a:t>kanerli;</a:t>
            </a:r>
            <a:endParaRPr lang="tk-TM" sz="4300" b="1" dirty="0" smtClean="0">
              <a:latin typeface="+mj-lt"/>
            </a:endParaRPr>
          </a:p>
          <a:p>
            <a:r>
              <a:rPr lang="en-US" sz="4300" b="1" dirty="0" smtClean="0">
                <a:latin typeface="+mj-lt"/>
              </a:rPr>
              <a:t>S</a:t>
            </a:r>
            <a:r>
              <a:rPr lang="tk-TM" sz="4300" b="1" dirty="0" smtClean="0">
                <a:latin typeface="+mj-lt"/>
              </a:rPr>
              <a:t>tereofotogrammetriki</a:t>
            </a:r>
            <a:r>
              <a:rPr lang="ru-RU" sz="4300" b="1" dirty="0" smtClean="0">
                <a:latin typeface="+mj-lt"/>
              </a:rPr>
              <a:t> </a:t>
            </a:r>
            <a:r>
              <a:rPr lang="tk-TM" sz="4300" b="1" dirty="0" smtClean="0">
                <a:latin typeface="+mj-lt"/>
              </a:rPr>
              <a:t>niwelirleme we käbir başga niwelirlemeler.</a:t>
            </a:r>
            <a:endParaRPr lang="tk-TM" sz="4300" b="1" dirty="0" smtClean="0">
              <a:latin typeface="+mj-lt"/>
            </a:endParaRPr>
          </a:p>
          <a:p>
            <a:endParaRPr lang="ru-RU" dirty="0"/>
          </a:p>
        </p:txBody>
      </p:sp>
    </p:spTree>
    <p:extLst>
      <p:ext uri="{BB962C8B-B14F-4D97-AF65-F5344CB8AC3E}">
        <p14:creationId xmlns:p14="http://schemas.microsoft.com/office/powerpoint/2010/main" val="1297103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792088"/>
          </a:xfrm>
        </p:spPr>
        <p:txBody>
          <a:bodyPr>
            <a:normAutofit/>
          </a:bodyPr>
          <a:lstStyle/>
          <a:p>
            <a:pPr algn="ctr"/>
            <a:r>
              <a:rPr lang="tk-TM" sz="3200" b="1" dirty="0" smtClean="0"/>
              <a:t>Döwlet niwelirleme torlary</a:t>
            </a:r>
            <a:endParaRPr lang="ru-RU" sz="3200" b="1" dirty="0"/>
          </a:p>
        </p:txBody>
      </p:sp>
      <p:pic>
        <p:nvPicPr>
          <p:cNvPr id="4" name="Picture 3"/>
          <p:cNvPicPr>
            <a:picLocks noGrp="1" noChangeAspect="1" noChangeArrowheads="1"/>
          </p:cNvPicPr>
          <p:nvPr>
            <p:ph idx="1"/>
          </p:nvPr>
        </p:nvPicPr>
        <p:blipFill>
          <a:blip r:embed="rId2" cstate="print"/>
          <a:srcRect/>
          <a:stretch>
            <a:fillRect/>
          </a:stretch>
        </p:blipFill>
        <p:spPr bwMode="auto">
          <a:xfrm>
            <a:off x="1547664" y="1052736"/>
            <a:ext cx="6912768" cy="5454427"/>
          </a:xfrm>
          <a:prstGeom prst="rect">
            <a:avLst/>
          </a:prstGeom>
          <a:noFill/>
          <a:ln w="9525">
            <a:noFill/>
            <a:miter lim="800000"/>
            <a:headEnd/>
            <a:tailEnd/>
          </a:ln>
          <a:effectLst/>
        </p:spPr>
      </p:pic>
    </p:spTree>
    <p:extLst>
      <p:ext uri="{BB962C8B-B14F-4D97-AF65-F5344CB8AC3E}">
        <p14:creationId xmlns:p14="http://schemas.microsoft.com/office/powerpoint/2010/main" val="7983118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Другая 2">
      <a:dk1>
        <a:srgbClr val="0000C8"/>
      </a:dk1>
      <a:lt1>
        <a:sysClr val="window" lastClr="FFFFFF"/>
      </a:lt1>
      <a:dk2>
        <a:srgbClr val="00009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Override1.xml><?xml version="1.0" encoding="utf-8"?>
<a:themeOverride xmlns:a="http://schemas.openxmlformats.org/drawingml/2006/main">
  <a:clrScheme name="Другая 2">
    <a:dk1>
      <a:srgbClr val="0000C8"/>
    </a:dk1>
    <a:lt1>
      <a:sysClr val="window" lastClr="FFFFFF"/>
    </a:lt1>
    <a:dk2>
      <a:srgbClr val="00009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5131</TotalTime>
  <Words>496</Words>
  <Application>Microsoft Office PowerPoint</Application>
  <PresentationFormat>Экран (4:3)</PresentationFormat>
  <Paragraphs>77</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Городская</vt:lpstr>
      <vt:lpstr>Niwelirleme we onuň görnüşleri</vt:lpstr>
      <vt:lpstr>Meýilnama </vt:lpstr>
      <vt:lpstr>Niwelirlemäniň niýetlenişi we görnüşleri, olaryň takyklygy.</vt:lpstr>
      <vt:lpstr>Презентация PowerPoint</vt:lpstr>
      <vt:lpstr>Beýikligiň görnüşleri</vt:lpstr>
      <vt:lpstr>Kronştadt futştoky</vt:lpstr>
      <vt:lpstr>Kronştadt futştoky</vt:lpstr>
      <vt:lpstr>Niwelirlemegiň usullary</vt:lpstr>
      <vt:lpstr>Döwlet niwelirleme torlary</vt:lpstr>
      <vt:lpstr>Презентация PowerPoint</vt:lpstr>
      <vt:lpstr>Döwlet geodezik beýiklik torlarynyň çyzyklarynda:</vt:lpstr>
      <vt:lpstr>Beýiklik geodezik torlary</vt:lpstr>
      <vt:lpstr>Niwelirler</vt:lpstr>
      <vt:lpstr>N-3 niweliri</vt:lpstr>
      <vt:lpstr>N-3</vt:lpstr>
      <vt:lpstr>N-3 görüş meýdany</vt:lpstr>
      <vt:lpstr>Niwelirler</vt:lpstr>
      <vt:lpstr>Niwelirler</vt:lpstr>
      <vt:lpstr>Презентация PowerPoint</vt:lpstr>
      <vt:lpstr>Niwelir reýkalary</vt:lpstr>
      <vt:lpstr> </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Niwelirleme</dc:title>
  <dc:creator>Lenowa</dc:creator>
  <cp:lastModifiedBy>Пользователь</cp:lastModifiedBy>
  <cp:revision>42</cp:revision>
  <dcterms:created xsi:type="dcterms:W3CDTF">2019-01-14T04:50:59Z</dcterms:created>
  <dcterms:modified xsi:type="dcterms:W3CDTF">2020-02-23T10:31:47Z</dcterms:modified>
</cp:coreProperties>
</file>