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8568952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478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40960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5577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640960" cy="6336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953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88640"/>
            <a:ext cx="8568952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6115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3422"/>
            <a:ext cx="8928992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7541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520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5"/>
            <a:ext cx="8856984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310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00" y="116632"/>
            <a:ext cx="8784976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4813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8544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2020-02-28T11:54:36Z</dcterms:created>
  <dcterms:modified xsi:type="dcterms:W3CDTF">2020-03-13T05:52:50Z</dcterms:modified>
</cp:coreProperties>
</file>