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86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5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9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32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8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7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65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0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8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0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6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10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94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66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9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60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1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BD30A8-0AF2-4B75-A77A-31543DC4C00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0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5400" b="1" u="sng" dirty="0" smtClean="0">
                <a:latin typeface="+mn-lt"/>
                <a:cs typeface="Times New Roman" panose="02020603050405020304" pitchFamily="18" charset="0"/>
              </a:rPr>
              <a:t>Barlyk </a:t>
            </a:r>
            <a:r>
              <a:rPr lang="sq-AL" sz="5400" b="1" u="sng" dirty="0">
                <a:latin typeface="+mn-lt"/>
                <a:cs typeface="Times New Roman" panose="02020603050405020304" pitchFamily="18" charset="0"/>
              </a:rPr>
              <a:t>hakyndaky taglymat</a:t>
            </a:r>
            <a:endParaRPr lang="ru-RU" sz="5400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düşünjesi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köpdürlüligi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köpdürlüligiň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birligi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birligi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görmegiň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birligi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Obýektiw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subýektiw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tk-TM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369" y="890255"/>
            <a:ext cx="105220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Ýokarda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delilleriň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nädogrudygyny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ýoklugyň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ýokluga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öwrülmekliginiň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mümkin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däldigini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düşündirmek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islendik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hakykatdan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bar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zatdan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çykýanlygy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görnüşli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öwrülýänligi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garaýşy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ýeterlik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Dünýädäki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hadysalaryň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aňyndan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daşarda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obýektiw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hadysalar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pikirlenmämizdäki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getirmelerimizdäki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subýektiw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garaýyşlar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görnüşlerde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reallyklaryň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biri-birleri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aýrylmaz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2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703" y="1724420"/>
            <a:ext cx="98394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Jemläp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aýtsak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aňyna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garaşly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bolmadyk</a:t>
            </a:r>
            <a:r>
              <a:rPr lang="tk-TM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obýektiw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dünýäniň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aňyň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özüniň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hakykatdan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bar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tk-TM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zatlardygyny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aňladýan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filosofik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kategoriýadyr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2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975" y="826068"/>
            <a:ext cx="107409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seljermede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özboluşly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formalarynyň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esasylary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aşakdakylar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edilendir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Zatlaryň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hadysalaryň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gezeginde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topara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bölünýär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tebigatyň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hadysalary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prosesler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başgaça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aýdylanda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tebigata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-da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başgaça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aýdylanda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ikinji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tebigata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gezeginde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bölünýär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dünýäsindäki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ideallaýyn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zatlaryň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birlerinden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tapawutlandyrylýar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indiwiduallaşdyrylan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obýektiwleşdirilen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indiwidiň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jemgyýetiň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7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2580" y="914401"/>
            <a:ext cx="10779617" cy="691806"/>
          </a:xfrm>
        </p:spPr>
        <p:txBody>
          <a:bodyPr>
            <a:noAutofit/>
          </a:bodyPr>
          <a:lstStyle/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579" y="1606207"/>
            <a:ext cx="1077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7411" y="587047"/>
            <a:ext cx="700006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näme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k-TM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b="1" i="1" dirty="0" smtClean="0"/>
              <a:t>	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dillerde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“bar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bolmak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işliginden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getirilýär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taryhynda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materiýa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düşünjesinden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tapawutlylykda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abstrakt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düşündirişlerden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takyk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mazmunly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düşündirişlere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ýoluny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geçipdir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agzap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geçimiz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hakyndaky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taglymatyna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ontologiýa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diýlip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1" b="38216"/>
          <a:stretch/>
        </p:blipFill>
        <p:spPr>
          <a:xfrm>
            <a:off x="7817472" y="1490257"/>
            <a:ext cx="3644719" cy="34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2580" y="914401"/>
            <a:ext cx="10779617" cy="691806"/>
          </a:xfrm>
        </p:spPr>
        <p:txBody>
          <a:bodyPr>
            <a:noAutofit/>
          </a:bodyPr>
          <a:lstStyle/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579" y="1606207"/>
            <a:ext cx="1077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7411" y="914401"/>
            <a:ext cx="106447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Ontologiýa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oňa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garaşsyz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ýaşaýyşdaky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hem-de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hereketdäki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hadysalaryň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dünýäsini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öwrenýän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ugrudyr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ontologiýada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gadymdan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bäri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gelinýän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kategoriýalar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materiýa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kategoriýalarydyr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Emma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galmaly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düýpleýin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kategoriýanyň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henize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gutarnykly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hemmeler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ykrar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kesgitlemesi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kategoriýalara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taglymatlara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gezdirmän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öwrenmek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mümkin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gutarnykly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kesgitlemesiniň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oklugyny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ilkinji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nobatda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kategoriýalaryň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umumylaýyn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dünýädäki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ählumumy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düşünjelerdigi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delillendirmek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mümkin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2580" y="914401"/>
            <a:ext cx="10779617" cy="691806"/>
          </a:xfrm>
        </p:spPr>
        <p:txBody>
          <a:bodyPr>
            <a:noAutofit/>
          </a:bodyPr>
          <a:lstStyle/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579" y="1606207"/>
            <a:ext cx="1077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0147" y="914401"/>
            <a:ext cx="104644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Islendik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pikirlenme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ilkinji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nobatda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meselesi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müdimi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mazmun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çuňlugy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çäksiz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düşünilýär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gezeginde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düşünjesiniň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sinonimleýin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sözdügini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manydaş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sözdügini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hem 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aýtmak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reallyk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düşünilmegi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reallyklaryň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-da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obýektiwleýin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subýektiwleýin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biri-birlerinden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tapawutlandyrmaklyga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mümkinçilik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6" t="81485" r="2129" b="1491"/>
          <a:stretch/>
        </p:blipFill>
        <p:spPr>
          <a:xfrm>
            <a:off x="6516710" y="2379486"/>
            <a:ext cx="4765183" cy="30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2580" y="914401"/>
            <a:ext cx="10779617" cy="691806"/>
          </a:xfrm>
        </p:spPr>
        <p:txBody>
          <a:bodyPr>
            <a:noAutofit/>
          </a:bodyPr>
          <a:lstStyle/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579" y="1606207"/>
            <a:ext cx="1077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0147" y="914401"/>
            <a:ext cx="10464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k-TM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8930" y="1176011"/>
            <a:ext cx="104644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Ruhy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biziň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daşymyzy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gurşap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tebigat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özboluşly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reallykdyr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reallygyň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şahsy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islendik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manysy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bardyr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taryhynda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meseleleriň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düýp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mazmuny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dogrusynda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garaýyşlar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sürlüpdir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görüp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syzyp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bolunýan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aňyndan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daşardaky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oňa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garaşsyz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obýektiw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düşünenler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-de,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barlygyndan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pikirlenmesinden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çykaranlar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-da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861536"/>
            <a:ext cx="10328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Muňa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Dekartyň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“Men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pikirlenýän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diýmek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men bar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garaýşyny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Fihtäniň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Hakyky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tk-TM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MENIŇ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işi</a:t>
            </a:r>
            <a:r>
              <a:rPr lang="tk-TM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önümi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garaýşyny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getirmek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mümkin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obýektiw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MEN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düşündirilýär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Haýdegger11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subýekte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daşardan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oňa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garalmagyny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tankyt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astyna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alypdyr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meselesiniň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seljerilişiniň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biziň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birimiziň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özümizden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başlamaklygymyzy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tekrarlapdyr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0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612" y="538791"/>
            <a:ext cx="60015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barlygyňa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düşünmek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ekzistensiýadyr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Obýektiw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görnüşleridir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obýektiw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ykrar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özüňi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ýatdan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çykarmakdyr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Görşümiz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ekzistensializmde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bitewiligi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hakdaky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soragy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goýan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eýýäm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hakykatynda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alnanda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barlykdyr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3" b="20939"/>
          <a:stretch/>
        </p:blipFill>
        <p:spPr>
          <a:xfrm>
            <a:off x="7134896" y="772733"/>
            <a:ext cx="4058119" cy="51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8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0461" y="877584"/>
            <a:ext cx="101514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Ontologiýa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düşünjesini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ilkinji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girizenler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mekdebiniň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wekilleri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Parmenid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hasaplanylýar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köplügi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ýokluk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düşündirişler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gowşak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taraplaram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müdimi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döredilmedik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edilip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bolunmaýan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düşündirilişiniň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asgyn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ýokluk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kesgitleme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aýdaly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ýerinden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ýokluga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öwrülmeli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geçmegini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aňladýar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Emma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ýokluk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düýbünden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13507" r="2695" b="16017"/>
          <a:stretch/>
        </p:blipFill>
        <p:spPr>
          <a:xfrm>
            <a:off x="1685127" y="663249"/>
            <a:ext cx="1388478" cy="19828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3680" r="10083" b="21559"/>
          <a:stretch/>
        </p:blipFill>
        <p:spPr>
          <a:xfrm>
            <a:off x="9169758" y="3168552"/>
            <a:ext cx="2102149" cy="29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6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610" y="680407"/>
            <a:ext cx="107796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Filosoflar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kategoriýasy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ýokluk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kategoriýasynyň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ulanylmagynyň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mümkinligini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delillendirmäge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çalyşýarlar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Ikinji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degişliler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ýoklugyň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ulanylmalydygyny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özleriçe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esaslara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delillendirýärler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esaslanýan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delil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ykrar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etmeklik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geçmişiň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geljegiň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ýoklugyny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aňladýar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giňişlige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esaslanýan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delil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ýoklugyny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aňladýar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esaslanýan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delil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jisim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häzir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hereketdeligi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eýýäm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täzäniň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döremekligine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esaslanýan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delil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şertleriň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çäginde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bolmadyk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özüniň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62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1089</TotalTime>
  <Words>183</Words>
  <Application>Microsoft Office PowerPoint</Application>
  <PresentationFormat>Широкоэкранный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Barlyk hakyndaky taglymat</vt:lpstr>
      <vt:lpstr>  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Filosofiýanyň ösüş taryhy Gadymy we orta asyr filosofiýasy</dc:title>
  <dc:creator>Lenovo</dc:creator>
  <cp:lastModifiedBy>Admin</cp:lastModifiedBy>
  <cp:revision>75</cp:revision>
  <dcterms:created xsi:type="dcterms:W3CDTF">2018-09-11T05:21:34Z</dcterms:created>
  <dcterms:modified xsi:type="dcterms:W3CDTF">2018-10-15T22:22:23Z</dcterms:modified>
</cp:coreProperties>
</file>