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6436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784976" cy="7058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3049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702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0899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746" y="151518"/>
            <a:ext cx="8712968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36139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587604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1397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82" y="0"/>
            <a:ext cx="8928992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9241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856984" cy="6957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9802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12968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0675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568952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579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436" y="188640"/>
            <a:ext cx="8712968" cy="17289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52385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2020-11-26T07:53:43Z</dcterms:created>
  <dcterms:modified xsi:type="dcterms:W3CDTF">2021-01-06T10:49:27Z</dcterms:modified>
</cp:coreProperties>
</file>