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870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273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852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3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4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47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493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4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1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1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90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E2D2A-72DB-453A-BC4F-C3C7F24E0CC1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16126-5655-48CE-A924-50A66A936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3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11: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Oklow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owradyjy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Begunlar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Süýmekler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Urup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döwýän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owradyjy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Çekiçli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owradyjy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maşynyň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nstruksiýasy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4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Üwýeýji</a:t>
            </a:r>
            <a:r>
              <a:rPr lang="ru-RU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82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silindrik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görnüşli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oklawlardyr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işlände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gorizontal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edip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işleýär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Şu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maşynlara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berilende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ýokarsyndan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yzygider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guýulyp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oku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ň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arasy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42661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owradyjy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maşynlaryň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görnüşleri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bir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üç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latin typeface="Times New Roman" panose="02020603050405020304" pitchFamily="18" charset="0"/>
              </a:rPr>
              <a:t>we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dört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oklawly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Dört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owradyjy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durşy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yzygider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aşakdan</a:t>
            </a:r>
            <a:r>
              <a:rPr lang="tk-TM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ýokarda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ýerleşýär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7031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Oklawlaryň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didir-digir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gapyrga-gapyrga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diş-diş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bolýarlar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oklawam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beýlekisi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didir-didir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durýar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Egerde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didir-didir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beýlekisi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diş-diş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materiallary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owradyýar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0844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oklawla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seredeňde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oklawyň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berilýän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materiallyň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Onda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berilýän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gatnaşyklar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D/d=17…20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tekiz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üstli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oklawly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D/d </a:t>
            </a:r>
            <a:r>
              <a:rPr lang="en-US" sz="5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= 2…6 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gapyrga-gapyrga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diş-diş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üstli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oklawly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maşynlar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0604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gönüşli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owradyjy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oklawunyň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400…1500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mm</a:t>
            </a:r>
            <a:r>
              <a:rPr lang="tk-TM" sz="600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sz="600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uzynlygy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0,4…1,0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diametrine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deňdir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diş-diş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Oklaw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owradyjy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maşynyň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uzynlygy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diametrinden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uzyn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71541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141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 11: Oklow görnüşli owradyjy                   maşynlaryň görnüşleri we tertibi  1. Begunlar (Süýmekler).  2. Urup döwýän owradyjy maşynlar.  3. Çekiçli owradyjy maşynyň konstruksiýasy.  4. Üwýeýji maşynlar.      Netije.</vt:lpstr>
      <vt:lpstr>Bu maşynyň esasy bölekleri silindrik görnüşli oklawlardyr. Maşyn işlände gorizontal hereket edip işleýär. Şu maşynlara materiallar berilende ýokarsyndan yzygider guýulyp berilýär. Ýagny iki okuň arasyna. </vt:lpstr>
      <vt:lpstr>Oklaw görnüşli owradyjy maşynlaryň görnüşleri: bir, iki, üç we dört oklawly bolýarlar. Dört oklaw görnüşli owradyjy maşynyň oklawnyň durşy yzygider ýagny iki oklaw aşakdan we ýokarda iki oklaw ýerleşýär. </vt:lpstr>
      <vt:lpstr>Oklawlaryň üsti: tekiz, didir-digir, gapyrga-gapyrga we diş-diş bolýarlar ýagny iki oklawam tekiz, ýa-da biri tekiz beýlekisi didir-didir bolup durýar. Egerde onuň biri didir-didir beýlekisi diş-diş bolsa onda bu maşyn iri materiallary owradyýar. </vt:lpstr>
      <vt:lpstr>Ýagny tekiz oklawla seredeňde: D -oklawyň diametri,  d -berilýän materiallyň diametri.  Onda berilýän gatnaşyklar: D/d=17…20 -tekiz üstli oklawly maşyn                         üçin,  D/d = 2…6 -gapyrga-gapyrga we diş-diş                       üstli oklawly maşynlar üçin. </vt:lpstr>
      <vt:lpstr>Oklaw gönüşli owradyjy maşynyň oklawunyň diametri 400…1500 mm, uzynlygy 0,4…1,0 diametrine deňdir (diş-diş görnüşli). Oklaw şekilli owradyjy maşynyň uzynlygy onuň diametrinden uzyn.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11: Oklow görnüşli owradyjy maşynlaryň                    görnüşleri we tertibi  1. Begunlar (Süýmekler).  2. Urup döwýän owradyjy maşynlar.  3. Çekiçli owradyjy maşynyň konstruksiýasy.  4. Üwýeýji maşynlar. Netije.</dc:title>
  <dc:creator>Lenovo</dc:creator>
  <cp:lastModifiedBy>Lenovo</cp:lastModifiedBy>
  <cp:revision>3</cp:revision>
  <dcterms:created xsi:type="dcterms:W3CDTF">2021-01-12T06:02:36Z</dcterms:created>
  <dcterms:modified xsi:type="dcterms:W3CDTF">2021-01-12T06:32:19Z</dcterms:modified>
</cp:coreProperties>
</file>