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E2D2A-72DB-453A-BC4F-C3C7F24E0CC1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126-5655-48CE-A924-50A66A936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870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E2D2A-72DB-453A-BC4F-C3C7F24E0CC1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126-5655-48CE-A924-50A66A936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273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E2D2A-72DB-453A-BC4F-C3C7F24E0CC1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126-5655-48CE-A924-50A66A936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852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E2D2A-72DB-453A-BC4F-C3C7F24E0CC1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126-5655-48CE-A924-50A66A936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032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E2D2A-72DB-453A-BC4F-C3C7F24E0CC1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126-5655-48CE-A924-50A66A936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646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E2D2A-72DB-453A-BC4F-C3C7F24E0CC1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126-5655-48CE-A924-50A66A936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474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E2D2A-72DB-453A-BC4F-C3C7F24E0CC1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126-5655-48CE-A924-50A66A936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493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E2D2A-72DB-453A-BC4F-C3C7F24E0CC1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126-5655-48CE-A924-50A66A936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244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E2D2A-72DB-453A-BC4F-C3C7F24E0CC1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126-5655-48CE-A924-50A66A936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015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E2D2A-72DB-453A-BC4F-C3C7F24E0CC1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126-5655-48CE-A924-50A66A936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416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E2D2A-72DB-453A-BC4F-C3C7F24E0CC1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126-5655-48CE-A924-50A66A936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905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E2D2A-72DB-453A-BC4F-C3C7F24E0CC1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16126-5655-48CE-A924-50A66A936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830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k-TM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 11: </a:t>
            </a:r>
            <a:r>
              <a:rPr lang="ru-RU" sz="4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Oklow</a:t>
            </a:r>
            <a:r>
              <a:rPr lang="ru-RU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owradyjy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4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maşynlaryň</a:t>
            </a:r>
            <a:r>
              <a:rPr lang="ru-RU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tertibi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k-TM" sz="4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4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Begunlar</a:t>
            </a:r>
            <a:r>
              <a:rPr lang="ru-RU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Süýmekler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tk-TM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4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Urup</a:t>
            </a:r>
            <a:r>
              <a:rPr lang="ru-RU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döwýän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owradyjy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maşynlar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4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Çekiçli</a:t>
            </a:r>
            <a:r>
              <a:rPr lang="ru-RU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owradyjy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maşynyň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k-TM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4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nstruksiýasy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4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Üwýeýji</a:t>
            </a:r>
            <a:r>
              <a:rPr lang="ru-RU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maşynlar</a:t>
            </a: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k-TM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u-RU" sz="4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Netije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382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Bu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maşynyň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esasy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bölekleri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silindrik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görnüşli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oklawlardyr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Maşyn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işlände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gorizontal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hereket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edip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işleýär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Şu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maşynlara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materiallar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berilende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ýokarsyndan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yzygider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guýulyp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berilýär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Ýagny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iki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oku</a:t>
            </a:r>
            <a:r>
              <a:rPr lang="tk-TM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ň</a:t>
            </a:r>
            <a: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arasy</a:t>
            </a:r>
            <a:r>
              <a:rPr lang="tk-TM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n</a:t>
            </a:r>
            <a: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426619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Oklaw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görnüşli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owradyjy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maşynlaryň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görnüşleri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bir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iki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üç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>
                <a:latin typeface="Times New Roman" panose="02020603050405020304" pitchFamily="18" charset="0"/>
              </a:rPr>
              <a:t>we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dört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oklawly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bolýarlar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Dört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oklaw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görnüşli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owradyjy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maşynyň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oklawnyň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durşy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yzygider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ýagny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iki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oklaw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aşakdan</a:t>
            </a:r>
            <a:r>
              <a:rPr lang="tk-TM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we</a:t>
            </a:r>
            <a: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ýokarda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iki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oklaw</a:t>
            </a:r>
            <a: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ýerleşýär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4170312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Oklawlaryň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üsti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en-US" sz="6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tekiz</a:t>
            </a:r>
            <a:r>
              <a:rPr lang="en-US" sz="6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, </a:t>
            </a:r>
            <a:r>
              <a:rPr lang="en-US" sz="6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didir-digir</a:t>
            </a:r>
            <a:r>
              <a:rPr lang="en-US" sz="6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, </a:t>
            </a:r>
            <a:r>
              <a:rPr lang="en-US" sz="6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gapyrga-gapyrga</a:t>
            </a:r>
            <a:r>
              <a:rPr lang="en-US" sz="6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we </a:t>
            </a:r>
            <a:r>
              <a:rPr lang="en-US" sz="6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diş-diş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bolýarlar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ýagny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iki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oklawam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tekiz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-da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biri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tekiz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beýlekisi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didir-didir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bolup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durýar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Egerde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onuň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biri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didir-didir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beýlekisi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diş-diş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bolsa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onda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maşyn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iri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materiallary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owradyýar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808446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Ýagny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tekiz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oklawla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seredeňde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b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54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D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-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oklawyň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diametri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54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d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-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berilýän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materiallyň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diametri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Onda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berilýän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gatnaşyklar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b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54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D/d=17…20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tekiz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üstli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oklawly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maşyn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üçin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54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D/d </a:t>
            </a:r>
            <a:r>
              <a:rPr lang="en-US" sz="54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= 2…6 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gapyrga-gapyrga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we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diş-diş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üstli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oklawly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maşynlar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üçin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606044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Oklaw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gönüşli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owradyjy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maşynyň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oklawunyň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diametri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400…1500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mm</a:t>
            </a:r>
            <a:r>
              <a:rPr lang="tk-TM" sz="6000" smtClean="0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  <a:r>
              <a:rPr lang="en-US" sz="600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uzynlygy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0,4…1,0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diametrine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deňdir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diş-diş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görnüşli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Oklaw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şekilli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owradyjy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maşynyň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uzynlygy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onuň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diametrinden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uzyn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8715415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141</Words>
  <Application>Microsoft Office PowerPoint</Application>
  <PresentationFormat>Широкоэкранный</PresentationFormat>
  <Paragraphs>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Tema 11: Oklow görnüşli owradyjy                   maşynlaryň görnüşleri we tertibi  1. Begunlar (Süýmekler).  2. Urup döwýän owradyjy maşynlar.  3. Çekiçli owradyjy maşynyň konstruksiýasy.  4. Üwýeýji maşynlar.      Netije.</vt:lpstr>
      <vt:lpstr>Bu maşynyň esasy bölekleri silindrik görnüşli oklawlardyr. Maşyn işlände gorizontal hereket edip işleýär. Şu maşynlara materiallar berilende ýokarsyndan yzygider guýulyp berilýär. Ýagny iki okuň arasyna. </vt:lpstr>
      <vt:lpstr>Oklaw görnüşli owradyjy maşynlaryň görnüşleri: bir, iki, üç we dört oklawly bolýarlar. Dört oklaw görnüşli owradyjy maşynyň oklawnyň durşy yzygider ýagny iki oklaw aşakdan we ýokarda iki oklaw ýerleşýär. </vt:lpstr>
      <vt:lpstr>Oklawlaryň üsti: tekiz, didir-digir, gapyrga-gapyrga we diş-diş bolýarlar ýagny iki oklawam tekiz, ýa-da biri tekiz beýlekisi didir-didir bolup durýar. Egerde onuň biri didir-didir beýlekisi diş-diş bolsa onda bu maşyn iri materiallary owradyýar. </vt:lpstr>
      <vt:lpstr>Ýagny tekiz oklawla seredeňde: D -oklawyň diametri,  d -berilýän materiallyň diametri.  Onda berilýän gatnaşyklar: D/d=17…20 -tekiz üstli oklawly maşyn                         üçin,  D/d = 2…6 -gapyrga-gapyrga we diş-diş                       üstli oklawly maşynlar üçin. </vt:lpstr>
      <vt:lpstr>Oklaw gönüşli owradyjy maşynyň oklawunyň diametri 400…1500 mm, uzynlygy 0,4…1,0 diametrine deňdir (diş-diş görnüşli). Oklaw şekilli owradyjy maşynyň uzynlygy onuň diametrinden uzyn.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11: Oklow görnüşli owradyjy maşynlaryň                    görnüşleri we tertibi  1. Begunlar (Süýmekler).  2. Urup döwýän owradyjy maşynlar.  3. Çekiçli owradyjy maşynyň konstruksiýasy.  4. Üwýeýji maşynlar. Netije.</dc:title>
  <dc:creator>Lenovo</dc:creator>
  <cp:lastModifiedBy>Lenovo</cp:lastModifiedBy>
  <cp:revision>3</cp:revision>
  <dcterms:created xsi:type="dcterms:W3CDTF">2021-01-12T06:02:36Z</dcterms:created>
  <dcterms:modified xsi:type="dcterms:W3CDTF">2021-01-12T06:32:19Z</dcterms:modified>
</cp:coreProperties>
</file>