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424936" cy="544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442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68" y="188640"/>
            <a:ext cx="8665012" cy="666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22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6632"/>
            <a:ext cx="849694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34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84976" cy="700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15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719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63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08" y="260648"/>
            <a:ext cx="8784976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44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484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7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692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62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15416"/>
            <a:ext cx="8568952" cy="741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84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262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Sähetmyradow Amanmyrat – uly mugallym</cp:lastModifiedBy>
  <cp:revision>6</cp:revision>
  <dcterms:created xsi:type="dcterms:W3CDTF">2021-01-13T05:25:15Z</dcterms:created>
  <dcterms:modified xsi:type="dcterms:W3CDTF">2021-05-19T15:50:36Z</dcterms:modified>
</cp:coreProperties>
</file>