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712968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365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468" y="188640"/>
            <a:ext cx="8665012" cy="6665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222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16632"/>
            <a:ext cx="8496944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342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84976" cy="700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155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712968" cy="719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7637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08" y="260648"/>
            <a:ext cx="8784976" cy="69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3443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8568952" cy="6484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677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60" cy="16929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3624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315416"/>
            <a:ext cx="8568952" cy="7416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843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9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52620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2021-01-13T05:25:15Z</dcterms:created>
  <dcterms:modified xsi:type="dcterms:W3CDTF">2021-01-15T07:12:55Z</dcterms:modified>
</cp:coreProperties>
</file>