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91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18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34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08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87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12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99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14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40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57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69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69E72-3358-48F1-97ED-AD21895E70F2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20795-BFF0-4229-A8EC-F994E242D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40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8213" y="457200"/>
            <a:ext cx="8915399" cy="2262781"/>
          </a:xfrm>
        </p:spPr>
        <p:txBody>
          <a:bodyPr>
            <a:normAutofit/>
          </a:bodyPr>
          <a:lstStyle/>
          <a:p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tejribe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 böleginiň meýdanyny analitiki usulda hasaplamak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4888" y="2948579"/>
            <a:ext cx="8915399" cy="1126283"/>
          </a:xfrm>
        </p:spPr>
        <p:txBody>
          <a:bodyPr>
            <a:noAutofit/>
          </a:bodyPr>
          <a:lstStyle/>
          <a:p>
            <a:r>
              <a:rPr lang="tk-TM" sz="3200" b="1" dirty="0" smtClean="0"/>
              <a:t>Maksady: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kartada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ýa-da planda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poligon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meýdanyny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formulalar arkaly kesgitlemegi öwretmek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/>
          </a:p>
          <a:p>
            <a:r>
              <a:rPr lang="tk-TM" sz="3200" b="1" dirty="0" smtClean="0"/>
              <a:t>Gerekli esbaplar we gurallar: 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karta, çyzgyç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mikrokalkulýator we iş depderi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6725" y="380643"/>
            <a:ext cx="1134427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1- nji mysal. </a:t>
            </a:r>
            <a:r>
              <a:rPr lang="el-G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epeleriniň koordinatalary berlen poligonyň meýdanyny kesgitlemeli:</a:t>
            </a: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k-TM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+325,00 </a:t>
            </a:r>
            <a:r>
              <a:rPr lang="tk-TM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k-TM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+ 650,00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k-TM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+ 450,76 2 </a:t>
            </a:r>
            <a:r>
              <a:rPr lang="tk-TM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+ 731,10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k-TM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378,75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846,12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+251,74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+775,90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200" dirty="0" smtClean="0"/>
              <a:t>.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0" y="1009649"/>
            <a:ext cx="3009900" cy="26003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09675" y="3609974"/>
            <a:ext cx="10601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1-nji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surat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Poligony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ň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me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ý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danyny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analitiki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usul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arkaly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hasaplamagy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ň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shemasy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4337" y="4377093"/>
            <a:ext cx="113109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Çözülişi:</a:t>
            </a:r>
          </a:p>
          <a:p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Eger-de depeleri sagat diliniň ugruna belgilenen bolsa, poligonyň meýdanyny şu formulalar arkaly hasaplaýarlar</a:t>
            </a:r>
            <a:r>
              <a:rPr lang="tk-TM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9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250" y="418743"/>
            <a:ext cx="11506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endParaRPr lang="tk-TM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809625"/>
            <a:endParaRPr lang="tk-TM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809625"/>
            <a:endParaRPr lang="tk-TM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809625"/>
            <a:endParaRPr lang="tk-TM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809625"/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bu ýerde </a:t>
            </a:r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poligonyň depeleriniň sany; </a:t>
            </a:r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-den </a:t>
            </a:r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-e çenli san bahalara eýe bolýar.</a:t>
            </a:r>
          </a:p>
          <a:p>
            <a:pPr indent="809625"/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-den </a:t>
            </a:r>
            <a:r>
              <a:rPr lang="tk-TM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-e çenli  baha berip,                         koordinatalaryň aratapawudyny kesgitleýäris: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549" y="631641"/>
            <a:ext cx="5424375" cy="15686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5389" y="2957294"/>
            <a:ext cx="2043221" cy="5699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5879" y="4010548"/>
            <a:ext cx="6689034" cy="32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0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737" y="566736"/>
            <a:ext cx="8920163" cy="541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83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4" y="776287"/>
            <a:ext cx="10677525" cy="574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4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" y="457201"/>
            <a:ext cx="8724900" cy="990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" y="1319212"/>
            <a:ext cx="10887074" cy="511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2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6845" y="529709"/>
            <a:ext cx="114198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Ýumuş: 75-nji jetweliň maglumatlary boýunça analitiki usulda poligonyň meýdanyny hasaplamaly.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3369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200025"/>
            <a:ext cx="11515725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529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178</Words>
  <Application>Microsoft Office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10-njy tejribe işi. Ýer böleginiň meýdanyny analitiki usulda hasaplamak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9-njy tejribe işi. Meridianlaryň ýakynlaşmasyny kesgitlemek. Gönükdiriji burçlar bilen rumblaryň arasyndaky arabaglanşyk</dc:title>
  <dc:creator>Lenovo</dc:creator>
  <cp:lastModifiedBy>Lenovo</cp:lastModifiedBy>
  <cp:revision>15</cp:revision>
  <cp:lastPrinted>2020-11-06T05:01:52Z</cp:lastPrinted>
  <dcterms:created xsi:type="dcterms:W3CDTF">2020-10-30T03:44:57Z</dcterms:created>
  <dcterms:modified xsi:type="dcterms:W3CDTF">2020-11-06T05:02:22Z</dcterms:modified>
</cp:coreProperties>
</file>