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3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0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4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6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1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8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3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8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2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9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677B19-4DDF-4D92-A0BF-E1426223BFAB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93AEBA-CD9D-4F8A-B7F5-8FFD7A210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000036"/>
            <a:ext cx="8972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14-nji </a:t>
            </a:r>
            <a:r>
              <a:rPr lang="ru-RU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effectLst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guramak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Meýilnama:</a:t>
            </a:r>
            <a:endParaRPr lang="ru-RU" sz="3600" dirty="0" smtClean="0">
              <a:effectLst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hasaplaşygynyň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esaslary</a:t>
            </a:r>
            <a:endParaRPr lang="ru-RU" sz="3600" dirty="0" smtClean="0">
              <a:effectLst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3.Içki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13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668447"/>
            <a:ext cx="10572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u="sng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resurslaryň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maksada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laýyk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edilmegine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serişdeleri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girdeýjiler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çykdaýjylary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hadysalarynda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gatnaşýan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işgärleriň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esasanda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gyzyklanmasynda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rentabelnostyny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ýokarlandyrmaga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esaslanandyr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birleşigini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birleşigine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özbaşdak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birliklerini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uçastoklary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brigadalary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Kärhanada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zähmetkeş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halky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oňat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çekmäge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zähmetiniň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gyzyklanmaga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gönükdirilen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usuldyr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kärhanadaky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özbaşdaklyk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aýlanma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serişdeleri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hasaplaýyş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ýuridik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edara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gurnamak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mümkin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55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614899"/>
            <a:ext cx="10534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aşakdakylar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operatiw-hojalyk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özbaşdaklygy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meýilnamany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dolmaklyga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saýlap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hasaplaşykly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içindäki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hasaplaşykly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zwenonyň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agzalarynyň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bähbitlerini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ýekelikdäki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bähbit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berilýän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maksada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laýyk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ulanmaklygy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bölümler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kämilleşdirmeli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gatnaşygyny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işçä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operatora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ýetirmeli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agzalaryny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işçini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oňat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höweslendirmeli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sylaglamaly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operatiw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ýalňyş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gözegçilik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harajatlaryň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operatiw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materiallaryň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harçlanylyşynyň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hasaby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900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562898"/>
            <a:ext cx="10591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hasaplaşygynyň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esaslary</a:t>
            </a:r>
            <a:endParaRPr lang="ru-RU" sz="2400" u="sng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hojalyga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göwrümini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ýetirmegi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resurslaryny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ýöretmegiň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usulydyr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bejeriş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çykdaýjylarynyň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öwezini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hususy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girdejileri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doldyrmagyň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esaslanýar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bejeriş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özbaşdaklyk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özüni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ödemek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jogapkärçilik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höweslendirmek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gyzyklandyrmak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aşyrylýar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özbaşdaklygyň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bermekliligiň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aýawly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tygşytly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edilişinde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guralyşynda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kuwwatlyklarynyň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peýdalanylyşynda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möhletli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aragatnaşyklarynyň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goýluşynda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şertnamalarynyň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tabşyrmak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berjaý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edilişinde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34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50" y="911989"/>
            <a:ext cx="10306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kärhanasy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fondlar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hususy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aýlanýan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serişdeler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üpjün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özbaşdak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balansy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ýuridik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edara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hukugyndan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peýdalanýar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kärhanasy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önümleri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ýerleşdirmek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barada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şertnamalar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baglaşýar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hem-de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özüniň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işlerini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jogapkärçilik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çekýär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mehaniki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zawodlar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hem-de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käbir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ýöriteleşdirilen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ussahanalar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prinsipinde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işleýärler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ähli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kärhanalary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hojalyklaryň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ussahanalary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etrap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ussahanalary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prinsipinde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işleýärler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716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540752"/>
            <a:ext cx="107061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3.Içki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hasaplaşygy</a:t>
            </a:r>
            <a:endParaRPr lang="ru-RU" sz="2400" u="sng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önümçilik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bölümlerine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kärhanalaryň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aýry-aýry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gulluklaryna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ýolbaşçylyk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etmegiň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görnüşidir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zwenolarynyň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çykdajylary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zähmet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çeşmeleriniň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resurslarynyň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çykdajylarynyň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normalary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ölçelýär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deňeşdirilýär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kärhanasynyň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möhüm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görkezijisi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önümiň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özüne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düşýän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gymmatydyr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ornaşdyrylanda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kärhanasy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esasynda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bölümleriň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meýilnamasyny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işläp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netijeleri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önümiň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meýilnama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hakyky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özüne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düşýän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gymmatynyň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tapawudy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hökmünde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kesgitlenýän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aňladylýan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tygşytlylyk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görnüşinde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kesgitlenýär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Bejeriş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kärhanasynyň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işgärlerini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höweslendiriş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ulgamyna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esaslandyrylan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hojalyk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hasaplaşygy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kärhananyň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ähli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içki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çeşmeleriniň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doly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peýdalanylmagyna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getirýär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5084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630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2021-03-17T14:04:14Z</dcterms:created>
  <dcterms:modified xsi:type="dcterms:W3CDTF">2021-03-17T14:09:28Z</dcterms:modified>
</cp:coreProperties>
</file>