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60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01.02.2021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01.02.2021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01.02.2021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01.02.2021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0"/>
            <a:ext cx="864096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335971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0"/>
            <a:ext cx="8712968" cy="70020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550248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663" y="0"/>
            <a:ext cx="8784976" cy="71014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640865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0"/>
            <a:ext cx="8712968" cy="67413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02516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16632"/>
            <a:ext cx="8784976" cy="66247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431299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3531" y="0"/>
            <a:ext cx="8680957" cy="71734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735037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0"/>
            <a:ext cx="8856984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942620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0"/>
            <a:ext cx="8640960" cy="71734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825150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0"/>
            <a:ext cx="8784976" cy="71014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174066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16632"/>
            <a:ext cx="8784976" cy="69847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0225741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0</Words>
  <Application>Microsoft Office PowerPoint</Application>
  <PresentationFormat>Экран (4:3)</PresentationFormat>
  <Paragraphs>0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2</cp:revision>
  <dcterms:created xsi:type="dcterms:W3CDTF">2021-02-01T09:55:28Z</dcterms:created>
  <dcterms:modified xsi:type="dcterms:W3CDTF">2021-02-01T10:11:18Z</dcterms:modified>
</cp:coreProperties>
</file>