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84976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279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660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7193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42493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760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24936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55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02"/>
            <a:ext cx="8856984" cy="701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873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538" cy="640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88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4" y="0"/>
            <a:ext cx="8928992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697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8" y="6059"/>
            <a:ext cx="8938228" cy="7105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113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409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8" y="44624"/>
            <a:ext cx="8947668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51826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Экран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2020-02-28T12:09:35Z</dcterms:created>
  <dcterms:modified xsi:type="dcterms:W3CDTF">2021-02-11T06:00:57Z</dcterms:modified>
</cp:coreProperties>
</file>