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771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409"/>
            <a:ext cx="8712968" cy="66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088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9571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1296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419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674011" cy="70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0152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12968" cy="71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836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244"/>
            <a:ext cx="8496944" cy="26965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0875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449976" cy="16524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7202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96" y="260648"/>
            <a:ext cx="8784976" cy="1724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411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12968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9625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2021-02-01T10:27:55Z</dcterms:created>
  <dcterms:modified xsi:type="dcterms:W3CDTF">2021-02-22T05:17:15Z</dcterms:modified>
</cp:coreProperties>
</file>