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8D6FE40-3DF8-4109-B8C4-6A2D750AE7C0}">
          <p14:sldIdLst/>
        </p14:section>
        <p14:section name="Раздел без заголовка" id="{3D4A4531-2B60-4D24-BAF9-73B46A68F089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8208912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926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8456"/>
            <a:ext cx="8784976" cy="652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013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8856984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282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5" y="0"/>
            <a:ext cx="900536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430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8718"/>
            <a:ext cx="8784976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98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7496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78497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0382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24" y="404664"/>
            <a:ext cx="8784976" cy="16308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627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2020-08-31T08:55:52Z</dcterms:created>
  <dcterms:modified xsi:type="dcterms:W3CDTF">2020-09-08T05:31:09Z</dcterms:modified>
</cp:coreProperties>
</file>