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sldIdLst>
    <p:sldId id="282" r:id="rId2"/>
    <p:sldId id="287" r:id="rId3"/>
    <p:sldId id="288" r:id="rId4"/>
    <p:sldId id="290" r:id="rId5"/>
    <p:sldId id="291" r:id="rId6"/>
    <p:sldId id="292" r:id="rId7"/>
    <p:sldId id="293" r:id="rId8"/>
    <p:sldId id="294" r:id="rId9"/>
    <p:sldId id="295" r:id="rId10"/>
  </p:sldIdLst>
  <p:sldSz cx="9144000" cy="6858000" type="screen4x3"/>
  <p:notesSz cx="6815138" cy="99520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C8564F6E-3314-472E-97CE-55551D867CF0}">
          <p14:sldIdLst>
            <p14:sldId id="282"/>
            <p14:sldId id="287"/>
            <p14:sldId id="288"/>
            <p14:sldId id="290"/>
            <p14:sldId id="291"/>
            <p14:sldId id="292"/>
            <p14:sldId id="293"/>
            <p14:sldId id="294"/>
            <p14:sldId id="295"/>
          </p14:sldIdLst>
        </p14:section>
        <p14:section name="Раздел без заголовка" id="{459082D4-26FB-45CB-A4F5-64128ED420B7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D27102A9-8310-4765-A935-A1911B00CA55}" styleName="Светлый стиль 1 -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410" autoAdjust="0"/>
    <p:restoredTop sz="94675" autoAdjust="0"/>
  </p:normalViewPr>
  <p:slideViewPr>
    <p:cSldViewPr>
      <p:cViewPr varScale="1">
        <p:scale>
          <a:sx n="75" d="100"/>
          <a:sy n="75" d="100"/>
        </p:scale>
        <p:origin x="180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275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60800" y="0"/>
            <a:ext cx="295275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FA5B75-9437-437C-A237-33793F159243}" type="datetimeFigureOut">
              <a:rPr lang="ru-RU" smtClean="0"/>
              <a:t>02.09.2021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4600"/>
            <a:ext cx="4478338" cy="33575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038" y="4789488"/>
            <a:ext cx="5453062" cy="39179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53563"/>
            <a:ext cx="295275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60800" y="9453563"/>
            <a:ext cx="295275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17268C-5B7E-4CFE-B6FD-3ECC257F30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4738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02.09.2021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02.09.2021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02.09.2021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02.09.2021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02.09.2021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pPr/>
              <a:t>02.09.2021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9552" y="548680"/>
            <a:ext cx="6912768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k-TM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TEMA 13. ZÄHMETI KADALAŞDYRMAK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tk-TM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tk-TM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kadalarynyň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görnüşleri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tk-TM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Kada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belleme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usullary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tk-TM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sq-AL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Kadalaryň </a:t>
            </a:r>
            <a:r>
              <a:rPr lang="sq-AL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hiline gözegçilik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tk-TM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sq-AL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Zähmet </a:t>
            </a:r>
            <a:r>
              <a:rPr lang="sq-AL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kadalaryň öňdebaryjylygyny üpjün etmek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71657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332656"/>
            <a:ext cx="770485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13.1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kadalarynyň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görnüşleri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kadalaşdyrylanda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görnüşleri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ulanylýar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kadasy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işläp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taýarlama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kadasy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hyzmat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kadasy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hyzmat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kadasy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kadasy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kadasy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düzgün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bolmagyna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görä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beýleki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görnüşleri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hasaplananda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başlangyç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ululyk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bolmak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guramaçylyk-tehniki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şertlerde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işçiniň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brigadanyň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birligini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taýarlama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ýetirmek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zerur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durýar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kadasy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wg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birlik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taýarlanma-jemleýji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wagtdan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tj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durýar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çyzgy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10)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wg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tj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ýetirilýän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birligine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bellenilýär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tj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tabşyrygy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ýetirmek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tamamlamak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hereketlere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bellenilýär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Önümler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tapgyrlaýyn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taýarlananda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haçanda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işlenilip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taýarlama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şaýlaryň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ähli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tapgyry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taýarlanylanda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tj</a:t>
            </a:r>
            <a:r>
              <a:rPr lang="ru-RU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aýratyn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bellenilýär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Taýarlaýyş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maddanyň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möçberiniň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birlik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agramy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udel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diňe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kesgitlenýär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işlerinde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aşakdaky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formula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hasaplanýar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ow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i.ýh</a:t>
            </a:r>
            <a:r>
              <a:rPr lang="ru-RU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şz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Mehanizmleşdirilen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aşakdaky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formula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hasaplanýar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ew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+T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dşz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02033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16632"/>
            <a:ext cx="792088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ýagdaýda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kömekçi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tehniki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guramaçylyk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hyzmat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aýratyn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hasaplanýar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Egerde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dşz</a:t>
            </a:r>
            <a:r>
              <a:rPr lang="ru-RU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operatiw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wagtdan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göterimde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hasaplanýan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tapgyrlaýyn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formula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aşakdaky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aňlatmany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alýar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=(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ew</a:t>
            </a:r>
            <a:r>
              <a:rPr lang="ru-RU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(1+ </a:t>
            </a:r>
            <a:r>
              <a:rPr lang="ru-RU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u="sng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</a:t>
            </a:r>
            <a:r>
              <a:rPr lang="ru-RU" u="sng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ru-RU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u="sng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</a:t>
            </a:r>
            <a:r>
              <a:rPr lang="ru-RU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u="sng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ru-RU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u="sng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dşz</a:t>
            </a:r>
            <a:r>
              <a:rPr lang="ru-RU" u="sng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___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100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dşz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laýyklykda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tehniki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guramaçylykly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hyzmat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tehnologiýalarda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öňüne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tutulan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arakesme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dynç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almak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şahsy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zerurlyklar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gerek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operatiw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wagtdan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göterimde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aňladylan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Egerde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harçlanmagynda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stanoklary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sazlamak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köpçülikleýin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tapgyrly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agdyklyk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guralyň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berkligunden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maşyn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wagtyndan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ugur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alyp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tehniki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hyzmat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aýratyn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hasaplanýar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k-TM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Öndürme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möçberi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işçileriň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birliginde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sagatda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çalşykda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ýetirilmeli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birlik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möçberi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zadyň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möçberi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matanyň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tonnasy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kilometr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ş.m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Şeýlelikde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öndürme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möçberi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möçberine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gaýtadan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proporsional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bolýan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ululyk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aşakdaky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formula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kesgitlenýär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ru-RU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u="sng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u="sng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u="sng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.I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öndürme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kesgitlenýän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döwri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sagat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çalşyk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sutka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I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ýetirmäge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gatnaşýan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işçileriň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birligine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möçberi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9482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8244408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Işleme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möçberi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möçberiniň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kesgitlenen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guramaçylyk-tehniki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şertlerde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meýdanyny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beýleki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birliklerini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işletmä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kesgitlenen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möçberi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durýär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Işleme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möçberi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şu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formula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hasaplanýar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 B . K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göwrüm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birligini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ýetirmek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möçberi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B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öndürme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birligini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mysal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birligi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işledilende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bejergi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çylşyrymlylygynyň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birlik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mukdary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çalşygyň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dowamyndaky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sazlama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mukdary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ş.m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işletmek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göwrüminiň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birlik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mukdary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K-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möçberinde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hasaba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alynmadyk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işçiniň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goşmaça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ýetirmegini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hasaba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alýan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koeffisiýent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ähli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ýetirme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ýetirme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wagtyna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gatnaşygy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hökmünde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kesgitlenýär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Işleme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möçberi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işçileriň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işletmegi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kesgitlenen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birligi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meýdany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beýleki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birlikleri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Möçberleriň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köplenç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kömekçi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işçileriň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stanok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işledýänleriň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zähmetini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kadalaşdyrmada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ulanylýar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Işleme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möçberi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işleme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möçberi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esasynda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gözegçilik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sarp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etmäni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öňrenmegiň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netijesinde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bellenilýär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Soňky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ýagdaýda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şu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formula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hasaplanýar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 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G__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 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G__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______ 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</a:t>
            </a:r>
            <a:r>
              <a:rPr lang="ru-RU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 B . K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döwürde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çalyşyk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ýygnanmasy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gaznasy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ru-RU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degişli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senenama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döwri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işleme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möçberi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47980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824440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13.2.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belleme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usullary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Dürli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görnüşdäki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urmuş-ykdysadymeseleleri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çözmäge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düýpli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täsir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biljek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kadalaşdyrma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goýulan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mümkinçilikler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özüni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möçberde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diňe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ösýän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tehniki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esaslandyrylan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kadalar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hereket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edende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görkezýär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Ösýän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diýilip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guramaçylyk-tehniki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ykdysady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psihofiziologik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durmuşy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ýagdaýlary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hasaba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alýan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tehniki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kadalar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hasaplanýar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Şeýle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kadalar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häzirki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zaman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ylmy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kadalaşdyrma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usullarynyň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kömegi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bellenilýär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ätiýaçlygyny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ulanmagy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ýokarlanmagyna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ýardam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berýän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belleme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meselesine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derejede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kadalaşdyrmanyň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seljerme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jogap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berýär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ýagdaýyny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gurnalşyna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tehnikany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netijeli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ulanmagy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öwrenilmegini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öňüne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tutýar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Kadalaşdyrma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degişli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ykjam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seljerilýär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düzýän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tehnologik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böleklerine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bölünýär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soňra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seljermäň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netijesinde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bölekleri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ýetirmegiň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ygtybarly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ýollary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usullary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taslanylýar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zerur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sarp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edilmesiniň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degişli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hasaplanmasy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aşyrylýar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Seljerme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usulynyň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sarp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etmesi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tapawutlanýan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seljerme-gözleg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seljerme-hasaplama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Seljerme-gözleg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usulynda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bölek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bütünleý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operasiýa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sarp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edilmesi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sarp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etmeleri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ölçemek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esasynda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kesgitlenýär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Seljerme-hasaplama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usulynda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operasiýa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aýratyn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böleklerine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sarp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ölçeme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däl-de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öňünden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bellenilen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tehniki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esaslanan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pudakara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pudak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başga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baryjy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kadalaşdyrmalar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kesgitlenýär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</a:p>
        </p:txBody>
      </p:sp>
    </p:spTree>
    <p:extLst>
      <p:ext uri="{BB962C8B-B14F-4D97-AF65-F5344CB8AC3E}">
        <p14:creationId xmlns:p14="http://schemas.microsoft.com/office/powerpoint/2010/main" val="25447060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824440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Senagatda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tehniki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esaslandyrylan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kadalar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bellenilende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seljerme-hasaplama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ginden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ulanylýar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sebäbi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kadalary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işläp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taýarlamanyň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zähmetliligini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peseltmäge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berýär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şoňa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meňzeş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depginliligi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emma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hasaplanýan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takyklygy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seljerme-gözleg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usulynyňkydan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bolýar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sebäbi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hasaplamada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ulanylýan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kadalar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guramaçylyk-tehniki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şertler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işlenilip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taýarlanýar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elbetde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aýratynlygyny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öňüne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tutup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bilenok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Şonuň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baglanşykly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takyklygyň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aýratyn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manysy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köpçülikleýin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işlerinde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seljerme-hasaplama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hatarda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seljerme-gözleg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ulanylýar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beýleki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kadalar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önümçilikdäki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şertler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kadalarda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goýulan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şertlerden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düýpgöter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tapawutlanýan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ýagdaýynda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ulanylýar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Şeýle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seljerme-gözleg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kadalar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işlenilip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taýarlananda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ulanylýar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Käwagt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kärhanalarda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kadalar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bellenilende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kadalar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operasiýa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bütünleý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seljermän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taslaman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kadalaşdyryjynyň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şahsy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tejribesiniň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şoňa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meňzeş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hakykatda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sarp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etmäni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statistiki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maglumatlara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görä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hasaplanýan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umumylaşdyrylan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diýilýän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ýüzlenýärler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Şeýle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bellenilen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kadalar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tejribe-statistiki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diýilip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atlandyrylýar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ösüş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ätiýaçlyklarynyň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ýüze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çykarylmagyna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ýardam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berenok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sebäbi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ulanylanda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guramaçylygy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tehnikanyň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dogry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ulanylşy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seljerilenok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usullarynyň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tärleriniň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amatlylygy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öwrenilenok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guramaçylyk-tehniki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şertlerini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kämilleşdirmek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çäreler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işlenilip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taýarlanylanok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2307375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8244408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13.3.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Kadalaryň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hiline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gözegçilik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gidişligini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goldamak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kadalaşdyrma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derejesini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ýokarlandyrmak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ýolbaşçylary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kärdeşler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arkalaşygy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guramasy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bilelikde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hereket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kadalary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yzygider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barlap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durmaly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hemişe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barlagyny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aşyrmaly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Ahyrynda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hereket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guramaçylyk-tehniki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şertlerdäki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ýetirmek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zerur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bellenilen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kadasyna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gatnaşygyny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dartgynlyk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derejesi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häsiýetlendirilýär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Şonuň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üçinem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barlag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wagtynda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birinjiden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kärhanadaky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orta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dartgynlygyny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görkezijiniň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pudakdaky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derejeden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gyşarma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ululygyny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ikinjiden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dartgynlygynyň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sehler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bölümler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ýerleri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görnüşleri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tapawutlylyk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derejesini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kesgitlemek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zerur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hilini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barlamak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ulanýarlar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birinjisi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matematiki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statistikany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ulanmaklyk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statistiki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hasabat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maglumatlaryna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esaslanýar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ikinjisi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tehniki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kadalaşdyrma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kadalary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barlamakda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Hasabat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maglumatlary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esasynda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barlagy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hünärler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toparlar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böleklemek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kärhanadaky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sehdäki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bölekdäki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kadalaşdyrmaň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ýagdaýyna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bermek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ulanylýar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Munuň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köplenç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aşakdaky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görkezijileri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ulanýarlar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tehniki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esaslandyrylan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udel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agramyny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pudakara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pudak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kadalaşdyrmalar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esasynda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hasaplanylan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ýetirmäň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orta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göterimi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işçileri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ýetirme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bölünmesi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bölekleýin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barlanylmagytehniki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kadalaşdyrmanyň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ähli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usullaryny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gününiň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suratyny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hronometrajyň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kinodüşürmegiň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hereket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pudakara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pudak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baryjy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kadalaşdyrmalary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ulanmak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aşyrylýar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Şunlukda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guramaçylyk-tehniki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şertler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ýagdaýlara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laýyk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gelmekligi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gowy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öwrenilýär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kämilleşdirmek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çäreleri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kesgitlenýär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544322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8244408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13.4 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kadalarynyň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öňde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baryjylygyny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Zähmeti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kadalaşdyrma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ulgamyny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giňeltmek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işçileriň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gullukçylaryň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ähli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derejeleri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ýaýratmak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guramada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tehniki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esaslandyrylan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kadalary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giňden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ornaşdyrma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pudakara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pudak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başga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baryjy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kadalar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hasaplanylan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udel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agramyny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artdyrmak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meýilnama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laýyk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çalşyrmak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gaýtadan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seretmek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hemişe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baryjylygyny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üpjün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esasynda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SSSR-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döwlet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komiteti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tarapyndan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işlenilip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taýarlanan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agzalan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hödürnamalar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görkezilen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meseleleri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ýetirmäge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ýardam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berýän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çäreler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öňüne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tutulupdyr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hususanam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sarp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etmäni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peseltmek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gurnamak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öndürüjilik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derejesini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ýokarlandyrmak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pudakara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pudak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beýleki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baryjy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kadalar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esasynda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hasaplanan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guramalaryň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tehniki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esaslandyrylan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kadalaşdyrmalaryň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udel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agramyny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köpeltmek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işgärler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şertnamasynda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ýolbaşçylar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işçiler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gullukçylar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taraplaýyn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borçnamalary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kabul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etmek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tk-TM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tehsenagmaliýe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meýilnamalaryna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kärdeşler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arkalaşygy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guramasy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yalalaşylan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hereket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baryjylary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çalşyrmak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barada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kalendar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meýilnamany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goşmak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Tehniki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esaslandyrylan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kadalar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geçmegi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maddy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höweslendirme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2612028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8244408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Ahyrky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netijeler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toparlaýyn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görnüşini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tölemegi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ösdürmek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Işçileriň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gullukçylaryň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yzygider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hünär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derejesini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ýokarlandyrmak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baryjy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tärlerini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usullaryny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öwretmek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Ähli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işçileriň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gullukçylaryň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bellenilen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kadalary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ýetirmegi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zerur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şertleri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döretmek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baryjylaryny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kärdeşler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arkalaşygynyň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işjeňlerini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tehniki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esaslandyrylan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kadalaryny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işläp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taýarlama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gatnaşmaga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çekmek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Elbetde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çäreleriň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ählisi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polojitel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oýnadylar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kadalaşdyrma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derejesi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ep-esli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ulaldy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ulanma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ulgamy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giňedi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birinji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bäşýyllygyň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başyna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senagat-önümçilik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işgärleriniň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83%,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işçileriniňki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80,5%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hojalygynyň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döwlet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kärhanalarynyň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işçileriniňki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90%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kadalaşdy.tehniki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esaslandyrylan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kadalary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girizilen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senagat-önümçilik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işçileriniň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udel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agramy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1974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ýylyň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46%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garanyňda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70%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ýetdi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Ministirlikleriň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toparynda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ýetirlikli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hilini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saklamaga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berýän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kadalaşdyrmany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pudaklaýyň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dolandyrma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girizilip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üstünlikli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işleýärdi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Emma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ýyllarda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işlere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gereklisini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bermek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ulgamda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aýratyn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pudaklarda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öňde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baryjy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kärhanalarda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aşyrylýan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çärelere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položitel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bermek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bütünleý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hojalygyndaky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zähmeti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kadalaşdyrmaň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ýagdaýy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ykdysadyýetiň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häzirki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zaman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talaplaryna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jogap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bermeýänligini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partiýanyň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öünçiligiň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netijeliligini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ýokarlandyrmak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intensifikasiýasy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ugrundan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gelip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çykýan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meselerine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laýyk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gelmeýänligini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almaly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1092105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2201</TotalTime>
  <Words>1233</Words>
  <Application>Microsoft Office PowerPoint</Application>
  <PresentationFormat>Экран (4:3)</PresentationFormat>
  <Paragraphs>73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Calibri</vt:lpstr>
      <vt:lpstr>Times New Roman</vt:lpstr>
      <vt:lpstr>Trebuchet MS</vt:lpstr>
      <vt:lpstr>Wingdings</vt:lpstr>
      <vt:lpstr>Wingdings 2</vt:lpstr>
      <vt:lpstr>Изящная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Lenovo</cp:lastModifiedBy>
  <cp:revision>301</cp:revision>
  <dcterms:created xsi:type="dcterms:W3CDTF">2012-03-10T06:54:57Z</dcterms:created>
  <dcterms:modified xsi:type="dcterms:W3CDTF">2021-09-02T07:36:44Z</dcterms:modified>
</cp:coreProperties>
</file>