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24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5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56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718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9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795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61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175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9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51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96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1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4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51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93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10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67055" y="140677"/>
            <a:ext cx="11948746" cy="643596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Sinusoidal toklaryň, naprýaženiýeleriň we elektrik hereketlendiriji güýçleriň dekart koordinatalar tekizliginde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şekillendirilişi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Meýlinama:</a:t>
            </a: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Sinusoidal toklaryň, naprýaženiýeleriň we elektrik hereketlendiriji güýçleriň grafikleriniň trigonometrik funksiýalaryň üsti bilen aňladylyşy.</a:t>
            </a:r>
          </a:p>
          <a:p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Wektorlaryň diagrammasy.</a:t>
            </a:r>
          </a:p>
          <a:p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Sinusoidal toklaryň, naprýaženiýeleriň we elektrik hereketlendiriji güýjüniň kompleks tekizliginde şekillendirilişi.</a:t>
            </a:r>
          </a:p>
        </p:txBody>
      </p:sp>
    </p:spTree>
    <p:extLst>
      <p:ext uri="{BB962C8B-B14F-4D97-AF65-F5344CB8AC3E}">
        <p14:creationId xmlns:p14="http://schemas.microsoft.com/office/powerpoint/2010/main" val="294493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692" y="439615"/>
            <a:ext cx="11517923" cy="596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156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41" y="685801"/>
            <a:ext cx="11298115" cy="495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98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468" y="800099"/>
            <a:ext cx="11131062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836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954" y="1046285"/>
            <a:ext cx="9100039" cy="458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500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545" y="360483"/>
            <a:ext cx="11306907" cy="5811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61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514" y="1336431"/>
            <a:ext cx="10884878" cy="2528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42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116</TotalTime>
  <Words>50</Words>
  <Application>Microsoft Office PowerPoint</Application>
  <PresentationFormat>Широкоэкранный</PresentationFormat>
  <Paragraphs>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Аманов Гуйчгельды</dc:creator>
  <cp:lastModifiedBy>Аманов Гуйчгельды</cp:lastModifiedBy>
  <cp:revision>24</cp:revision>
  <dcterms:created xsi:type="dcterms:W3CDTF">2019-02-27T16:48:01Z</dcterms:created>
  <dcterms:modified xsi:type="dcterms:W3CDTF">2019-03-06T18:53:41Z</dcterms:modified>
</cp:coreProperties>
</file>