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84" y="13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8146-2A9B-4A53-A8F6-883270BEA3D6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DF3BA1C-9B75-4546-90A8-F28322445C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181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8146-2A9B-4A53-A8F6-883270BEA3D6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DF3BA1C-9B75-4546-90A8-F28322445C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512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8146-2A9B-4A53-A8F6-883270BEA3D6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DF3BA1C-9B75-4546-90A8-F28322445C2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97773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8146-2A9B-4A53-A8F6-883270BEA3D6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DF3BA1C-9B75-4546-90A8-F28322445C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659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8146-2A9B-4A53-A8F6-883270BEA3D6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DF3BA1C-9B75-4546-90A8-F28322445C2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305907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8146-2A9B-4A53-A8F6-883270BEA3D6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DF3BA1C-9B75-4546-90A8-F28322445C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0140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8146-2A9B-4A53-A8F6-883270BEA3D6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BA1C-9B75-4546-90A8-F28322445C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5114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8146-2A9B-4A53-A8F6-883270BEA3D6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BA1C-9B75-4546-90A8-F28322445C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329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8146-2A9B-4A53-A8F6-883270BEA3D6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BA1C-9B75-4546-90A8-F28322445C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526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8146-2A9B-4A53-A8F6-883270BEA3D6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DF3BA1C-9B75-4546-90A8-F28322445C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2440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8146-2A9B-4A53-A8F6-883270BEA3D6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DF3BA1C-9B75-4546-90A8-F28322445C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115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8146-2A9B-4A53-A8F6-883270BEA3D6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DF3BA1C-9B75-4546-90A8-F28322445C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9059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8146-2A9B-4A53-A8F6-883270BEA3D6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BA1C-9B75-4546-90A8-F28322445C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134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8146-2A9B-4A53-A8F6-883270BEA3D6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BA1C-9B75-4546-90A8-F28322445C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78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8146-2A9B-4A53-A8F6-883270BEA3D6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BA1C-9B75-4546-90A8-F28322445C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617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8146-2A9B-4A53-A8F6-883270BEA3D6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DF3BA1C-9B75-4546-90A8-F28322445C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0492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A8146-2A9B-4A53-A8F6-883270BEA3D6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DF3BA1C-9B75-4546-90A8-F28322445C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860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0600" y="203538"/>
            <a:ext cx="107823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15-nji </a:t>
            </a:r>
            <a:r>
              <a:rPr lang="ru-RU" sz="36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tema</a:t>
            </a:r>
            <a:r>
              <a:rPr lang="ru-RU" sz="36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3600" dirty="0" smtClean="0">
                <a:effectLst/>
              </a:rPr>
              <a:t> </a:t>
            </a:r>
            <a:r>
              <a:rPr lang="ru-RU" sz="3600" b="1" dirty="0" err="1"/>
              <a:t>Kärhanalary</a:t>
            </a:r>
            <a:r>
              <a:rPr lang="ru-RU" sz="3600" b="1" dirty="0"/>
              <a:t> </a:t>
            </a:r>
            <a:r>
              <a:rPr lang="ru-RU" sz="3600" b="1" dirty="0" err="1"/>
              <a:t>dolandyrmagyň</a:t>
            </a:r>
            <a:r>
              <a:rPr lang="ru-RU" sz="3600" b="1" dirty="0"/>
              <a:t> </a:t>
            </a:r>
            <a:r>
              <a:rPr lang="ru-RU" sz="3600" b="1" dirty="0" err="1"/>
              <a:t>awtomatlaşdyrylan</a:t>
            </a:r>
            <a:r>
              <a:rPr lang="ru-RU" sz="3600" b="1" dirty="0"/>
              <a:t> </a:t>
            </a:r>
            <a:r>
              <a:rPr lang="ru-RU" sz="3600" b="1" dirty="0" err="1"/>
              <a:t>ulgamy</a:t>
            </a:r>
            <a:r>
              <a:rPr lang="ru-RU" sz="3600" b="1" dirty="0"/>
              <a:t> </a:t>
            </a:r>
            <a:endParaRPr lang="tk-TM" sz="3600" b="1" dirty="0" smtClean="0"/>
          </a:p>
          <a:p>
            <a:pPr algn="just"/>
            <a:r>
              <a:rPr lang="tk-TM" sz="3600" b="1" dirty="0">
                <a:effectLst/>
              </a:rPr>
              <a:t> </a:t>
            </a:r>
            <a:r>
              <a:rPr lang="tk-TM" sz="3600" b="1" dirty="0" smtClean="0">
                <a:effectLst/>
              </a:rPr>
              <a:t>                             Meýilnama:</a:t>
            </a:r>
            <a:endParaRPr lang="ru-RU" sz="3600" dirty="0" smtClean="0">
              <a:effectLst/>
            </a:endParaRPr>
          </a:p>
          <a:p>
            <a:pPr algn="just"/>
            <a:r>
              <a:rPr lang="ru-RU" sz="3600" dirty="0"/>
              <a:t>1. </a:t>
            </a:r>
            <a:r>
              <a:rPr lang="ru-RU" sz="3600" dirty="0" err="1"/>
              <a:t>Esasy</a:t>
            </a:r>
            <a:r>
              <a:rPr lang="ru-RU" sz="3600" dirty="0"/>
              <a:t> </a:t>
            </a:r>
            <a:r>
              <a:rPr lang="ru-RU" sz="3600" dirty="0" err="1"/>
              <a:t>kesgitlemeler</a:t>
            </a:r>
            <a:endParaRPr lang="ru-RU" sz="3600" dirty="0" smtClean="0">
              <a:effectLst/>
            </a:endParaRPr>
          </a:p>
          <a:p>
            <a:pPr algn="just"/>
            <a:r>
              <a:rPr lang="ru-RU" sz="3600" dirty="0"/>
              <a:t>2. </a:t>
            </a:r>
            <a:r>
              <a:rPr lang="ru-RU" sz="3600" dirty="0" err="1"/>
              <a:t>Dolandyrmagyň</a:t>
            </a:r>
            <a:r>
              <a:rPr lang="ru-RU" sz="3600" dirty="0"/>
              <a:t> </a:t>
            </a:r>
            <a:r>
              <a:rPr lang="ru-RU" sz="3600" dirty="0" err="1"/>
              <a:t>awtomatlaşdyrylan</a:t>
            </a:r>
            <a:r>
              <a:rPr lang="ru-RU" sz="3600" dirty="0"/>
              <a:t> </a:t>
            </a:r>
            <a:r>
              <a:rPr lang="ru-RU" sz="3600" dirty="0" err="1"/>
              <a:t>ulgamynyň</a:t>
            </a:r>
            <a:r>
              <a:rPr lang="ru-RU" sz="3600" dirty="0"/>
              <a:t> </a:t>
            </a:r>
            <a:r>
              <a:rPr lang="ru-RU" sz="3600" dirty="0" err="1"/>
              <a:t>toparlary</a:t>
            </a:r>
            <a:r>
              <a:rPr lang="ru-RU" sz="3600" dirty="0"/>
              <a:t> </a:t>
            </a:r>
            <a:r>
              <a:rPr lang="ru-RU" sz="3600" dirty="0" err="1"/>
              <a:t>we</a:t>
            </a:r>
            <a:r>
              <a:rPr lang="ru-RU" sz="3600" dirty="0"/>
              <a:t> </a:t>
            </a:r>
            <a:r>
              <a:rPr lang="ru-RU" sz="3600" dirty="0" err="1"/>
              <a:t>niýetlenilşi</a:t>
            </a:r>
            <a:r>
              <a:rPr lang="ru-RU" sz="3600" dirty="0"/>
              <a:t> </a:t>
            </a:r>
            <a:endParaRPr lang="ru-RU" sz="3600" dirty="0" smtClean="0">
              <a:effectLst/>
            </a:endParaRPr>
          </a:p>
          <a:p>
            <a:pPr algn="just"/>
            <a:r>
              <a:rPr lang="ru-RU" sz="3600" dirty="0"/>
              <a:t>3. </a:t>
            </a:r>
            <a:r>
              <a:rPr lang="ru-RU" sz="3600" dirty="0" err="1"/>
              <a:t>Kärhanalary</a:t>
            </a:r>
            <a:r>
              <a:rPr lang="ru-RU" sz="3600" dirty="0"/>
              <a:t> </a:t>
            </a:r>
            <a:r>
              <a:rPr lang="ru-RU" sz="3600" dirty="0" err="1"/>
              <a:t>dolandyrmagyň</a:t>
            </a:r>
            <a:r>
              <a:rPr lang="ru-RU" sz="3600" dirty="0"/>
              <a:t> </a:t>
            </a:r>
            <a:r>
              <a:rPr lang="ru-RU" sz="3600" dirty="0" err="1"/>
              <a:t>awtomatlaşdyrylan</a:t>
            </a:r>
            <a:r>
              <a:rPr lang="ru-RU" sz="3600" dirty="0"/>
              <a:t> </a:t>
            </a:r>
            <a:r>
              <a:rPr lang="ru-RU" sz="3600" dirty="0" err="1"/>
              <a:t>ulgamyny</a:t>
            </a:r>
            <a:r>
              <a:rPr lang="ru-RU" sz="3600" dirty="0"/>
              <a:t> </a:t>
            </a:r>
            <a:r>
              <a:rPr lang="ru-RU" sz="3600" dirty="0" err="1"/>
              <a:t>ornaşdyrmak</a:t>
            </a:r>
            <a:r>
              <a:rPr lang="ru-RU" sz="3600" dirty="0"/>
              <a:t> </a:t>
            </a:r>
            <a:r>
              <a:rPr lang="ru-RU" sz="3600" dirty="0" err="1"/>
              <a:t>prosesi</a:t>
            </a:r>
            <a:r>
              <a:rPr lang="ru-RU" sz="3600" dirty="0"/>
              <a:t> </a:t>
            </a:r>
            <a:r>
              <a:rPr lang="ru-RU" sz="3600" b="1" dirty="0"/>
              <a:t> </a:t>
            </a:r>
            <a:endParaRPr lang="ru-RU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47439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0050" y="0"/>
            <a:ext cx="115443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u="sng" dirty="0"/>
              <a:t>1. </a:t>
            </a:r>
            <a:r>
              <a:rPr lang="ru-RU" sz="2400" b="1" u="sng" dirty="0" err="1"/>
              <a:t>Esasy</a:t>
            </a:r>
            <a:r>
              <a:rPr lang="ru-RU" sz="2400" b="1" u="sng" dirty="0"/>
              <a:t> </a:t>
            </a:r>
            <a:r>
              <a:rPr lang="ru-RU" sz="2400" b="1" u="sng" dirty="0" err="1"/>
              <a:t>kesgitlemeler</a:t>
            </a:r>
            <a:endParaRPr lang="ru-RU" sz="2400" u="sng" dirty="0" smtClean="0">
              <a:effectLst/>
            </a:endParaRPr>
          </a:p>
          <a:p>
            <a:pPr algn="just"/>
            <a:r>
              <a:rPr lang="ru-RU" sz="2400" dirty="0"/>
              <a:t>    </a:t>
            </a:r>
            <a:r>
              <a:rPr lang="ru-RU" sz="2400" dirty="0" err="1"/>
              <a:t>Kärhanalary</a:t>
            </a:r>
            <a:r>
              <a:rPr lang="ru-RU" sz="2400" dirty="0"/>
              <a:t> </a:t>
            </a:r>
            <a:r>
              <a:rPr lang="ru-RU" sz="2400" dirty="0" err="1"/>
              <a:t>dolandyrmagyň</a:t>
            </a:r>
            <a:r>
              <a:rPr lang="ru-RU" sz="2400" dirty="0"/>
              <a:t> </a:t>
            </a:r>
            <a:r>
              <a:rPr lang="ru-RU" sz="2400" dirty="0" err="1"/>
              <a:t>awtomatlaşdyrylan</a:t>
            </a:r>
            <a:r>
              <a:rPr lang="ru-RU" sz="2400" dirty="0"/>
              <a:t> </a:t>
            </a:r>
            <a:r>
              <a:rPr lang="ru-RU" sz="2400" dirty="0" err="1"/>
              <a:t>ulgamy</a:t>
            </a:r>
            <a:r>
              <a:rPr lang="ru-RU" sz="2400" dirty="0"/>
              <a:t> </a:t>
            </a:r>
            <a:r>
              <a:rPr lang="ru-RU" sz="2400" dirty="0" err="1"/>
              <a:t>örän</a:t>
            </a:r>
            <a:r>
              <a:rPr lang="ru-RU" sz="2400" dirty="0"/>
              <a:t> </a:t>
            </a:r>
            <a:r>
              <a:rPr lang="ru-RU" sz="2400" dirty="0" err="1"/>
              <a:t>çylşyrymly</a:t>
            </a:r>
            <a:r>
              <a:rPr lang="ru-RU" sz="2400" dirty="0"/>
              <a:t> </a:t>
            </a:r>
            <a:r>
              <a:rPr lang="ru-RU" sz="2400" dirty="0" err="1"/>
              <a:t>ulgam</a:t>
            </a:r>
            <a:r>
              <a:rPr lang="ru-RU" sz="2400" dirty="0"/>
              <a:t> </a:t>
            </a:r>
            <a:r>
              <a:rPr lang="ru-RU" sz="2400" dirty="0" err="1"/>
              <a:t>bolany</a:t>
            </a:r>
            <a:r>
              <a:rPr lang="ru-RU" sz="2400" dirty="0"/>
              <a:t> </a:t>
            </a:r>
            <a:r>
              <a:rPr lang="ru-RU" sz="2400" dirty="0" err="1"/>
              <a:t>üçin</a:t>
            </a:r>
            <a:r>
              <a:rPr lang="ru-RU" sz="2400" dirty="0"/>
              <a:t> </a:t>
            </a:r>
            <a:r>
              <a:rPr lang="ru-RU" sz="2400" dirty="0" err="1"/>
              <a:t>önümçilikde</a:t>
            </a:r>
            <a:r>
              <a:rPr lang="ru-RU" sz="2400" dirty="0"/>
              <a:t> </a:t>
            </a:r>
            <a:r>
              <a:rPr lang="ru-RU" sz="2400" dirty="0" err="1"/>
              <a:t>az</a:t>
            </a:r>
            <a:r>
              <a:rPr lang="ru-RU" sz="2400" dirty="0"/>
              <a:t> </a:t>
            </a:r>
            <a:r>
              <a:rPr lang="ru-RU" sz="2400" dirty="0" err="1"/>
              <a:t>ýaýrandyr</a:t>
            </a:r>
            <a:r>
              <a:rPr lang="ru-RU" sz="2400" dirty="0"/>
              <a:t>. </a:t>
            </a:r>
            <a:r>
              <a:rPr lang="ru-RU" sz="2400" dirty="0" err="1"/>
              <a:t>Şeyle-de</a:t>
            </a:r>
            <a:r>
              <a:rPr lang="ru-RU" sz="2400" dirty="0"/>
              <a:t> </a:t>
            </a:r>
            <a:r>
              <a:rPr lang="ru-RU" sz="2400" dirty="0" err="1"/>
              <a:t>bolsa</a:t>
            </a:r>
            <a:r>
              <a:rPr lang="ru-RU" sz="2400" dirty="0"/>
              <a:t> </a:t>
            </a:r>
            <a:r>
              <a:rPr lang="ru-RU" sz="2400" dirty="0" err="1"/>
              <a:t>bu</a:t>
            </a:r>
            <a:r>
              <a:rPr lang="ru-RU" sz="2400" dirty="0"/>
              <a:t> </a:t>
            </a:r>
            <a:r>
              <a:rPr lang="ru-RU" sz="2400" dirty="0" err="1"/>
              <a:t>ulgamy</a:t>
            </a:r>
            <a:r>
              <a:rPr lang="ru-RU" sz="2400" dirty="0"/>
              <a:t> </a:t>
            </a:r>
            <a:r>
              <a:rPr lang="ru-RU" sz="2400" dirty="0" err="1"/>
              <a:t>ýerlikli</a:t>
            </a:r>
            <a:r>
              <a:rPr lang="ru-RU" sz="2400" dirty="0"/>
              <a:t> </a:t>
            </a:r>
            <a:r>
              <a:rPr lang="ru-RU" sz="2400" dirty="0" err="1"/>
              <a:t>ulanmagy</a:t>
            </a:r>
            <a:r>
              <a:rPr lang="ru-RU" sz="2400" dirty="0"/>
              <a:t> </a:t>
            </a:r>
            <a:r>
              <a:rPr lang="ru-RU" sz="2400" dirty="0" err="1"/>
              <a:t>gurap</a:t>
            </a:r>
            <a:r>
              <a:rPr lang="ru-RU" sz="2400" dirty="0"/>
              <a:t> </a:t>
            </a:r>
            <a:r>
              <a:rPr lang="ru-RU" sz="2400" dirty="0" err="1"/>
              <a:t>bolsa</a:t>
            </a:r>
            <a:r>
              <a:rPr lang="ru-RU" sz="2400" dirty="0"/>
              <a:t>, </a:t>
            </a:r>
            <a:r>
              <a:rPr lang="ru-RU" sz="2400" dirty="0" err="1"/>
              <a:t>onda</a:t>
            </a:r>
            <a:r>
              <a:rPr lang="ru-RU" sz="2400" dirty="0"/>
              <a:t> </a:t>
            </a:r>
            <a:r>
              <a:rPr lang="ru-RU" sz="2400" dirty="0" err="1"/>
              <a:t>ol</a:t>
            </a:r>
            <a:r>
              <a:rPr lang="ru-RU" sz="2400" dirty="0"/>
              <a:t> </a:t>
            </a:r>
            <a:r>
              <a:rPr lang="ru-RU" sz="2400" dirty="0" err="1"/>
              <a:t>öz</a:t>
            </a:r>
            <a:r>
              <a:rPr lang="ru-RU" sz="2400" dirty="0"/>
              <a:t> </a:t>
            </a:r>
            <a:r>
              <a:rPr lang="ru-RU" sz="2400" dirty="0" err="1"/>
              <a:t>harajatlaryny</a:t>
            </a:r>
            <a:r>
              <a:rPr lang="ru-RU" sz="2400" dirty="0"/>
              <a:t> </a:t>
            </a:r>
            <a:r>
              <a:rPr lang="ru-RU" sz="2400" dirty="0" err="1"/>
              <a:t>ödeýär</a:t>
            </a:r>
            <a:r>
              <a:rPr lang="ru-RU" sz="2400" dirty="0"/>
              <a:t>, </a:t>
            </a:r>
            <a:r>
              <a:rPr lang="ru-RU" sz="2400" dirty="0" err="1"/>
              <a:t>ýöne</a:t>
            </a:r>
            <a:r>
              <a:rPr lang="ru-RU" sz="2400" dirty="0"/>
              <a:t> </a:t>
            </a:r>
            <a:r>
              <a:rPr lang="ru-RU" sz="2400" dirty="0" err="1"/>
              <a:t>onuň</a:t>
            </a:r>
            <a:r>
              <a:rPr lang="ru-RU" sz="2400" dirty="0"/>
              <a:t> </a:t>
            </a:r>
            <a:r>
              <a:rPr lang="ru-RU" sz="2400" dirty="0" err="1"/>
              <a:t>üçin</a:t>
            </a:r>
            <a:r>
              <a:rPr lang="ru-RU" sz="2400" dirty="0"/>
              <a:t> </a:t>
            </a:r>
            <a:r>
              <a:rPr lang="ru-RU" sz="2400" dirty="0" err="1"/>
              <a:t>ilki</a:t>
            </a:r>
            <a:r>
              <a:rPr lang="ru-RU" sz="2400" dirty="0"/>
              <a:t> </a:t>
            </a:r>
            <a:r>
              <a:rPr lang="ru-RU" sz="2400" dirty="0" err="1"/>
              <a:t>bilen</a:t>
            </a:r>
            <a:r>
              <a:rPr lang="ru-RU" sz="2400" dirty="0"/>
              <a:t> </a:t>
            </a:r>
            <a:r>
              <a:rPr lang="ru-RU" sz="2400" dirty="0" err="1"/>
              <a:t>onda</a:t>
            </a:r>
            <a:r>
              <a:rPr lang="ru-RU" sz="2400" dirty="0"/>
              <a:t> </a:t>
            </a:r>
            <a:r>
              <a:rPr lang="ru-RU" sz="2400" dirty="0" err="1"/>
              <a:t>işlejek</a:t>
            </a:r>
            <a:r>
              <a:rPr lang="ru-RU" sz="2400" dirty="0"/>
              <a:t> </a:t>
            </a:r>
            <a:r>
              <a:rPr lang="ru-RU" sz="2400" dirty="0" err="1"/>
              <a:t>hünärmenleri</a:t>
            </a:r>
            <a:r>
              <a:rPr lang="ru-RU" sz="2400" dirty="0"/>
              <a:t> </a:t>
            </a:r>
            <a:r>
              <a:rPr lang="ru-RU" sz="2400" dirty="0" err="1"/>
              <a:t>oňat</a:t>
            </a:r>
            <a:r>
              <a:rPr lang="ru-RU" sz="2400" dirty="0"/>
              <a:t> </a:t>
            </a:r>
            <a:r>
              <a:rPr lang="ru-RU" sz="2400" dirty="0" err="1"/>
              <a:t>taýýarlamaly</a:t>
            </a:r>
            <a:r>
              <a:rPr lang="ru-RU" sz="2400" dirty="0"/>
              <a:t>, </a:t>
            </a:r>
            <a:r>
              <a:rPr lang="ru-RU" sz="2400" dirty="0" err="1"/>
              <a:t>olar</a:t>
            </a:r>
            <a:r>
              <a:rPr lang="ru-RU" sz="2400" dirty="0"/>
              <a:t> </a:t>
            </a:r>
            <a:r>
              <a:rPr lang="ru-RU" sz="2400" dirty="0" err="1"/>
              <a:t>öz</a:t>
            </a:r>
            <a:r>
              <a:rPr lang="ru-RU" sz="2400" dirty="0"/>
              <a:t> </a:t>
            </a:r>
            <a:r>
              <a:rPr lang="ru-RU" sz="2400" dirty="0" err="1"/>
              <a:t>wezipelerine</a:t>
            </a:r>
            <a:r>
              <a:rPr lang="ru-RU" sz="2400" dirty="0"/>
              <a:t> </a:t>
            </a:r>
            <a:r>
              <a:rPr lang="ru-RU" sz="2400" dirty="0" err="1"/>
              <a:t>oňat</a:t>
            </a:r>
            <a:r>
              <a:rPr lang="ru-RU" sz="2400" dirty="0"/>
              <a:t> </a:t>
            </a:r>
            <a:r>
              <a:rPr lang="ru-RU" sz="2400" dirty="0" err="1"/>
              <a:t>düşünmeli</a:t>
            </a:r>
            <a:r>
              <a:rPr lang="ru-RU" sz="2400" dirty="0"/>
              <a:t> </a:t>
            </a:r>
            <a:r>
              <a:rPr lang="ru-RU" sz="2400" dirty="0" err="1"/>
              <a:t>we</a:t>
            </a:r>
            <a:r>
              <a:rPr lang="ru-RU" sz="2400" dirty="0"/>
              <a:t> </a:t>
            </a:r>
            <a:r>
              <a:rPr lang="ru-RU" sz="2400" dirty="0" err="1"/>
              <a:t>ak</a:t>
            </a:r>
            <a:r>
              <a:rPr lang="ru-RU" sz="2400" dirty="0"/>
              <a:t> </a:t>
            </a:r>
            <a:r>
              <a:rPr lang="ru-RU" sz="2400" dirty="0" err="1"/>
              <a:t>ýürekden</a:t>
            </a:r>
            <a:r>
              <a:rPr lang="ru-RU" sz="2400" dirty="0"/>
              <a:t> </a:t>
            </a:r>
            <a:r>
              <a:rPr lang="ru-RU" sz="2400" dirty="0" err="1"/>
              <a:t>arassa</a:t>
            </a:r>
            <a:r>
              <a:rPr lang="ru-RU" sz="2400" dirty="0"/>
              <a:t> </a:t>
            </a:r>
            <a:r>
              <a:rPr lang="ru-RU" sz="2400" dirty="0" err="1"/>
              <a:t>işlemeli</a:t>
            </a:r>
            <a:r>
              <a:rPr lang="ru-RU" sz="2400" dirty="0"/>
              <a:t>, </a:t>
            </a:r>
            <a:r>
              <a:rPr lang="ru-RU" sz="2400" dirty="0" err="1"/>
              <a:t>ynha</a:t>
            </a:r>
            <a:r>
              <a:rPr lang="ru-RU" sz="2400" dirty="0"/>
              <a:t> </a:t>
            </a:r>
            <a:r>
              <a:rPr lang="ru-RU" sz="2400" dirty="0" err="1"/>
              <a:t>şu</a:t>
            </a:r>
            <a:r>
              <a:rPr lang="ru-RU" sz="2400" dirty="0"/>
              <a:t> </a:t>
            </a:r>
            <a:r>
              <a:rPr lang="ru-RU" sz="2400" dirty="0" err="1"/>
              <a:t>ýagdaýda</a:t>
            </a:r>
            <a:r>
              <a:rPr lang="ru-RU" sz="2400" dirty="0"/>
              <a:t> </a:t>
            </a:r>
            <a:r>
              <a:rPr lang="ru-RU" sz="2400" dirty="0" err="1"/>
              <a:t>hünärmenler</a:t>
            </a:r>
            <a:r>
              <a:rPr lang="ru-RU" sz="2400" dirty="0"/>
              <a:t> </a:t>
            </a:r>
            <a:r>
              <a:rPr lang="ru-RU" sz="2400" dirty="0" err="1"/>
              <a:t>özleriniň</a:t>
            </a:r>
            <a:r>
              <a:rPr lang="ru-RU" sz="2400" dirty="0"/>
              <a:t> </a:t>
            </a:r>
            <a:r>
              <a:rPr lang="ru-RU" sz="2400" dirty="0" err="1"/>
              <a:t>Watan</a:t>
            </a:r>
            <a:r>
              <a:rPr lang="ru-RU" sz="2400" dirty="0"/>
              <a:t> </a:t>
            </a:r>
            <a:r>
              <a:rPr lang="ru-RU" sz="2400" dirty="0" err="1"/>
              <a:t>önüňdäki</a:t>
            </a:r>
            <a:r>
              <a:rPr lang="ru-RU" sz="2400" dirty="0"/>
              <a:t> </a:t>
            </a:r>
            <a:r>
              <a:rPr lang="ru-RU" sz="2400" dirty="0" err="1"/>
              <a:t>borçlaryny</a:t>
            </a:r>
            <a:r>
              <a:rPr lang="ru-RU" sz="2400" dirty="0"/>
              <a:t> </a:t>
            </a:r>
            <a:r>
              <a:rPr lang="ru-RU" sz="2400" dirty="0" err="1"/>
              <a:t>doly</a:t>
            </a:r>
            <a:r>
              <a:rPr lang="ru-RU" sz="2400" dirty="0"/>
              <a:t> </a:t>
            </a:r>
            <a:r>
              <a:rPr lang="ru-RU" sz="2400" dirty="0" err="1"/>
              <a:t>we</a:t>
            </a:r>
            <a:r>
              <a:rPr lang="ru-RU" sz="2400" dirty="0"/>
              <a:t> </a:t>
            </a:r>
            <a:r>
              <a:rPr lang="ru-RU" sz="2400" dirty="0" err="1"/>
              <a:t>dogry</a:t>
            </a:r>
            <a:r>
              <a:rPr lang="ru-RU" sz="2400" dirty="0"/>
              <a:t> </a:t>
            </a:r>
            <a:r>
              <a:rPr lang="ru-RU" sz="2400" dirty="0" err="1"/>
              <a:t>ýerine</a:t>
            </a:r>
            <a:r>
              <a:rPr lang="ru-RU" sz="2400" dirty="0"/>
              <a:t> </a:t>
            </a:r>
            <a:r>
              <a:rPr lang="ru-RU" sz="2400" dirty="0" err="1"/>
              <a:t>ýetirdigi</a:t>
            </a:r>
            <a:r>
              <a:rPr lang="ru-RU" sz="2400" dirty="0"/>
              <a:t> </a:t>
            </a:r>
            <a:r>
              <a:rPr lang="ru-RU" sz="2400" dirty="0" err="1"/>
              <a:t>bolar</a:t>
            </a:r>
            <a:r>
              <a:rPr lang="ru-RU" sz="2400" dirty="0"/>
              <a:t>. </a:t>
            </a:r>
            <a:endParaRPr lang="ru-RU" sz="2400" dirty="0" smtClean="0">
              <a:effectLst/>
            </a:endParaRPr>
          </a:p>
          <a:p>
            <a:pPr algn="just"/>
            <a:r>
              <a:rPr lang="ru-RU" sz="2400" dirty="0"/>
              <a:t>     </a:t>
            </a:r>
            <a:r>
              <a:rPr lang="ru-RU" sz="2400" i="1" dirty="0" err="1"/>
              <a:t>Dolandyryşyň</a:t>
            </a:r>
            <a:r>
              <a:rPr lang="ru-RU" sz="2400" i="1" dirty="0"/>
              <a:t> </a:t>
            </a:r>
            <a:r>
              <a:rPr lang="ru-RU" sz="2400" i="1" dirty="0" err="1"/>
              <a:t>awtomatlaşdyrylan</a:t>
            </a:r>
            <a:r>
              <a:rPr lang="ru-RU" sz="2400" i="1" dirty="0"/>
              <a:t> </a:t>
            </a:r>
            <a:r>
              <a:rPr lang="ru-RU" sz="2400" i="1" dirty="0" err="1"/>
              <a:t>ulgamy</a:t>
            </a:r>
            <a:r>
              <a:rPr lang="ru-RU" sz="2400" dirty="0"/>
              <a:t> -</a:t>
            </a:r>
            <a:r>
              <a:rPr lang="ru-RU" sz="2400" dirty="0" err="1"/>
              <a:t>diýip</a:t>
            </a:r>
            <a:r>
              <a:rPr lang="ru-RU" sz="2400" dirty="0"/>
              <a:t>, </a:t>
            </a:r>
            <a:r>
              <a:rPr lang="ru-RU" sz="2400" dirty="0" err="1"/>
              <a:t>adamyň</a:t>
            </a:r>
            <a:r>
              <a:rPr lang="ru-RU" sz="2400" dirty="0"/>
              <a:t> </a:t>
            </a:r>
            <a:r>
              <a:rPr lang="ru-RU" sz="2400" dirty="0" err="1"/>
              <a:t>ýakyndan</a:t>
            </a:r>
            <a:r>
              <a:rPr lang="ru-RU" sz="2400" dirty="0"/>
              <a:t> </a:t>
            </a:r>
            <a:r>
              <a:rPr lang="ru-RU" sz="2400" dirty="0" err="1"/>
              <a:t>gatnaşmazyndan</a:t>
            </a:r>
            <a:r>
              <a:rPr lang="ru-RU" sz="2400" dirty="0"/>
              <a:t> </a:t>
            </a:r>
            <a:r>
              <a:rPr lang="ru-RU" sz="2400" dirty="0" err="1"/>
              <a:t>hemme</a:t>
            </a:r>
            <a:r>
              <a:rPr lang="ru-RU" sz="2400" dirty="0"/>
              <a:t> </a:t>
            </a:r>
            <a:r>
              <a:rPr lang="ru-RU" sz="2400" dirty="0" err="1"/>
              <a:t>elementleriň</a:t>
            </a:r>
            <a:r>
              <a:rPr lang="ru-RU" sz="2400" dirty="0"/>
              <a:t> </a:t>
            </a:r>
            <a:r>
              <a:rPr lang="ru-RU" sz="2400" dirty="0" err="1"/>
              <a:t>funksiýalary</a:t>
            </a:r>
            <a:r>
              <a:rPr lang="ru-RU" sz="2400" dirty="0"/>
              <a:t> </a:t>
            </a:r>
            <a:r>
              <a:rPr lang="ru-RU" sz="2400" dirty="0" err="1"/>
              <a:t>dürli</a:t>
            </a:r>
            <a:r>
              <a:rPr lang="ru-RU" sz="2400" dirty="0"/>
              <a:t> </a:t>
            </a:r>
            <a:r>
              <a:rPr lang="ru-RU" sz="2400" dirty="0" err="1"/>
              <a:t>gurluşlar</a:t>
            </a:r>
            <a:r>
              <a:rPr lang="ru-RU" sz="2400" dirty="0"/>
              <a:t> </a:t>
            </a:r>
            <a:r>
              <a:rPr lang="ru-RU" sz="2400" dirty="0" err="1"/>
              <a:t>arkaly</a:t>
            </a:r>
            <a:r>
              <a:rPr lang="ru-RU" sz="2400" dirty="0"/>
              <a:t> </a:t>
            </a:r>
            <a:r>
              <a:rPr lang="ru-RU" sz="2400" dirty="0" err="1"/>
              <a:t>ýerine</a:t>
            </a:r>
            <a:r>
              <a:rPr lang="ru-RU" sz="2400" dirty="0"/>
              <a:t> </a:t>
            </a:r>
            <a:r>
              <a:rPr lang="ru-RU" sz="2400" dirty="0" err="1"/>
              <a:t>ýetirilýän</a:t>
            </a:r>
            <a:r>
              <a:rPr lang="ru-RU" sz="2400" dirty="0"/>
              <a:t> </a:t>
            </a:r>
            <a:r>
              <a:rPr lang="ru-RU" sz="2400" dirty="0" err="1"/>
              <a:t>ulgama</a:t>
            </a:r>
            <a:r>
              <a:rPr lang="ru-RU" sz="2400" dirty="0"/>
              <a:t> </a:t>
            </a:r>
            <a:r>
              <a:rPr lang="ru-RU" sz="2400" dirty="0" err="1"/>
              <a:t>aýdylýar</a:t>
            </a:r>
            <a:r>
              <a:rPr lang="ru-RU" sz="2400" dirty="0"/>
              <a:t>. </a:t>
            </a:r>
            <a:endParaRPr lang="ru-RU" sz="2400" dirty="0" smtClean="0">
              <a:effectLst/>
            </a:endParaRPr>
          </a:p>
          <a:p>
            <a:pPr algn="just"/>
            <a:r>
              <a:rPr lang="ru-RU" sz="2400" dirty="0"/>
              <a:t>     </a:t>
            </a:r>
            <a:r>
              <a:rPr lang="ru-RU" sz="2400" i="1" dirty="0" err="1"/>
              <a:t>Dolandyryşyň</a:t>
            </a:r>
            <a:r>
              <a:rPr lang="ru-RU" sz="2400" i="1" dirty="0"/>
              <a:t> </a:t>
            </a:r>
            <a:r>
              <a:rPr lang="ru-RU" sz="2400" i="1" dirty="0" err="1"/>
              <a:t>awtomatizasiýalaşdyrylan</a:t>
            </a:r>
            <a:r>
              <a:rPr lang="ru-RU" sz="2400" i="1" dirty="0"/>
              <a:t> </a:t>
            </a:r>
            <a:r>
              <a:rPr lang="ru-RU" sz="2400" i="1" dirty="0" err="1"/>
              <a:t>ulgamy</a:t>
            </a:r>
            <a:r>
              <a:rPr lang="ru-RU" sz="2400" dirty="0"/>
              <a:t> -</a:t>
            </a:r>
            <a:r>
              <a:rPr lang="ru-RU" sz="2400" dirty="0" err="1"/>
              <a:t>diýip</a:t>
            </a:r>
            <a:r>
              <a:rPr lang="ru-RU" sz="2400" dirty="0"/>
              <a:t>, </a:t>
            </a:r>
            <a:r>
              <a:rPr lang="ru-RU" sz="2400" dirty="0" err="1"/>
              <a:t>eger</a:t>
            </a:r>
            <a:r>
              <a:rPr lang="ru-RU" sz="2400" dirty="0"/>
              <a:t> </a:t>
            </a:r>
            <a:r>
              <a:rPr lang="ru-RU" sz="2400" dirty="0" err="1"/>
              <a:t>ulgamda</a:t>
            </a:r>
            <a:r>
              <a:rPr lang="ru-RU" sz="2400" dirty="0"/>
              <a:t> </a:t>
            </a:r>
            <a:r>
              <a:rPr lang="ru-RU" sz="2400" dirty="0" err="1"/>
              <a:t>informasiýany</a:t>
            </a:r>
            <a:r>
              <a:rPr lang="ru-RU" sz="2400" dirty="0"/>
              <a:t> </a:t>
            </a:r>
            <a:r>
              <a:rPr lang="ru-RU" sz="2400" dirty="0" err="1"/>
              <a:t>almak</a:t>
            </a:r>
            <a:r>
              <a:rPr lang="ru-RU" sz="2400" dirty="0"/>
              <a:t>, </a:t>
            </a:r>
            <a:r>
              <a:rPr lang="ru-RU" sz="2400" dirty="0" err="1"/>
              <a:t>işläp</a:t>
            </a:r>
            <a:r>
              <a:rPr lang="ru-RU" sz="2400" dirty="0"/>
              <a:t> </a:t>
            </a:r>
            <a:r>
              <a:rPr lang="ru-RU" sz="2400" dirty="0" err="1"/>
              <a:t>taýarlamak</a:t>
            </a:r>
            <a:r>
              <a:rPr lang="ru-RU" sz="2400" dirty="0"/>
              <a:t> </a:t>
            </a:r>
            <a:r>
              <a:rPr lang="ru-RU" sz="2400" dirty="0" err="1"/>
              <a:t>we</a:t>
            </a:r>
            <a:r>
              <a:rPr lang="ru-RU" sz="2400" dirty="0"/>
              <a:t> </a:t>
            </a:r>
            <a:r>
              <a:rPr lang="ru-RU" sz="2400" dirty="0" err="1"/>
              <a:t>dolandyrmak</a:t>
            </a:r>
            <a:r>
              <a:rPr lang="ru-RU" sz="2400" dirty="0"/>
              <a:t> </a:t>
            </a:r>
            <a:r>
              <a:rPr lang="ru-RU" sz="2400" dirty="0" err="1"/>
              <a:t>üçin</a:t>
            </a:r>
            <a:r>
              <a:rPr lang="ru-RU" sz="2400" dirty="0"/>
              <a:t> </a:t>
            </a:r>
            <a:r>
              <a:rPr lang="ru-RU" sz="2400" dirty="0" err="1"/>
              <a:t>dürli</a:t>
            </a:r>
            <a:r>
              <a:rPr lang="ru-RU" sz="2400" dirty="0"/>
              <a:t> </a:t>
            </a:r>
            <a:r>
              <a:rPr lang="ru-RU" sz="2400" dirty="0" err="1"/>
              <a:t>gurluşlar</a:t>
            </a:r>
            <a:r>
              <a:rPr lang="ru-RU" sz="2400" dirty="0"/>
              <a:t> </a:t>
            </a:r>
            <a:r>
              <a:rPr lang="ru-RU" sz="2400" dirty="0" err="1"/>
              <a:t>ulanylýar</a:t>
            </a:r>
            <a:r>
              <a:rPr lang="ru-RU" sz="2400" dirty="0"/>
              <a:t>, </a:t>
            </a:r>
            <a:r>
              <a:rPr lang="ru-RU" sz="2400" dirty="0" err="1"/>
              <a:t>emma</a:t>
            </a:r>
            <a:r>
              <a:rPr lang="ru-RU" sz="2400" dirty="0"/>
              <a:t> </a:t>
            </a:r>
            <a:r>
              <a:rPr lang="ru-RU" sz="2400" dirty="0" err="1"/>
              <a:t>käbir</a:t>
            </a:r>
            <a:r>
              <a:rPr lang="ru-RU" sz="2400" dirty="0"/>
              <a:t> </a:t>
            </a:r>
            <a:r>
              <a:rPr lang="ru-RU" sz="2400" dirty="0" err="1"/>
              <a:t>kesgitli</a:t>
            </a:r>
            <a:r>
              <a:rPr lang="ru-RU" sz="2400" dirty="0"/>
              <a:t> </a:t>
            </a:r>
            <a:r>
              <a:rPr lang="ru-RU" sz="2400" dirty="0" err="1"/>
              <a:t>funksiýalary</a:t>
            </a:r>
            <a:r>
              <a:rPr lang="ru-RU" sz="2400" dirty="0"/>
              <a:t> </a:t>
            </a:r>
            <a:r>
              <a:rPr lang="ru-RU" sz="2400" dirty="0" err="1"/>
              <a:t>adam</a:t>
            </a:r>
            <a:r>
              <a:rPr lang="ru-RU" sz="2400" dirty="0"/>
              <a:t> </a:t>
            </a:r>
            <a:r>
              <a:rPr lang="ru-RU" sz="2400" dirty="0" err="1"/>
              <a:t>ýa-da</a:t>
            </a:r>
            <a:r>
              <a:rPr lang="ru-RU" sz="2400" dirty="0"/>
              <a:t> </a:t>
            </a:r>
            <a:r>
              <a:rPr lang="ru-RU" sz="2400" dirty="0" err="1"/>
              <a:t>adamlar</a:t>
            </a:r>
            <a:r>
              <a:rPr lang="ru-RU" sz="2400" dirty="0"/>
              <a:t> </a:t>
            </a:r>
            <a:r>
              <a:rPr lang="ru-RU" sz="2400" dirty="0" err="1"/>
              <a:t>topary</a:t>
            </a:r>
            <a:r>
              <a:rPr lang="ru-RU" sz="2400" dirty="0"/>
              <a:t> </a:t>
            </a:r>
            <a:r>
              <a:rPr lang="ru-RU" sz="2400" dirty="0" err="1"/>
              <a:t>arkaly</a:t>
            </a:r>
            <a:r>
              <a:rPr lang="ru-RU" sz="2400" dirty="0"/>
              <a:t> </a:t>
            </a:r>
            <a:r>
              <a:rPr lang="ru-RU" sz="2400" dirty="0" err="1"/>
              <a:t>ýerine</a:t>
            </a:r>
            <a:r>
              <a:rPr lang="ru-RU" sz="2400" dirty="0"/>
              <a:t> </a:t>
            </a:r>
            <a:r>
              <a:rPr lang="ru-RU" sz="2400" dirty="0" err="1"/>
              <a:t>ýetirilýän</a:t>
            </a:r>
            <a:r>
              <a:rPr lang="ru-RU" sz="2400" dirty="0"/>
              <a:t> </a:t>
            </a:r>
            <a:r>
              <a:rPr lang="ru-RU" sz="2400" dirty="0" err="1"/>
              <a:t>bolsa</a:t>
            </a:r>
            <a:r>
              <a:rPr lang="ru-RU" sz="2400" dirty="0"/>
              <a:t> </a:t>
            </a:r>
            <a:r>
              <a:rPr lang="ru-RU" sz="2400" dirty="0" err="1"/>
              <a:t>onda</a:t>
            </a:r>
            <a:r>
              <a:rPr lang="ru-RU" sz="2400" dirty="0"/>
              <a:t> </a:t>
            </a:r>
            <a:r>
              <a:rPr lang="ru-RU" sz="2400" dirty="0" err="1"/>
              <a:t>şunuň</a:t>
            </a:r>
            <a:r>
              <a:rPr lang="ru-RU" sz="2400" dirty="0"/>
              <a:t> </a:t>
            </a:r>
            <a:r>
              <a:rPr lang="ru-RU" sz="2400" dirty="0" err="1"/>
              <a:t>ýaly</a:t>
            </a:r>
            <a:r>
              <a:rPr lang="ru-RU" sz="2400" dirty="0"/>
              <a:t> </a:t>
            </a:r>
            <a:r>
              <a:rPr lang="ru-RU" sz="2400" dirty="0" err="1"/>
              <a:t>ulgama</a:t>
            </a:r>
            <a:r>
              <a:rPr lang="ru-RU" sz="2400" dirty="0"/>
              <a:t> </a:t>
            </a:r>
            <a:r>
              <a:rPr lang="ru-RU" sz="2400" dirty="0" err="1"/>
              <a:t>aýdylýar</a:t>
            </a:r>
            <a:r>
              <a:rPr lang="ru-RU" sz="2400" dirty="0"/>
              <a:t>. </a:t>
            </a:r>
            <a:endParaRPr lang="ru-RU" sz="2400" dirty="0" smtClean="0">
              <a:effectLst/>
            </a:endParaRPr>
          </a:p>
          <a:p>
            <a:pPr algn="just"/>
            <a:r>
              <a:rPr lang="ru-RU" sz="2400" dirty="0"/>
              <a:t>     </a:t>
            </a:r>
            <a:r>
              <a:rPr lang="ru-RU" sz="2400" i="1" dirty="0" err="1"/>
              <a:t>Awtomatikanyň</a:t>
            </a:r>
            <a:r>
              <a:rPr lang="ru-RU" sz="2400" i="1" dirty="0"/>
              <a:t> </a:t>
            </a:r>
            <a:r>
              <a:rPr lang="ru-RU" sz="2400" i="1" dirty="0" err="1"/>
              <a:t>elementleriniň</a:t>
            </a:r>
            <a:r>
              <a:rPr lang="ru-RU" sz="2400" i="1" dirty="0"/>
              <a:t> </a:t>
            </a:r>
            <a:r>
              <a:rPr lang="ru-RU" sz="2400" i="1" dirty="0" err="1"/>
              <a:t>esasynda</a:t>
            </a:r>
            <a:r>
              <a:rPr lang="ru-RU" sz="2400" i="1" dirty="0"/>
              <a:t> </a:t>
            </a:r>
            <a:r>
              <a:rPr lang="ru-RU" sz="2400" i="1" dirty="0" err="1"/>
              <a:t>prosesleriň</a:t>
            </a:r>
            <a:r>
              <a:rPr lang="ru-RU" sz="2400" dirty="0"/>
              <a:t>   </a:t>
            </a:r>
            <a:r>
              <a:rPr lang="ru-RU" sz="2400" i="1" dirty="0" err="1"/>
              <a:t>awtomatlaşdyrylyşy</a:t>
            </a:r>
            <a:r>
              <a:rPr lang="ru-RU" sz="2400" i="1" dirty="0"/>
              <a:t>.</a:t>
            </a:r>
            <a:r>
              <a:rPr lang="ru-RU" sz="2400" dirty="0"/>
              <a:t> </a:t>
            </a:r>
            <a:r>
              <a:rPr lang="ru-RU" sz="2400" dirty="0" err="1"/>
              <a:t>Awtomatizasiýany</a:t>
            </a:r>
            <a:r>
              <a:rPr lang="ru-RU" sz="2400" dirty="0"/>
              <a:t> </a:t>
            </a:r>
            <a:r>
              <a:rPr lang="ru-RU" sz="2400" dirty="0" err="1"/>
              <a:t>iki</a:t>
            </a:r>
            <a:r>
              <a:rPr lang="ru-RU" sz="2400" dirty="0"/>
              <a:t> </a:t>
            </a:r>
            <a:r>
              <a:rPr lang="ru-RU" sz="2400" dirty="0" err="1"/>
              <a:t>derejä</a:t>
            </a:r>
            <a:r>
              <a:rPr lang="ru-RU" sz="2400" dirty="0"/>
              <a:t> </a:t>
            </a:r>
            <a:r>
              <a:rPr lang="ru-RU" sz="2400" dirty="0" err="1"/>
              <a:t>bölýärler</a:t>
            </a:r>
            <a:r>
              <a:rPr lang="ru-RU" sz="2400" dirty="0" smtClean="0"/>
              <a:t>:</a:t>
            </a:r>
            <a:endParaRPr lang="ru-RU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11767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117693"/>
            <a:ext cx="1152525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/>
              <a:t>Birinji</a:t>
            </a:r>
            <a:r>
              <a:rPr lang="ru-RU" sz="2400" dirty="0"/>
              <a:t> </a:t>
            </a:r>
            <a:r>
              <a:rPr lang="ru-RU" sz="2400" dirty="0" err="1"/>
              <a:t>dereje</a:t>
            </a:r>
            <a:r>
              <a:rPr lang="ru-RU" sz="2400" dirty="0"/>
              <a:t> </a:t>
            </a:r>
            <a:r>
              <a:rPr lang="ru-RU" sz="2400" dirty="0" err="1"/>
              <a:t>adamyň</a:t>
            </a:r>
            <a:r>
              <a:rPr lang="ru-RU" sz="2400" dirty="0"/>
              <a:t> </a:t>
            </a:r>
            <a:r>
              <a:rPr lang="ru-RU" sz="2400" dirty="0" err="1"/>
              <a:t>fiziki</a:t>
            </a:r>
            <a:r>
              <a:rPr lang="ru-RU" sz="2400" dirty="0"/>
              <a:t> </a:t>
            </a:r>
            <a:r>
              <a:rPr lang="ru-RU" sz="2400" dirty="0" err="1"/>
              <a:t>işini</a:t>
            </a:r>
            <a:r>
              <a:rPr lang="ru-RU" sz="2400" dirty="0"/>
              <a:t> </a:t>
            </a:r>
            <a:r>
              <a:rPr lang="ru-RU" sz="2400" dirty="0" err="1"/>
              <a:t>özi</a:t>
            </a:r>
            <a:r>
              <a:rPr lang="ru-RU" sz="2400" dirty="0"/>
              <a:t> </a:t>
            </a:r>
            <a:r>
              <a:rPr lang="ru-RU" sz="2400" dirty="0" err="1"/>
              <a:t>hereket</a:t>
            </a:r>
            <a:r>
              <a:rPr lang="ru-RU" sz="2400" dirty="0"/>
              <a:t> </a:t>
            </a:r>
            <a:r>
              <a:rPr lang="ru-RU" sz="2400" dirty="0" err="1"/>
              <a:t>edýän</a:t>
            </a:r>
            <a:r>
              <a:rPr lang="ru-RU" sz="2400" dirty="0"/>
              <a:t> </a:t>
            </a:r>
            <a:r>
              <a:rPr lang="ru-RU" sz="2400" dirty="0" err="1"/>
              <a:t>mehanizmleriň</a:t>
            </a:r>
            <a:r>
              <a:rPr lang="ru-RU" sz="2400" dirty="0"/>
              <a:t> </a:t>
            </a:r>
            <a:r>
              <a:rPr lang="ru-RU" sz="2400" dirty="0" err="1"/>
              <a:t>işine</a:t>
            </a:r>
            <a:r>
              <a:rPr lang="ru-RU" sz="2400" dirty="0"/>
              <a:t> </a:t>
            </a:r>
            <a:r>
              <a:rPr lang="ru-RU" sz="2400" dirty="0" err="1"/>
              <a:t>çalyşmagyny</a:t>
            </a:r>
            <a:r>
              <a:rPr lang="ru-RU" sz="2400" dirty="0"/>
              <a:t> </a:t>
            </a:r>
            <a:r>
              <a:rPr lang="ru-RU" sz="2400" dirty="0" err="1"/>
              <a:t>göz</a:t>
            </a:r>
            <a:r>
              <a:rPr lang="ru-RU" sz="2400" dirty="0"/>
              <a:t> </a:t>
            </a:r>
            <a:r>
              <a:rPr lang="ru-RU" sz="2400" dirty="0" err="1"/>
              <a:t>öňünde</a:t>
            </a:r>
            <a:r>
              <a:rPr lang="ru-RU" sz="2400" dirty="0"/>
              <a:t> </a:t>
            </a:r>
            <a:r>
              <a:rPr lang="ru-RU" sz="2400" dirty="0" err="1"/>
              <a:t>tutýar</a:t>
            </a:r>
            <a:r>
              <a:rPr lang="ru-RU" sz="2400" dirty="0"/>
              <a:t>, </a:t>
            </a:r>
            <a:r>
              <a:rPr lang="ru-RU" sz="2400" dirty="0" err="1"/>
              <a:t>ýagny</a:t>
            </a:r>
            <a:r>
              <a:rPr lang="ru-RU" sz="2400" dirty="0"/>
              <a:t> </a:t>
            </a:r>
            <a:r>
              <a:rPr lang="ru-RU" sz="2400" dirty="0" err="1"/>
              <a:t>tehnologiki</a:t>
            </a:r>
            <a:r>
              <a:rPr lang="ru-RU" sz="2400" dirty="0"/>
              <a:t> </a:t>
            </a:r>
            <a:r>
              <a:rPr lang="ru-RU" sz="2400" dirty="0" err="1"/>
              <a:t>prosesleri</a:t>
            </a:r>
            <a:r>
              <a:rPr lang="ru-RU" sz="2400" dirty="0"/>
              <a:t> </a:t>
            </a:r>
            <a:r>
              <a:rPr lang="ru-RU" sz="2400" dirty="0" err="1"/>
              <a:t>awtomatlaşdyrmak.Oňa</a:t>
            </a:r>
            <a:r>
              <a:rPr lang="ru-RU" sz="2400" dirty="0"/>
              <a:t> </a:t>
            </a:r>
            <a:r>
              <a:rPr lang="ru-RU" sz="2400" dirty="0" err="1"/>
              <a:t>köplenç</a:t>
            </a:r>
            <a:r>
              <a:rPr lang="ru-RU" sz="2400" dirty="0"/>
              <a:t> </a:t>
            </a:r>
            <a:r>
              <a:rPr lang="ru-RU" sz="2400" dirty="0" err="1"/>
              <a:t>halatda</a:t>
            </a:r>
            <a:r>
              <a:rPr lang="ru-RU" sz="2400" dirty="0"/>
              <a:t> </a:t>
            </a:r>
            <a:r>
              <a:rPr lang="ru-RU" sz="2400" dirty="0" err="1"/>
              <a:t>öndürilişiň</a:t>
            </a:r>
            <a:r>
              <a:rPr lang="ru-RU" sz="2400" dirty="0"/>
              <a:t> </a:t>
            </a:r>
            <a:r>
              <a:rPr lang="ru-RU" sz="2400" dirty="0" err="1"/>
              <a:t>mehanizasiýasy</a:t>
            </a:r>
            <a:r>
              <a:rPr lang="ru-RU" sz="2400" dirty="0"/>
              <a:t> </a:t>
            </a:r>
            <a:r>
              <a:rPr lang="ru-RU" sz="2400" dirty="0" err="1"/>
              <a:t>diýilip</a:t>
            </a:r>
            <a:r>
              <a:rPr lang="ru-RU" sz="2400" dirty="0"/>
              <a:t> </a:t>
            </a:r>
            <a:r>
              <a:rPr lang="ru-RU" sz="2400" dirty="0" err="1"/>
              <a:t>garalýar.Ikinji</a:t>
            </a:r>
            <a:r>
              <a:rPr lang="ru-RU" sz="2400" dirty="0"/>
              <a:t> </a:t>
            </a:r>
            <a:r>
              <a:rPr lang="ru-RU" sz="2400" dirty="0" err="1"/>
              <a:t>derejede</a:t>
            </a:r>
            <a:r>
              <a:rPr lang="ru-RU" sz="2400" dirty="0"/>
              <a:t> </a:t>
            </a:r>
            <a:r>
              <a:rPr lang="ru-RU" sz="2400" dirty="0" err="1"/>
              <a:t>senagat</a:t>
            </a:r>
            <a:r>
              <a:rPr lang="ru-RU" sz="2400" dirty="0"/>
              <a:t> </a:t>
            </a:r>
            <a:r>
              <a:rPr lang="ru-RU" sz="2400" dirty="0" err="1"/>
              <a:t>gözegçiligi</a:t>
            </a:r>
            <a:r>
              <a:rPr lang="ru-RU" sz="2400" dirty="0"/>
              <a:t> </a:t>
            </a:r>
            <a:r>
              <a:rPr lang="ru-RU" sz="2400" dirty="0" err="1"/>
              <a:t>we</a:t>
            </a:r>
            <a:r>
              <a:rPr lang="ru-RU" sz="2400" dirty="0"/>
              <a:t> </a:t>
            </a:r>
            <a:r>
              <a:rPr lang="ru-RU" sz="2400" dirty="0" err="1"/>
              <a:t>dolandyrmak</a:t>
            </a:r>
            <a:r>
              <a:rPr lang="ru-RU" sz="2400" dirty="0"/>
              <a:t> </a:t>
            </a:r>
            <a:r>
              <a:rPr lang="ru-RU" sz="2400" dirty="0" err="1"/>
              <a:t>enjamlaryny</a:t>
            </a:r>
            <a:r>
              <a:rPr lang="ru-RU" sz="2400" dirty="0"/>
              <a:t> </a:t>
            </a:r>
            <a:r>
              <a:rPr lang="ru-RU" sz="2400" dirty="0" err="1"/>
              <a:t>girizmekden</a:t>
            </a:r>
            <a:r>
              <a:rPr lang="ru-RU" sz="2400" dirty="0"/>
              <a:t> </a:t>
            </a:r>
            <a:r>
              <a:rPr lang="ru-RU" sz="2400" dirty="0" err="1"/>
              <a:t>ybarat</a:t>
            </a:r>
            <a:r>
              <a:rPr lang="ru-RU" sz="2400" dirty="0"/>
              <a:t>, </a:t>
            </a:r>
            <a:r>
              <a:rPr lang="ru-RU" sz="2400" dirty="0" err="1"/>
              <a:t>ýagny</a:t>
            </a:r>
            <a:r>
              <a:rPr lang="ru-RU" sz="2400" dirty="0"/>
              <a:t> </a:t>
            </a:r>
            <a:r>
              <a:rPr lang="ru-RU" sz="2400" dirty="0" err="1"/>
              <a:t>tehnologiki</a:t>
            </a:r>
            <a:r>
              <a:rPr lang="ru-RU" sz="2400" dirty="0"/>
              <a:t> </a:t>
            </a:r>
            <a:r>
              <a:rPr lang="ru-RU" sz="2400" dirty="0" err="1"/>
              <a:t>prosesleriň</a:t>
            </a:r>
            <a:r>
              <a:rPr lang="ru-RU" sz="2400" dirty="0"/>
              <a:t> </a:t>
            </a:r>
            <a:r>
              <a:rPr lang="ru-RU" sz="2400" dirty="0" err="1"/>
              <a:t>gidişi</a:t>
            </a:r>
            <a:r>
              <a:rPr lang="ru-RU" sz="2400" dirty="0"/>
              <a:t> </a:t>
            </a:r>
            <a:r>
              <a:rPr lang="ru-RU" sz="2400" dirty="0" err="1"/>
              <a:t>awtomatiki</a:t>
            </a:r>
            <a:r>
              <a:rPr lang="ru-RU" sz="2400" dirty="0"/>
              <a:t> </a:t>
            </a:r>
            <a:r>
              <a:rPr lang="ru-RU" sz="2400" dirty="0" err="1"/>
              <a:t>dolandyrmakdan</a:t>
            </a:r>
            <a:r>
              <a:rPr lang="ru-RU" sz="2400" dirty="0"/>
              <a:t> </a:t>
            </a:r>
            <a:r>
              <a:rPr lang="ru-RU" sz="2400" dirty="0" err="1"/>
              <a:t>durýar</a:t>
            </a:r>
            <a:r>
              <a:rPr lang="ru-RU" sz="2400" dirty="0"/>
              <a:t>. </a:t>
            </a:r>
            <a:endParaRPr lang="ru-RU" sz="2400" dirty="0" smtClean="0">
              <a:effectLst/>
            </a:endParaRPr>
          </a:p>
          <a:p>
            <a:pPr algn="just"/>
            <a:r>
              <a:rPr lang="ru-RU" sz="2400" dirty="0"/>
              <a:t>      </a:t>
            </a:r>
            <a:r>
              <a:rPr lang="ru-RU" sz="2400" dirty="0" err="1"/>
              <a:t>Iki</a:t>
            </a:r>
            <a:r>
              <a:rPr lang="ru-RU" sz="2400" dirty="0"/>
              <a:t> </a:t>
            </a:r>
            <a:r>
              <a:rPr lang="ru-RU" sz="2400" dirty="0" err="1"/>
              <a:t>we</a:t>
            </a:r>
            <a:r>
              <a:rPr lang="ru-RU" sz="2400" dirty="0"/>
              <a:t> </a:t>
            </a:r>
            <a:r>
              <a:rPr lang="ru-RU" sz="2400" dirty="0" err="1"/>
              <a:t>ondan</a:t>
            </a:r>
            <a:r>
              <a:rPr lang="ru-RU" sz="2400" dirty="0"/>
              <a:t> </a:t>
            </a:r>
            <a:r>
              <a:rPr lang="ru-RU" sz="2400" dirty="0" err="1"/>
              <a:t>köp</a:t>
            </a:r>
            <a:r>
              <a:rPr lang="ru-RU" sz="2400" dirty="0"/>
              <a:t> </a:t>
            </a:r>
            <a:r>
              <a:rPr lang="ru-RU" sz="2400" dirty="0" err="1"/>
              <a:t>elementlerden</a:t>
            </a:r>
            <a:r>
              <a:rPr lang="ru-RU" sz="2400" dirty="0"/>
              <a:t> </a:t>
            </a:r>
            <a:r>
              <a:rPr lang="ru-RU" sz="2400" dirty="0" err="1"/>
              <a:t>ýa-da</a:t>
            </a:r>
            <a:r>
              <a:rPr lang="ru-RU" sz="2400" dirty="0"/>
              <a:t> </a:t>
            </a:r>
            <a:r>
              <a:rPr lang="ru-RU" sz="2400" dirty="0" err="1"/>
              <a:t>aýratyn</a:t>
            </a:r>
            <a:r>
              <a:rPr lang="ru-RU" sz="2400" dirty="0"/>
              <a:t> </a:t>
            </a:r>
            <a:r>
              <a:rPr lang="ru-RU" sz="2400" dirty="0" err="1"/>
              <a:t>böleklerden</a:t>
            </a:r>
            <a:r>
              <a:rPr lang="ru-RU" sz="2400" dirty="0"/>
              <a:t> </a:t>
            </a:r>
            <a:r>
              <a:rPr lang="ru-RU" sz="2400" dirty="0" err="1"/>
              <a:t>düzülip</a:t>
            </a:r>
            <a:r>
              <a:rPr lang="ru-RU" sz="2400" dirty="0"/>
              <a:t>, </a:t>
            </a:r>
            <a:r>
              <a:rPr lang="ru-RU" sz="2400" dirty="0" err="1"/>
              <a:t>özara</a:t>
            </a:r>
            <a:r>
              <a:rPr lang="ru-RU" sz="2400" dirty="0"/>
              <a:t> </a:t>
            </a:r>
            <a:r>
              <a:rPr lang="ru-RU" sz="2400" dirty="0" err="1"/>
              <a:t>baglanyşykly</a:t>
            </a:r>
            <a:r>
              <a:rPr lang="ru-RU" sz="2400" dirty="0"/>
              <a:t> </a:t>
            </a:r>
            <a:r>
              <a:rPr lang="ru-RU" sz="2400" dirty="0" err="1"/>
              <a:t>bolan</a:t>
            </a:r>
            <a:r>
              <a:rPr lang="ru-RU" sz="2400" dirty="0"/>
              <a:t> </a:t>
            </a:r>
            <a:r>
              <a:rPr lang="ru-RU" sz="2400" dirty="0" err="1"/>
              <a:t>we</a:t>
            </a:r>
            <a:r>
              <a:rPr lang="ru-RU" sz="2400" dirty="0"/>
              <a:t> </a:t>
            </a:r>
            <a:r>
              <a:rPr lang="ru-RU" sz="2400" dirty="0" err="1"/>
              <a:t>birnäçe</a:t>
            </a:r>
            <a:r>
              <a:rPr lang="ru-RU" sz="2400" dirty="0"/>
              <a:t> </a:t>
            </a:r>
            <a:r>
              <a:rPr lang="ru-RU" sz="2400" dirty="0" err="1"/>
              <a:t>hereketleri</a:t>
            </a:r>
            <a:r>
              <a:rPr lang="ru-RU" sz="2400" dirty="0"/>
              <a:t> </a:t>
            </a:r>
            <a:r>
              <a:rPr lang="ru-RU" sz="2400" dirty="0" err="1"/>
              <a:t>ýerine</a:t>
            </a:r>
            <a:r>
              <a:rPr lang="ru-RU" sz="2400" dirty="0"/>
              <a:t> </a:t>
            </a:r>
            <a:r>
              <a:rPr lang="ru-RU" sz="2400" dirty="0" err="1"/>
              <a:t>ýetirýän</a:t>
            </a:r>
            <a:r>
              <a:rPr lang="ru-RU" sz="2400" dirty="0"/>
              <a:t> </a:t>
            </a:r>
            <a:r>
              <a:rPr lang="ru-RU" sz="2400" dirty="0" err="1"/>
              <a:t>obýekte</a:t>
            </a:r>
            <a:r>
              <a:rPr lang="ru-RU" sz="2400" dirty="0"/>
              <a:t> </a:t>
            </a:r>
            <a:r>
              <a:rPr lang="ru-RU" sz="2400" dirty="0" err="1"/>
              <a:t>ulgam</a:t>
            </a:r>
            <a:r>
              <a:rPr lang="ru-RU" sz="2400" dirty="0"/>
              <a:t> (</a:t>
            </a:r>
            <a:r>
              <a:rPr lang="ru-RU" sz="2400" dirty="0" err="1"/>
              <a:t>sistema</a:t>
            </a:r>
            <a:r>
              <a:rPr lang="ru-RU" sz="2400" dirty="0"/>
              <a:t>) </a:t>
            </a:r>
            <a:r>
              <a:rPr lang="ru-RU" sz="2400" dirty="0" err="1"/>
              <a:t>diýilýär</a:t>
            </a:r>
            <a:r>
              <a:rPr lang="ru-RU" sz="2400" dirty="0"/>
              <a:t>.</a:t>
            </a:r>
            <a:r>
              <a:rPr lang="ru-RU" sz="2400" b="1" dirty="0"/>
              <a:t> </a:t>
            </a:r>
            <a:endParaRPr lang="ru-RU" sz="2400" dirty="0" smtClean="0">
              <a:effectLst/>
            </a:endParaRPr>
          </a:p>
          <a:p>
            <a:pPr algn="just"/>
            <a:r>
              <a:rPr lang="ru-RU" sz="2400" dirty="0"/>
              <a:t>      </a:t>
            </a:r>
            <a:r>
              <a:rPr lang="ru-RU" sz="2400" dirty="0" err="1"/>
              <a:t>Wagt</a:t>
            </a:r>
            <a:r>
              <a:rPr lang="ru-RU" sz="2400" dirty="0"/>
              <a:t> </a:t>
            </a:r>
            <a:r>
              <a:rPr lang="ru-RU" sz="2400" dirty="0" err="1"/>
              <a:t>dowamynda</a:t>
            </a:r>
            <a:r>
              <a:rPr lang="ru-RU" sz="2400" dirty="0"/>
              <a:t> </a:t>
            </a:r>
            <a:r>
              <a:rPr lang="ru-RU" sz="2400" dirty="0" err="1"/>
              <a:t>üýtgeýän</a:t>
            </a:r>
            <a:r>
              <a:rPr lang="ru-RU" sz="2400" dirty="0"/>
              <a:t> </a:t>
            </a:r>
            <a:r>
              <a:rPr lang="ru-RU" sz="2400" dirty="0" err="1"/>
              <a:t>ulgamlara</a:t>
            </a:r>
            <a:r>
              <a:rPr lang="ru-RU" sz="2400" dirty="0"/>
              <a:t> </a:t>
            </a:r>
            <a:r>
              <a:rPr lang="ru-RU" sz="2400" dirty="0" err="1"/>
              <a:t>dinamiki</a:t>
            </a:r>
            <a:r>
              <a:rPr lang="ru-RU" sz="2400" dirty="0"/>
              <a:t> </a:t>
            </a:r>
            <a:r>
              <a:rPr lang="ru-RU" sz="2400" dirty="0" err="1"/>
              <a:t>ulgamlar</a:t>
            </a:r>
            <a:r>
              <a:rPr lang="ru-RU" sz="2400" dirty="0"/>
              <a:t> </a:t>
            </a:r>
            <a:r>
              <a:rPr lang="ru-RU" sz="2400" dirty="0" err="1"/>
              <a:t>diýilýär</a:t>
            </a:r>
            <a:r>
              <a:rPr lang="ru-RU" sz="2400" dirty="0"/>
              <a:t>. </a:t>
            </a:r>
            <a:endParaRPr lang="ru-RU" sz="2400" dirty="0" smtClean="0">
              <a:effectLst/>
            </a:endParaRPr>
          </a:p>
          <a:p>
            <a:pPr algn="just"/>
            <a:r>
              <a:rPr lang="ru-RU" sz="2400" dirty="0"/>
              <a:t>      </a:t>
            </a:r>
            <a:r>
              <a:rPr lang="ru-RU" sz="2400" dirty="0" err="1"/>
              <a:t>Gyşarma</a:t>
            </a:r>
            <a:r>
              <a:rPr lang="ru-RU" sz="2400" dirty="0"/>
              <a:t> (</a:t>
            </a:r>
            <a:r>
              <a:rPr lang="ru-RU" sz="2400" dirty="0" err="1"/>
              <a:t>daşky</a:t>
            </a:r>
            <a:r>
              <a:rPr lang="ru-RU" sz="2400" dirty="0"/>
              <a:t>) </a:t>
            </a:r>
            <a:r>
              <a:rPr lang="ru-RU" sz="2400" dirty="0" err="1"/>
              <a:t>täsirler</a:t>
            </a:r>
            <a:r>
              <a:rPr lang="ru-RU" sz="2400" dirty="0"/>
              <a:t> </a:t>
            </a:r>
            <a:r>
              <a:rPr lang="ru-RU" sz="2400" dirty="0" err="1"/>
              <a:t>ulgamy</a:t>
            </a:r>
            <a:r>
              <a:rPr lang="ru-RU" sz="2400" dirty="0"/>
              <a:t> </a:t>
            </a:r>
            <a:r>
              <a:rPr lang="ru-RU" sz="2400" dirty="0" err="1"/>
              <a:t>normal</a:t>
            </a:r>
            <a:r>
              <a:rPr lang="ru-RU" sz="2400" dirty="0"/>
              <a:t> </a:t>
            </a:r>
            <a:r>
              <a:rPr lang="ru-RU" sz="2400" dirty="0" err="1"/>
              <a:t>funksionirlenmegi</a:t>
            </a:r>
            <a:r>
              <a:rPr lang="ru-RU" sz="2400" dirty="0"/>
              <a:t> </a:t>
            </a:r>
            <a:r>
              <a:rPr lang="ru-RU" sz="2400" dirty="0" err="1"/>
              <a:t>päsgel</a:t>
            </a:r>
            <a:r>
              <a:rPr lang="ru-RU" sz="2400" dirty="0"/>
              <a:t> </a:t>
            </a:r>
            <a:r>
              <a:rPr lang="ru-RU" sz="2400" dirty="0" err="1"/>
              <a:t>bermeýär</a:t>
            </a:r>
            <a:r>
              <a:rPr lang="ru-RU" sz="2400" dirty="0"/>
              <a:t> </a:t>
            </a:r>
            <a:r>
              <a:rPr lang="ru-RU" sz="2400" dirty="0" err="1"/>
              <a:t>we</a:t>
            </a:r>
            <a:r>
              <a:rPr lang="ru-RU" sz="2400" dirty="0"/>
              <a:t> </a:t>
            </a:r>
            <a:r>
              <a:rPr lang="ru-RU" sz="2400" dirty="0" err="1"/>
              <a:t>olaryň</a:t>
            </a:r>
            <a:r>
              <a:rPr lang="ru-RU" sz="2400" dirty="0"/>
              <a:t> </a:t>
            </a:r>
            <a:r>
              <a:rPr lang="ru-RU" sz="2400" dirty="0" err="1"/>
              <a:t>bar</a:t>
            </a:r>
            <a:r>
              <a:rPr lang="ru-RU" sz="2400" dirty="0"/>
              <a:t> </a:t>
            </a:r>
            <a:r>
              <a:rPr lang="ru-RU" sz="2400" dirty="0" err="1"/>
              <a:t>bolmagy</a:t>
            </a:r>
            <a:r>
              <a:rPr lang="ru-RU" sz="2400" dirty="0"/>
              <a:t> </a:t>
            </a:r>
            <a:r>
              <a:rPr lang="ru-RU" sz="2400" dirty="0" err="1"/>
              <a:t>ulgama</a:t>
            </a:r>
            <a:r>
              <a:rPr lang="ru-RU" sz="2400" dirty="0"/>
              <a:t> </a:t>
            </a:r>
            <a:r>
              <a:rPr lang="ru-RU" sz="2400" dirty="0" err="1"/>
              <a:t>howp</a:t>
            </a:r>
            <a:r>
              <a:rPr lang="ru-RU" sz="2400" dirty="0"/>
              <a:t> </a:t>
            </a:r>
            <a:r>
              <a:rPr lang="ru-RU" sz="2400" dirty="0" err="1"/>
              <a:t>salýar</a:t>
            </a:r>
            <a:r>
              <a:rPr lang="ru-RU" sz="2400" dirty="0"/>
              <a:t>, </a:t>
            </a:r>
            <a:r>
              <a:rPr lang="ru-RU" sz="2400" dirty="0" err="1"/>
              <a:t>bu</a:t>
            </a:r>
            <a:r>
              <a:rPr lang="ru-RU" sz="2400" dirty="0"/>
              <a:t> </a:t>
            </a:r>
            <a:r>
              <a:rPr lang="ru-RU" sz="2400" dirty="0" err="1"/>
              <a:t>ýagdaýda</a:t>
            </a:r>
            <a:r>
              <a:rPr lang="ru-RU" sz="2400" dirty="0"/>
              <a:t> </a:t>
            </a:r>
            <a:r>
              <a:rPr lang="ru-RU" sz="2400" dirty="0" err="1"/>
              <a:t>şol</a:t>
            </a:r>
            <a:r>
              <a:rPr lang="ru-RU" sz="2400" dirty="0"/>
              <a:t> </a:t>
            </a:r>
            <a:r>
              <a:rPr lang="ru-RU" sz="2400" dirty="0" err="1"/>
              <a:t>täsirlere</a:t>
            </a:r>
            <a:r>
              <a:rPr lang="ru-RU" sz="2400" dirty="0"/>
              <a:t> </a:t>
            </a:r>
            <a:r>
              <a:rPr lang="ru-RU" sz="2400" dirty="0" err="1"/>
              <a:t>garşy</a:t>
            </a:r>
            <a:r>
              <a:rPr lang="ru-RU" sz="2400" dirty="0"/>
              <a:t> </a:t>
            </a:r>
            <a:r>
              <a:rPr lang="ru-RU" sz="2400" dirty="0" err="1"/>
              <a:t>durmak</a:t>
            </a:r>
            <a:r>
              <a:rPr lang="ru-RU" sz="2400" dirty="0"/>
              <a:t> </a:t>
            </a:r>
            <a:r>
              <a:rPr lang="ru-RU" sz="2400" dirty="0" err="1"/>
              <a:t>bilen</a:t>
            </a:r>
            <a:r>
              <a:rPr lang="ru-RU" sz="2400" dirty="0"/>
              <a:t> </a:t>
            </a:r>
            <a:r>
              <a:rPr lang="ru-RU" sz="2400" dirty="0" err="1"/>
              <a:t>ulgamy</a:t>
            </a:r>
            <a:r>
              <a:rPr lang="ru-RU" sz="2400" dirty="0"/>
              <a:t> </a:t>
            </a:r>
            <a:r>
              <a:rPr lang="ru-RU" sz="2400" dirty="0" err="1"/>
              <a:t>saklap</a:t>
            </a:r>
            <a:r>
              <a:rPr lang="ru-RU" sz="2400" dirty="0"/>
              <a:t> </a:t>
            </a:r>
            <a:r>
              <a:rPr lang="ru-RU" sz="2400" dirty="0" err="1"/>
              <a:t>galmak</a:t>
            </a:r>
            <a:r>
              <a:rPr lang="ru-RU" sz="2400" dirty="0"/>
              <a:t> </a:t>
            </a:r>
            <a:r>
              <a:rPr lang="ru-RU" sz="2400" dirty="0" err="1"/>
              <a:t>bolýar</a:t>
            </a:r>
            <a:r>
              <a:rPr lang="ru-RU" sz="2400" dirty="0"/>
              <a:t>, </a:t>
            </a:r>
            <a:r>
              <a:rPr lang="ru-RU" sz="2400" dirty="0" err="1"/>
              <a:t>bu</a:t>
            </a:r>
            <a:r>
              <a:rPr lang="ru-RU" sz="2400" dirty="0"/>
              <a:t> </a:t>
            </a:r>
            <a:r>
              <a:rPr lang="ru-RU" sz="2400" dirty="0" err="1"/>
              <a:t>görnüşli</a:t>
            </a:r>
            <a:r>
              <a:rPr lang="ru-RU" sz="2400" dirty="0"/>
              <a:t> </a:t>
            </a:r>
            <a:r>
              <a:rPr lang="ru-RU" sz="2400" dirty="0" err="1"/>
              <a:t>täsirlere</a:t>
            </a:r>
            <a:r>
              <a:rPr lang="ru-RU" sz="2400" dirty="0"/>
              <a:t> </a:t>
            </a:r>
            <a:r>
              <a:rPr lang="ru-RU" sz="2400" dirty="0" err="1"/>
              <a:t>dolandyryş</a:t>
            </a:r>
            <a:r>
              <a:rPr lang="ru-RU" sz="2400" dirty="0"/>
              <a:t> </a:t>
            </a:r>
            <a:r>
              <a:rPr lang="ru-RU" sz="2400" dirty="0" err="1"/>
              <a:t>täsirleri</a:t>
            </a:r>
            <a:r>
              <a:rPr lang="ru-RU" sz="2400" dirty="0"/>
              <a:t> </a:t>
            </a:r>
            <a:r>
              <a:rPr lang="ru-RU" sz="2400" dirty="0" err="1"/>
              <a:t>diýilýär</a:t>
            </a:r>
            <a:r>
              <a:rPr lang="ru-RU" sz="2400" dirty="0"/>
              <a:t>. </a:t>
            </a:r>
            <a:endParaRPr lang="ru-RU" sz="2400" dirty="0" smtClean="0">
              <a:effectLst/>
            </a:endParaRPr>
          </a:p>
          <a:p>
            <a:pPr algn="just"/>
            <a:r>
              <a:rPr lang="ru-RU" sz="2400" dirty="0"/>
              <a:t>      </a:t>
            </a:r>
            <a:r>
              <a:rPr lang="ru-RU" sz="2400" i="1" dirty="0" err="1"/>
              <a:t>Dolandyrmak</a:t>
            </a:r>
            <a:r>
              <a:rPr lang="ru-RU" sz="2400" i="1" dirty="0"/>
              <a:t> </a:t>
            </a:r>
            <a:r>
              <a:rPr lang="ru-RU" sz="2400" dirty="0"/>
              <a:t>– </a:t>
            </a:r>
            <a:r>
              <a:rPr lang="ru-RU" sz="2400" dirty="0" err="1"/>
              <a:t>bu</a:t>
            </a:r>
            <a:r>
              <a:rPr lang="ru-RU" sz="2400" dirty="0"/>
              <a:t> </a:t>
            </a:r>
            <a:r>
              <a:rPr lang="ru-RU" sz="2400" dirty="0" err="1"/>
              <a:t>ulgamyň</a:t>
            </a:r>
            <a:r>
              <a:rPr lang="ru-RU" sz="2400" dirty="0"/>
              <a:t> </a:t>
            </a:r>
            <a:r>
              <a:rPr lang="ru-RU" sz="2400" dirty="0" err="1"/>
              <a:t>maksada</a:t>
            </a:r>
            <a:r>
              <a:rPr lang="ru-RU" sz="2400" dirty="0"/>
              <a:t> </a:t>
            </a:r>
            <a:r>
              <a:rPr lang="ru-RU" sz="2400" dirty="0" err="1"/>
              <a:t>gönükdirilen</a:t>
            </a:r>
            <a:r>
              <a:rPr lang="ru-RU" sz="2400" dirty="0"/>
              <a:t> </a:t>
            </a:r>
            <a:r>
              <a:rPr lang="ru-RU" sz="2400" dirty="0" err="1"/>
              <a:t>üýtgeýşini</a:t>
            </a:r>
            <a:r>
              <a:rPr lang="ru-RU" sz="2400" dirty="0"/>
              <a:t> </a:t>
            </a:r>
            <a:r>
              <a:rPr lang="ru-RU" sz="2400" dirty="0" err="1"/>
              <a:t>üpjün</a:t>
            </a:r>
            <a:r>
              <a:rPr lang="ru-RU" sz="2400" dirty="0"/>
              <a:t> </a:t>
            </a:r>
            <a:r>
              <a:rPr lang="ru-RU" sz="2400" dirty="0" err="1"/>
              <a:t>edýän</a:t>
            </a:r>
            <a:r>
              <a:rPr lang="ru-RU" sz="2400" dirty="0"/>
              <a:t> </a:t>
            </a:r>
            <a:r>
              <a:rPr lang="ru-RU" sz="2400" dirty="0" err="1"/>
              <a:t>we</a:t>
            </a:r>
            <a:r>
              <a:rPr lang="ru-RU" sz="2400" dirty="0"/>
              <a:t> </a:t>
            </a:r>
            <a:r>
              <a:rPr lang="ru-RU" sz="2400" dirty="0" err="1"/>
              <a:t>berlen</a:t>
            </a:r>
            <a:r>
              <a:rPr lang="ru-RU" sz="2400" dirty="0"/>
              <a:t> </a:t>
            </a:r>
            <a:r>
              <a:rPr lang="ru-RU" sz="2400" dirty="0" err="1"/>
              <a:t>funksiýany</a:t>
            </a:r>
            <a:r>
              <a:rPr lang="ru-RU" sz="2400" dirty="0"/>
              <a:t> </a:t>
            </a:r>
            <a:r>
              <a:rPr lang="ru-RU" sz="2400" dirty="0" err="1"/>
              <a:t>ýerine</a:t>
            </a:r>
            <a:r>
              <a:rPr lang="ru-RU" sz="2400" dirty="0"/>
              <a:t> </a:t>
            </a:r>
            <a:r>
              <a:rPr lang="ru-RU" sz="2400" dirty="0" err="1"/>
              <a:t>ýetirýän</a:t>
            </a:r>
            <a:r>
              <a:rPr lang="ru-RU" sz="2400" dirty="0"/>
              <a:t> </a:t>
            </a:r>
            <a:r>
              <a:rPr lang="ru-RU" sz="2400" dirty="0" err="1"/>
              <a:t>funksiýadyr</a:t>
            </a:r>
            <a:r>
              <a:rPr lang="ru-RU" sz="2400" dirty="0"/>
              <a:t>.</a:t>
            </a:r>
            <a:endParaRPr lang="ru-RU" sz="2400" dirty="0" smtClean="0">
              <a:effectLst/>
            </a:endParaRPr>
          </a:p>
          <a:p>
            <a:pPr algn="just"/>
            <a:r>
              <a:rPr lang="ru-RU" sz="2400" dirty="0"/>
              <a:t>      </a:t>
            </a:r>
            <a:r>
              <a:rPr lang="ru-RU" sz="2400" dirty="0" err="1"/>
              <a:t>Adamyň</a:t>
            </a:r>
            <a:r>
              <a:rPr lang="ru-RU" sz="2400" dirty="0"/>
              <a:t> </a:t>
            </a:r>
            <a:r>
              <a:rPr lang="ru-RU" sz="2400" dirty="0" err="1"/>
              <a:t>gatnaşmazlygynda</a:t>
            </a:r>
            <a:r>
              <a:rPr lang="ru-RU" sz="2400" dirty="0"/>
              <a:t> </a:t>
            </a:r>
            <a:r>
              <a:rPr lang="ru-RU" sz="2400" dirty="0" err="1"/>
              <a:t>bolup</a:t>
            </a:r>
            <a:r>
              <a:rPr lang="ru-RU" sz="2400" dirty="0"/>
              <a:t> </a:t>
            </a:r>
            <a:r>
              <a:rPr lang="ru-RU" sz="2400" dirty="0" err="1"/>
              <a:t>geçýän</a:t>
            </a:r>
            <a:r>
              <a:rPr lang="ru-RU" sz="2400" dirty="0"/>
              <a:t> </a:t>
            </a:r>
            <a:r>
              <a:rPr lang="ru-RU" sz="2400" dirty="0" err="1"/>
              <a:t>dolandyrylyş</a:t>
            </a:r>
            <a:r>
              <a:rPr lang="ru-RU" sz="2400" dirty="0"/>
              <a:t> </a:t>
            </a:r>
            <a:r>
              <a:rPr lang="ru-RU" sz="2400" dirty="0" err="1"/>
              <a:t>ulgamyna</a:t>
            </a:r>
            <a:r>
              <a:rPr lang="ru-RU" sz="2400" dirty="0"/>
              <a:t> – </a:t>
            </a:r>
            <a:r>
              <a:rPr lang="ru-RU" sz="2400" dirty="0" err="1"/>
              <a:t>dolandyrmagyň</a:t>
            </a:r>
            <a:r>
              <a:rPr lang="ru-RU" sz="2400" dirty="0"/>
              <a:t> </a:t>
            </a:r>
            <a:r>
              <a:rPr lang="ru-RU" sz="2400" dirty="0" err="1"/>
              <a:t>awtomatiki</a:t>
            </a:r>
            <a:r>
              <a:rPr lang="ru-RU" sz="2400" dirty="0"/>
              <a:t> </a:t>
            </a:r>
            <a:r>
              <a:rPr lang="ru-RU" sz="2400" dirty="0" err="1"/>
              <a:t>ulgamy</a:t>
            </a:r>
            <a:r>
              <a:rPr lang="ru-RU" sz="2400" dirty="0"/>
              <a:t> </a:t>
            </a:r>
            <a:r>
              <a:rPr lang="ru-RU" sz="2400" dirty="0" err="1"/>
              <a:t>diýilýär</a:t>
            </a:r>
            <a:r>
              <a:rPr lang="ru-RU" sz="2400" dirty="0"/>
              <a:t>. </a:t>
            </a:r>
            <a:endParaRPr lang="ru-RU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62286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850" y="0"/>
            <a:ext cx="11620500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 smtClean="0"/>
              <a:t>Gyşarma</a:t>
            </a:r>
            <a:r>
              <a:rPr lang="ru-RU" sz="2400" dirty="0" smtClean="0"/>
              <a:t> </a:t>
            </a:r>
            <a:r>
              <a:rPr lang="ru-RU" sz="2400" dirty="0"/>
              <a:t>(</a:t>
            </a:r>
            <a:r>
              <a:rPr lang="ru-RU" sz="2400" dirty="0" err="1"/>
              <a:t>daşky</a:t>
            </a:r>
            <a:r>
              <a:rPr lang="ru-RU" sz="2400" dirty="0"/>
              <a:t>) </a:t>
            </a:r>
            <a:r>
              <a:rPr lang="ru-RU" sz="2400" dirty="0" err="1"/>
              <a:t>täsirler</a:t>
            </a:r>
            <a:r>
              <a:rPr lang="ru-RU" sz="2400" dirty="0"/>
              <a:t> </a:t>
            </a:r>
            <a:r>
              <a:rPr lang="ru-RU" sz="2400" dirty="0" err="1"/>
              <a:t>ulgamy</a:t>
            </a:r>
            <a:r>
              <a:rPr lang="ru-RU" sz="2400" dirty="0"/>
              <a:t> </a:t>
            </a:r>
            <a:r>
              <a:rPr lang="ru-RU" sz="2400" dirty="0" err="1"/>
              <a:t>normal</a:t>
            </a:r>
            <a:r>
              <a:rPr lang="ru-RU" sz="2400" dirty="0"/>
              <a:t> </a:t>
            </a:r>
            <a:r>
              <a:rPr lang="ru-RU" sz="2400" dirty="0" err="1"/>
              <a:t>funksionirlenmegi</a:t>
            </a:r>
            <a:r>
              <a:rPr lang="ru-RU" sz="2400" dirty="0"/>
              <a:t> </a:t>
            </a:r>
            <a:r>
              <a:rPr lang="ru-RU" sz="2400" dirty="0" err="1"/>
              <a:t>päsgel</a:t>
            </a:r>
            <a:r>
              <a:rPr lang="ru-RU" sz="2400" dirty="0"/>
              <a:t> </a:t>
            </a:r>
            <a:r>
              <a:rPr lang="ru-RU" sz="2400" dirty="0" err="1"/>
              <a:t>bermeýär</a:t>
            </a:r>
            <a:r>
              <a:rPr lang="ru-RU" sz="2400" dirty="0"/>
              <a:t> </a:t>
            </a:r>
            <a:r>
              <a:rPr lang="ru-RU" sz="2400" dirty="0" err="1"/>
              <a:t>we</a:t>
            </a:r>
            <a:r>
              <a:rPr lang="ru-RU" sz="2400" dirty="0"/>
              <a:t> </a:t>
            </a:r>
            <a:r>
              <a:rPr lang="ru-RU" sz="2400" dirty="0" err="1"/>
              <a:t>olaryň</a:t>
            </a:r>
            <a:r>
              <a:rPr lang="ru-RU" sz="2400" dirty="0"/>
              <a:t> </a:t>
            </a:r>
            <a:r>
              <a:rPr lang="ru-RU" sz="2400" dirty="0" err="1"/>
              <a:t>bar</a:t>
            </a:r>
            <a:r>
              <a:rPr lang="ru-RU" sz="2400" dirty="0"/>
              <a:t> </a:t>
            </a:r>
            <a:r>
              <a:rPr lang="ru-RU" sz="2400" dirty="0" err="1"/>
              <a:t>bolmagy</a:t>
            </a:r>
            <a:r>
              <a:rPr lang="ru-RU" sz="2400" dirty="0"/>
              <a:t> </a:t>
            </a:r>
            <a:r>
              <a:rPr lang="ru-RU" sz="2400" dirty="0" err="1"/>
              <a:t>ulgama</a:t>
            </a:r>
            <a:r>
              <a:rPr lang="ru-RU" sz="2400" dirty="0"/>
              <a:t> </a:t>
            </a:r>
            <a:r>
              <a:rPr lang="ru-RU" sz="2400" dirty="0" err="1"/>
              <a:t>howp</a:t>
            </a:r>
            <a:r>
              <a:rPr lang="ru-RU" sz="2400" dirty="0"/>
              <a:t> </a:t>
            </a:r>
            <a:r>
              <a:rPr lang="ru-RU" sz="2400" dirty="0" err="1"/>
              <a:t>salýar</a:t>
            </a:r>
            <a:r>
              <a:rPr lang="ru-RU" sz="2400" dirty="0"/>
              <a:t>, </a:t>
            </a:r>
            <a:r>
              <a:rPr lang="ru-RU" sz="2400" dirty="0" err="1"/>
              <a:t>bu</a:t>
            </a:r>
            <a:r>
              <a:rPr lang="ru-RU" sz="2400" dirty="0"/>
              <a:t> </a:t>
            </a:r>
            <a:r>
              <a:rPr lang="ru-RU" sz="2400" dirty="0" err="1"/>
              <a:t>ýagdaýda</a:t>
            </a:r>
            <a:r>
              <a:rPr lang="ru-RU" sz="2400" dirty="0"/>
              <a:t> </a:t>
            </a:r>
            <a:r>
              <a:rPr lang="ru-RU" sz="2400" dirty="0" err="1"/>
              <a:t>şol</a:t>
            </a:r>
            <a:r>
              <a:rPr lang="ru-RU" sz="2400" dirty="0"/>
              <a:t> </a:t>
            </a:r>
            <a:r>
              <a:rPr lang="ru-RU" sz="2400" dirty="0" err="1"/>
              <a:t>täsirlere</a:t>
            </a:r>
            <a:r>
              <a:rPr lang="ru-RU" sz="2400" dirty="0"/>
              <a:t> </a:t>
            </a:r>
            <a:r>
              <a:rPr lang="ru-RU" sz="2400" dirty="0" err="1"/>
              <a:t>garşy</a:t>
            </a:r>
            <a:r>
              <a:rPr lang="ru-RU" sz="2400" dirty="0"/>
              <a:t> </a:t>
            </a:r>
            <a:r>
              <a:rPr lang="ru-RU" sz="2400" dirty="0" err="1"/>
              <a:t>durmak</a:t>
            </a:r>
            <a:r>
              <a:rPr lang="ru-RU" sz="2400" dirty="0"/>
              <a:t> </a:t>
            </a:r>
            <a:r>
              <a:rPr lang="ru-RU" sz="2400" dirty="0" err="1"/>
              <a:t>bilen</a:t>
            </a:r>
            <a:r>
              <a:rPr lang="ru-RU" sz="2400" dirty="0"/>
              <a:t> </a:t>
            </a:r>
            <a:r>
              <a:rPr lang="ru-RU" sz="2400" dirty="0" err="1"/>
              <a:t>ulgamy</a:t>
            </a:r>
            <a:r>
              <a:rPr lang="ru-RU" sz="2400" dirty="0"/>
              <a:t> </a:t>
            </a:r>
            <a:r>
              <a:rPr lang="ru-RU" sz="2400" dirty="0" err="1"/>
              <a:t>saklap</a:t>
            </a:r>
            <a:r>
              <a:rPr lang="ru-RU" sz="2400" dirty="0"/>
              <a:t> </a:t>
            </a:r>
            <a:r>
              <a:rPr lang="ru-RU" sz="2400" dirty="0" err="1"/>
              <a:t>galmak</a:t>
            </a:r>
            <a:r>
              <a:rPr lang="ru-RU" sz="2400" dirty="0"/>
              <a:t> </a:t>
            </a:r>
            <a:r>
              <a:rPr lang="ru-RU" sz="2400" dirty="0" err="1"/>
              <a:t>bolýar</a:t>
            </a:r>
            <a:r>
              <a:rPr lang="ru-RU" sz="2400" dirty="0"/>
              <a:t>, </a:t>
            </a:r>
            <a:r>
              <a:rPr lang="ru-RU" sz="2400" dirty="0" err="1"/>
              <a:t>bu</a:t>
            </a:r>
            <a:r>
              <a:rPr lang="ru-RU" sz="2400" dirty="0"/>
              <a:t> </a:t>
            </a:r>
            <a:r>
              <a:rPr lang="ru-RU" sz="2400" dirty="0" err="1"/>
              <a:t>görnüşli</a:t>
            </a:r>
            <a:r>
              <a:rPr lang="ru-RU" sz="2400" dirty="0"/>
              <a:t> </a:t>
            </a:r>
            <a:r>
              <a:rPr lang="ru-RU" sz="2400" dirty="0" err="1"/>
              <a:t>täsirlere</a:t>
            </a:r>
            <a:r>
              <a:rPr lang="ru-RU" sz="2400" dirty="0"/>
              <a:t> </a:t>
            </a:r>
            <a:r>
              <a:rPr lang="ru-RU" sz="2400" dirty="0" err="1"/>
              <a:t>dolandyryş</a:t>
            </a:r>
            <a:r>
              <a:rPr lang="ru-RU" sz="2400" dirty="0"/>
              <a:t> </a:t>
            </a:r>
            <a:r>
              <a:rPr lang="ru-RU" sz="2400" dirty="0" err="1"/>
              <a:t>täsirleri</a:t>
            </a:r>
            <a:r>
              <a:rPr lang="ru-RU" sz="2400" dirty="0"/>
              <a:t> </a:t>
            </a:r>
            <a:r>
              <a:rPr lang="ru-RU" sz="2400" dirty="0" err="1"/>
              <a:t>diýilýär</a:t>
            </a:r>
            <a:r>
              <a:rPr lang="ru-RU" sz="2400" dirty="0"/>
              <a:t>. </a:t>
            </a:r>
            <a:endParaRPr lang="ru-RU" sz="2400" dirty="0" smtClean="0">
              <a:effectLst/>
            </a:endParaRPr>
          </a:p>
          <a:p>
            <a:pPr algn="just"/>
            <a:r>
              <a:rPr lang="ru-RU" sz="2400" dirty="0"/>
              <a:t>      </a:t>
            </a:r>
            <a:r>
              <a:rPr lang="ru-RU" sz="2400" i="1" dirty="0" err="1"/>
              <a:t>Dolandyrmak</a:t>
            </a:r>
            <a:r>
              <a:rPr lang="ru-RU" sz="2400" i="1" dirty="0"/>
              <a:t> </a:t>
            </a:r>
            <a:r>
              <a:rPr lang="ru-RU" sz="2400" dirty="0"/>
              <a:t>– </a:t>
            </a:r>
            <a:r>
              <a:rPr lang="ru-RU" sz="2400" dirty="0" err="1"/>
              <a:t>bu</a:t>
            </a:r>
            <a:r>
              <a:rPr lang="ru-RU" sz="2400" dirty="0"/>
              <a:t> </a:t>
            </a:r>
            <a:r>
              <a:rPr lang="ru-RU" sz="2400" dirty="0" err="1"/>
              <a:t>ulgamyň</a:t>
            </a:r>
            <a:r>
              <a:rPr lang="ru-RU" sz="2400" dirty="0"/>
              <a:t> </a:t>
            </a:r>
            <a:r>
              <a:rPr lang="ru-RU" sz="2400" dirty="0" err="1"/>
              <a:t>maksada</a:t>
            </a:r>
            <a:r>
              <a:rPr lang="ru-RU" sz="2400" dirty="0"/>
              <a:t> </a:t>
            </a:r>
            <a:r>
              <a:rPr lang="ru-RU" sz="2400" dirty="0" err="1"/>
              <a:t>gönükdirilen</a:t>
            </a:r>
            <a:r>
              <a:rPr lang="ru-RU" sz="2400" dirty="0"/>
              <a:t> </a:t>
            </a:r>
            <a:r>
              <a:rPr lang="ru-RU" sz="2400" dirty="0" err="1"/>
              <a:t>üýtgeýşini</a:t>
            </a:r>
            <a:r>
              <a:rPr lang="ru-RU" sz="2400" dirty="0"/>
              <a:t> </a:t>
            </a:r>
            <a:r>
              <a:rPr lang="ru-RU" sz="2400" dirty="0" err="1"/>
              <a:t>üpjün</a:t>
            </a:r>
            <a:r>
              <a:rPr lang="ru-RU" sz="2400" dirty="0"/>
              <a:t> </a:t>
            </a:r>
            <a:r>
              <a:rPr lang="ru-RU" sz="2400" dirty="0" err="1"/>
              <a:t>edýän</a:t>
            </a:r>
            <a:r>
              <a:rPr lang="ru-RU" sz="2400" dirty="0"/>
              <a:t> </a:t>
            </a:r>
            <a:r>
              <a:rPr lang="ru-RU" sz="2400" dirty="0" err="1"/>
              <a:t>we</a:t>
            </a:r>
            <a:r>
              <a:rPr lang="ru-RU" sz="2400" dirty="0"/>
              <a:t> </a:t>
            </a:r>
            <a:r>
              <a:rPr lang="ru-RU" sz="2400" dirty="0" err="1"/>
              <a:t>berlen</a:t>
            </a:r>
            <a:r>
              <a:rPr lang="ru-RU" sz="2400" dirty="0"/>
              <a:t> </a:t>
            </a:r>
            <a:r>
              <a:rPr lang="ru-RU" sz="2400" dirty="0" err="1"/>
              <a:t>funksiýany</a:t>
            </a:r>
            <a:r>
              <a:rPr lang="ru-RU" sz="2400" dirty="0"/>
              <a:t> </a:t>
            </a:r>
            <a:r>
              <a:rPr lang="ru-RU" sz="2400" dirty="0" err="1"/>
              <a:t>ýerine</a:t>
            </a:r>
            <a:r>
              <a:rPr lang="ru-RU" sz="2400" dirty="0"/>
              <a:t> </a:t>
            </a:r>
            <a:r>
              <a:rPr lang="ru-RU" sz="2400" dirty="0" err="1"/>
              <a:t>ýetirýän</a:t>
            </a:r>
            <a:r>
              <a:rPr lang="ru-RU" sz="2400" dirty="0"/>
              <a:t> </a:t>
            </a:r>
            <a:r>
              <a:rPr lang="ru-RU" sz="2400" dirty="0" err="1"/>
              <a:t>funksiýadyr</a:t>
            </a:r>
            <a:r>
              <a:rPr lang="ru-RU" sz="2400" dirty="0"/>
              <a:t>.</a:t>
            </a:r>
            <a:endParaRPr lang="ru-RU" sz="2400" dirty="0" smtClean="0">
              <a:effectLst/>
            </a:endParaRPr>
          </a:p>
          <a:p>
            <a:pPr algn="just"/>
            <a:r>
              <a:rPr lang="ru-RU" sz="2400" dirty="0"/>
              <a:t>      </a:t>
            </a:r>
            <a:r>
              <a:rPr lang="ru-RU" sz="2400" dirty="0" err="1"/>
              <a:t>Adamyň</a:t>
            </a:r>
            <a:r>
              <a:rPr lang="ru-RU" sz="2400" dirty="0"/>
              <a:t> </a:t>
            </a:r>
            <a:r>
              <a:rPr lang="ru-RU" sz="2400" dirty="0" err="1"/>
              <a:t>gatnaşmazlygynda</a:t>
            </a:r>
            <a:r>
              <a:rPr lang="ru-RU" sz="2400" dirty="0"/>
              <a:t> </a:t>
            </a:r>
            <a:r>
              <a:rPr lang="ru-RU" sz="2400" dirty="0" err="1"/>
              <a:t>bolup</a:t>
            </a:r>
            <a:r>
              <a:rPr lang="ru-RU" sz="2400" dirty="0"/>
              <a:t> </a:t>
            </a:r>
            <a:r>
              <a:rPr lang="ru-RU" sz="2400" dirty="0" err="1"/>
              <a:t>geçýän</a:t>
            </a:r>
            <a:r>
              <a:rPr lang="ru-RU" sz="2400" dirty="0"/>
              <a:t> </a:t>
            </a:r>
            <a:r>
              <a:rPr lang="ru-RU" sz="2400" dirty="0" err="1"/>
              <a:t>dolandyrylyş</a:t>
            </a:r>
            <a:r>
              <a:rPr lang="ru-RU" sz="2400" dirty="0"/>
              <a:t> </a:t>
            </a:r>
            <a:r>
              <a:rPr lang="ru-RU" sz="2400" dirty="0" err="1"/>
              <a:t>ulgamyna</a:t>
            </a:r>
            <a:r>
              <a:rPr lang="ru-RU" sz="2400" dirty="0"/>
              <a:t> – </a:t>
            </a:r>
            <a:r>
              <a:rPr lang="ru-RU" sz="2400" dirty="0" err="1"/>
              <a:t>dolandyrmagyň</a:t>
            </a:r>
            <a:r>
              <a:rPr lang="ru-RU" sz="2400" dirty="0"/>
              <a:t> </a:t>
            </a:r>
            <a:r>
              <a:rPr lang="ru-RU" sz="2400" dirty="0" err="1"/>
              <a:t>awtomatiki</a:t>
            </a:r>
            <a:r>
              <a:rPr lang="ru-RU" sz="2400" dirty="0"/>
              <a:t> </a:t>
            </a:r>
            <a:r>
              <a:rPr lang="ru-RU" sz="2400" dirty="0" err="1"/>
              <a:t>ulgamy</a:t>
            </a:r>
            <a:r>
              <a:rPr lang="ru-RU" sz="2400" dirty="0"/>
              <a:t> </a:t>
            </a:r>
            <a:r>
              <a:rPr lang="ru-RU" sz="2400" dirty="0" err="1"/>
              <a:t>diýilýär</a:t>
            </a:r>
            <a:r>
              <a:rPr lang="ru-RU" sz="2400" dirty="0"/>
              <a:t>. </a:t>
            </a:r>
            <a:endParaRPr lang="ru-RU" sz="2400" dirty="0" smtClean="0">
              <a:effectLst/>
            </a:endParaRPr>
          </a:p>
          <a:p>
            <a:pPr algn="just"/>
            <a:r>
              <a:rPr lang="ru-RU" sz="2400" dirty="0"/>
              <a:t>     </a:t>
            </a:r>
            <a:r>
              <a:rPr lang="ru-RU" sz="2400" dirty="0" err="1"/>
              <a:t>Adamyň</a:t>
            </a:r>
            <a:r>
              <a:rPr lang="ru-RU" sz="2400" dirty="0"/>
              <a:t> </a:t>
            </a:r>
            <a:r>
              <a:rPr lang="ru-RU" sz="2400" dirty="0" err="1"/>
              <a:t>gatnaşmagy</a:t>
            </a:r>
            <a:r>
              <a:rPr lang="ru-RU" sz="2400" dirty="0"/>
              <a:t> </a:t>
            </a:r>
            <a:r>
              <a:rPr lang="ru-RU" sz="2400" dirty="0" err="1"/>
              <a:t>esasynda</a:t>
            </a:r>
            <a:r>
              <a:rPr lang="ru-RU" sz="2400" dirty="0"/>
              <a:t> </a:t>
            </a:r>
            <a:r>
              <a:rPr lang="ru-RU" sz="2400" dirty="0" err="1"/>
              <a:t>dolandyrylýan</a:t>
            </a:r>
            <a:r>
              <a:rPr lang="ru-RU" sz="2400" dirty="0"/>
              <a:t> </a:t>
            </a:r>
            <a:r>
              <a:rPr lang="ru-RU" sz="2400" dirty="0" err="1"/>
              <a:t>ulgama</a:t>
            </a:r>
            <a:r>
              <a:rPr lang="ru-RU" sz="2400" dirty="0"/>
              <a:t> – </a:t>
            </a:r>
            <a:r>
              <a:rPr lang="ru-RU" sz="2400" dirty="0" err="1"/>
              <a:t>awtomatlaşdyrylan</a:t>
            </a:r>
            <a:r>
              <a:rPr lang="ru-RU" sz="2400" dirty="0"/>
              <a:t> </a:t>
            </a:r>
            <a:r>
              <a:rPr lang="ru-RU" sz="2400" dirty="0" err="1"/>
              <a:t>dolandyryş</a:t>
            </a:r>
            <a:r>
              <a:rPr lang="ru-RU" sz="2400" dirty="0"/>
              <a:t> </a:t>
            </a:r>
            <a:r>
              <a:rPr lang="ru-RU" sz="2400" dirty="0" err="1"/>
              <a:t>ulgamy</a:t>
            </a:r>
            <a:r>
              <a:rPr lang="ru-RU" sz="2400" dirty="0"/>
              <a:t> </a:t>
            </a:r>
            <a:r>
              <a:rPr lang="ru-RU" sz="2400" dirty="0" err="1"/>
              <a:t>diýilýär</a:t>
            </a:r>
            <a:r>
              <a:rPr lang="ru-RU" sz="2400" dirty="0"/>
              <a:t>. </a:t>
            </a:r>
            <a:r>
              <a:rPr lang="ru-RU" sz="2400" dirty="0" err="1"/>
              <a:t>Awtomatlaşdyrmanyň</a:t>
            </a:r>
            <a:r>
              <a:rPr lang="ru-RU" sz="2400" dirty="0"/>
              <a:t> </a:t>
            </a:r>
            <a:r>
              <a:rPr lang="ru-RU" sz="2400" dirty="0" err="1"/>
              <a:t>esasy</a:t>
            </a:r>
            <a:r>
              <a:rPr lang="ru-RU" sz="2400" dirty="0"/>
              <a:t> </a:t>
            </a:r>
            <a:r>
              <a:rPr lang="ru-RU" sz="2400" dirty="0" err="1"/>
              <a:t>görnüşleri</a:t>
            </a:r>
            <a:r>
              <a:rPr lang="ru-RU" sz="2400" dirty="0"/>
              <a:t> </a:t>
            </a:r>
            <a:r>
              <a:rPr lang="ru-RU" sz="2400" dirty="0" err="1"/>
              <a:t>aşakdakylardan</a:t>
            </a:r>
            <a:r>
              <a:rPr lang="ru-RU" sz="2400" dirty="0"/>
              <a:t> </a:t>
            </a:r>
            <a:r>
              <a:rPr lang="ru-RU" sz="2400" dirty="0" err="1"/>
              <a:t>durýar</a:t>
            </a:r>
            <a:r>
              <a:rPr lang="ru-RU" sz="2400" dirty="0"/>
              <a:t>:</a:t>
            </a:r>
            <a:endParaRPr lang="ru-RU" sz="2400" dirty="0" smtClean="0">
              <a:effectLst/>
            </a:endParaRPr>
          </a:p>
          <a:p>
            <a:pPr algn="just"/>
            <a:r>
              <a:rPr lang="ru-RU" sz="2400" dirty="0"/>
              <a:t>      1) </a:t>
            </a:r>
            <a:r>
              <a:rPr lang="ru-RU" sz="2400" dirty="0" err="1"/>
              <a:t>awtomatiki</a:t>
            </a:r>
            <a:r>
              <a:rPr lang="ru-RU" sz="2400" dirty="0"/>
              <a:t> </a:t>
            </a:r>
            <a:r>
              <a:rPr lang="ru-RU" sz="2400" dirty="0" err="1"/>
              <a:t>sazlaşdyrmak</a:t>
            </a:r>
            <a:r>
              <a:rPr lang="ru-RU" sz="2400" dirty="0"/>
              <a:t>;</a:t>
            </a:r>
            <a:endParaRPr lang="ru-RU" sz="2400" dirty="0" smtClean="0">
              <a:effectLst/>
            </a:endParaRPr>
          </a:p>
          <a:p>
            <a:pPr algn="just"/>
            <a:r>
              <a:rPr lang="ru-RU" sz="2400" dirty="0"/>
              <a:t>      2) </a:t>
            </a:r>
            <a:r>
              <a:rPr lang="ru-RU" sz="2400" dirty="0" err="1"/>
              <a:t>awtomatiki</a:t>
            </a:r>
            <a:r>
              <a:rPr lang="ru-RU" sz="2400" dirty="0"/>
              <a:t> </a:t>
            </a:r>
            <a:r>
              <a:rPr lang="ru-RU" sz="2400" dirty="0" err="1"/>
              <a:t>goranmak</a:t>
            </a:r>
            <a:r>
              <a:rPr lang="ru-RU" sz="2400" dirty="0"/>
              <a:t>; </a:t>
            </a:r>
            <a:endParaRPr lang="ru-RU" sz="2400" dirty="0" smtClean="0">
              <a:effectLst/>
            </a:endParaRPr>
          </a:p>
          <a:p>
            <a:pPr algn="just"/>
            <a:r>
              <a:rPr lang="ru-RU" sz="2400" dirty="0"/>
              <a:t>      3) </a:t>
            </a:r>
            <a:r>
              <a:rPr lang="ru-RU" sz="2400" dirty="0" err="1"/>
              <a:t>öz-özünden</a:t>
            </a:r>
            <a:r>
              <a:rPr lang="ru-RU" sz="2400" dirty="0"/>
              <a:t> </a:t>
            </a:r>
            <a:r>
              <a:rPr lang="ru-RU" sz="2400" dirty="0" err="1"/>
              <a:t>goramaklyk</a:t>
            </a:r>
            <a:r>
              <a:rPr lang="ru-RU" sz="2400" dirty="0"/>
              <a:t>; </a:t>
            </a:r>
            <a:endParaRPr lang="ru-RU" sz="2400" dirty="0" smtClean="0">
              <a:effectLst/>
            </a:endParaRPr>
          </a:p>
          <a:p>
            <a:pPr algn="just"/>
            <a:r>
              <a:rPr lang="ru-RU" sz="2400" dirty="0"/>
              <a:t>      4) </a:t>
            </a:r>
            <a:r>
              <a:rPr lang="ru-RU" sz="2400" dirty="0" err="1"/>
              <a:t>ýyllyk</a:t>
            </a:r>
            <a:r>
              <a:rPr lang="ru-RU" sz="2400" dirty="0"/>
              <a:t> </a:t>
            </a:r>
            <a:r>
              <a:rPr lang="ru-RU" sz="2400" dirty="0" err="1"/>
              <a:t>gözegçiligi</a:t>
            </a:r>
            <a:r>
              <a:rPr lang="ru-RU" sz="2400" dirty="0"/>
              <a:t>;</a:t>
            </a:r>
            <a:endParaRPr lang="ru-RU" sz="2400" dirty="0" smtClean="0">
              <a:effectLst/>
            </a:endParaRPr>
          </a:p>
          <a:p>
            <a:pPr algn="just"/>
            <a:r>
              <a:rPr lang="ru-RU" sz="2400" dirty="0"/>
              <a:t>      5) </a:t>
            </a:r>
            <a:r>
              <a:rPr lang="ru-RU" sz="2400" dirty="0" err="1"/>
              <a:t>tehnologiki</a:t>
            </a:r>
            <a:r>
              <a:rPr lang="ru-RU" sz="2400" dirty="0"/>
              <a:t> </a:t>
            </a:r>
            <a:r>
              <a:rPr lang="ru-RU" sz="2400" dirty="0" err="1"/>
              <a:t>duýdurma</a:t>
            </a:r>
            <a:r>
              <a:rPr lang="ru-RU" sz="2400" dirty="0"/>
              <a:t> (</a:t>
            </a:r>
            <a:r>
              <a:rPr lang="ru-RU" sz="2400" dirty="0" err="1"/>
              <a:t>signal</a:t>
            </a:r>
            <a:r>
              <a:rPr lang="ru-RU" sz="2400" dirty="0"/>
              <a:t> </a:t>
            </a:r>
            <a:r>
              <a:rPr lang="ru-RU" sz="2400" dirty="0" err="1"/>
              <a:t>berme</a:t>
            </a:r>
            <a:r>
              <a:rPr lang="ru-RU" sz="2400" dirty="0"/>
              <a:t>); </a:t>
            </a:r>
            <a:endParaRPr lang="ru-RU" sz="2400" dirty="0" smtClean="0">
              <a:effectLst/>
            </a:endParaRPr>
          </a:p>
          <a:p>
            <a:pPr algn="just"/>
            <a:r>
              <a:rPr lang="ru-RU" sz="2400" dirty="0"/>
              <a:t>      6) </a:t>
            </a:r>
            <a:r>
              <a:rPr lang="ru-RU" sz="2400" dirty="0" err="1"/>
              <a:t>dolandyrmagyň</a:t>
            </a:r>
            <a:r>
              <a:rPr lang="ru-RU" sz="2400" dirty="0"/>
              <a:t> </a:t>
            </a:r>
            <a:r>
              <a:rPr lang="ru-RU" sz="2400" dirty="0" err="1"/>
              <a:t>duýdurylyşy</a:t>
            </a:r>
            <a:r>
              <a:rPr lang="ru-RU" sz="2400" dirty="0"/>
              <a:t> </a:t>
            </a:r>
            <a:r>
              <a:rPr lang="ru-RU" sz="2400" dirty="0" err="1"/>
              <a:t>we</a:t>
            </a:r>
            <a:r>
              <a:rPr lang="ru-RU" sz="2400" dirty="0"/>
              <a:t> </a:t>
            </a:r>
            <a:r>
              <a:rPr lang="ru-RU" sz="2400" dirty="0" err="1"/>
              <a:t>baglanşygy</a:t>
            </a:r>
            <a:r>
              <a:rPr lang="ru-RU" sz="2400" dirty="0"/>
              <a:t>;</a:t>
            </a:r>
            <a:endParaRPr lang="ru-RU" sz="2400" dirty="0" smtClean="0">
              <a:effectLst/>
            </a:endParaRPr>
          </a:p>
          <a:p>
            <a:pPr algn="just"/>
            <a:r>
              <a:rPr lang="ru-RU" sz="2400" dirty="0"/>
              <a:t>      7) </a:t>
            </a:r>
            <a:r>
              <a:rPr lang="ru-RU" sz="2400" dirty="0" err="1"/>
              <a:t>uzakdan</a:t>
            </a:r>
            <a:r>
              <a:rPr lang="ru-RU" sz="2400" dirty="0"/>
              <a:t> </a:t>
            </a:r>
            <a:r>
              <a:rPr lang="ru-RU" sz="2400" dirty="0" err="1"/>
              <a:t>dolandyrmak</a:t>
            </a:r>
            <a:r>
              <a:rPr lang="ru-RU" sz="2400" dirty="0"/>
              <a:t>; </a:t>
            </a:r>
            <a:endParaRPr lang="ru-RU" sz="2400" dirty="0" smtClean="0">
              <a:effectLst/>
            </a:endParaRPr>
          </a:p>
          <a:p>
            <a:pPr algn="just"/>
            <a:r>
              <a:rPr lang="ru-RU" sz="2400" dirty="0"/>
              <a:t>      8) </a:t>
            </a:r>
            <a:r>
              <a:rPr lang="ru-RU" sz="2400" dirty="0" err="1"/>
              <a:t>awtomatiki</a:t>
            </a:r>
            <a:r>
              <a:rPr lang="ru-RU" sz="2400" dirty="0"/>
              <a:t> </a:t>
            </a:r>
            <a:r>
              <a:rPr lang="ru-RU" sz="2400" dirty="0" err="1"/>
              <a:t>gaýtadan</a:t>
            </a:r>
            <a:r>
              <a:rPr lang="ru-RU" sz="2400" dirty="0"/>
              <a:t> </a:t>
            </a:r>
            <a:r>
              <a:rPr lang="ru-RU" sz="2400" dirty="0" err="1"/>
              <a:t>utgaşdyrmak</a:t>
            </a:r>
            <a:r>
              <a:rPr lang="ru-RU" sz="2400" dirty="0"/>
              <a:t>.</a:t>
            </a:r>
            <a:endParaRPr lang="ru-RU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77116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3400" y="400050"/>
            <a:ext cx="116586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 </a:t>
            </a:r>
            <a:endParaRPr lang="ru-RU" dirty="0" smtClean="0">
              <a:effectLst/>
            </a:endParaRPr>
          </a:p>
          <a:p>
            <a:r>
              <a:rPr lang="ru-RU" sz="2000" b="1" u="sng" dirty="0"/>
              <a:t>2. </a:t>
            </a:r>
            <a:r>
              <a:rPr lang="ru-RU" sz="2000" b="1" u="sng" dirty="0" err="1"/>
              <a:t>Dolandyrmagyň</a:t>
            </a:r>
            <a:r>
              <a:rPr lang="ru-RU" sz="2000" b="1" u="sng" dirty="0"/>
              <a:t> </a:t>
            </a:r>
            <a:r>
              <a:rPr lang="ru-RU" sz="2000" b="1" u="sng" dirty="0" err="1"/>
              <a:t>awtomatlaşdyrylan</a:t>
            </a:r>
            <a:r>
              <a:rPr lang="ru-RU" sz="2000" b="1" u="sng" dirty="0"/>
              <a:t> </a:t>
            </a:r>
            <a:r>
              <a:rPr lang="ru-RU" sz="2000" b="1" u="sng" dirty="0" err="1"/>
              <a:t>ulgamynyň</a:t>
            </a:r>
            <a:r>
              <a:rPr lang="ru-RU" sz="2000" b="1" u="sng" dirty="0"/>
              <a:t> </a:t>
            </a:r>
            <a:r>
              <a:rPr lang="ru-RU" sz="2000" b="1" u="sng" dirty="0" err="1"/>
              <a:t>toparlary</a:t>
            </a:r>
            <a:r>
              <a:rPr lang="ru-RU" sz="2000" b="1" u="sng" dirty="0"/>
              <a:t> </a:t>
            </a:r>
            <a:r>
              <a:rPr lang="ru-RU" sz="2000" b="1" u="sng" dirty="0" err="1"/>
              <a:t>we</a:t>
            </a:r>
            <a:r>
              <a:rPr lang="ru-RU" sz="2000" b="1" u="sng" dirty="0"/>
              <a:t> </a:t>
            </a:r>
            <a:r>
              <a:rPr lang="ru-RU" sz="2000" b="1" u="sng" dirty="0" err="1"/>
              <a:t>niýetlenilşi</a:t>
            </a:r>
            <a:r>
              <a:rPr lang="ru-RU" sz="2000" b="1" u="sng" dirty="0"/>
              <a:t> </a:t>
            </a:r>
            <a:endParaRPr lang="ru-RU" sz="2000" u="sng" dirty="0" smtClean="0">
              <a:effectLst/>
            </a:endParaRPr>
          </a:p>
          <a:p>
            <a:r>
              <a:rPr lang="ru-RU" sz="2000" b="1" dirty="0"/>
              <a:t>     </a:t>
            </a:r>
            <a:r>
              <a:rPr lang="ru-RU" sz="2000" dirty="0" err="1"/>
              <a:t>Dolandyrmagyň</a:t>
            </a:r>
            <a:r>
              <a:rPr lang="ru-RU" sz="2000" dirty="0"/>
              <a:t> </a:t>
            </a:r>
            <a:r>
              <a:rPr lang="ru-RU" sz="2000" dirty="0" err="1"/>
              <a:t>awtomatlaşdyrylan</a:t>
            </a:r>
            <a:r>
              <a:rPr lang="ru-RU" sz="2000" dirty="0"/>
              <a:t> </a:t>
            </a:r>
            <a:r>
              <a:rPr lang="ru-RU" sz="2000" dirty="0" err="1"/>
              <a:t>ulgamynyň</a:t>
            </a:r>
            <a:r>
              <a:rPr lang="ru-RU" sz="2000" dirty="0"/>
              <a:t> </a:t>
            </a:r>
            <a:r>
              <a:rPr lang="ru-RU" sz="2000" dirty="0" err="1"/>
              <a:t>döredilmegi</a:t>
            </a:r>
            <a:r>
              <a:rPr lang="ru-RU" sz="2000" dirty="0"/>
              <a:t>, </a:t>
            </a:r>
            <a:r>
              <a:rPr lang="ru-RU" sz="2000" dirty="0" err="1"/>
              <a:t>dolandyrmagyň</a:t>
            </a:r>
            <a:r>
              <a:rPr lang="ru-RU" sz="2000" dirty="0"/>
              <a:t> </a:t>
            </a:r>
            <a:r>
              <a:rPr lang="ru-RU" sz="2000" dirty="0" err="1"/>
              <a:t>kämilleşdirmegiň</a:t>
            </a:r>
            <a:r>
              <a:rPr lang="ru-RU" sz="2000" dirty="0"/>
              <a:t> </a:t>
            </a:r>
            <a:r>
              <a:rPr lang="ru-RU" sz="2000" dirty="0" err="1"/>
              <a:t>problemalaryny</a:t>
            </a:r>
            <a:r>
              <a:rPr lang="ru-RU" sz="2000" dirty="0"/>
              <a:t> </a:t>
            </a:r>
            <a:r>
              <a:rPr lang="ru-RU" sz="2000" dirty="0" err="1"/>
              <a:t>komplekisleýin</a:t>
            </a:r>
            <a:r>
              <a:rPr lang="ru-RU" sz="2000" dirty="0"/>
              <a:t> </a:t>
            </a:r>
            <a:r>
              <a:rPr lang="ru-RU" sz="2000" dirty="0" err="1"/>
              <a:t>çözmäge</a:t>
            </a:r>
            <a:r>
              <a:rPr lang="ru-RU" sz="2000" dirty="0"/>
              <a:t> </a:t>
            </a:r>
            <a:r>
              <a:rPr lang="ru-RU" sz="2000" dirty="0" err="1"/>
              <a:t>we</a:t>
            </a:r>
            <a:r>
              <a:rPr lang="ru-RU" sz="2000" dirty="0"/>
              <a:t> </a:t>
            </a:r>
            <a:r>
              <a:rPr lang="ru-RU" sz="2000" dirty="0" err="1"/>
              <a:t>ulgamlaýyn</a:t>
            </a:r>
            <a:r>
              <a:rPr lang="ru-RU" sz="2000" dirty="0"/>
              <a:t> </a:t>
            </a:r>
            <a:r>
              <a:rPr lang="ru-RU" sz="2000" dirty="0" err="1"/>
              <a:t>ýakynlaşmak</a:t>
            </a:r>
            <a:r>
              <a:rPr lang="ru-RU" sz="2000" dirty="0"/>
              <a:t>, </a:t>
            </a:r>
            <a:r>
              <a:rPr lang="ru-RU" sz="2000" dirty="0" err="1"/>
              <a:t>prinsiplerini</a:t>
            </a:r>
            <a:r>
              <a:rPr lang="ru-RU" sz="2000" dirty="0"/>
              <a:t> </a:t>
            </a:r>
            <a:r>
              <a:rPr lang="ru-RU" sz="2000" dirty="0" err="1"/>
              <a:t>berjaý</a:t>
            </a:r>
            <a:r>
              <a:rPr lang="ru-RU" sz="2000" dirty="0"/>
              <a:t> </a:t>
            </a:r>
            <a:r>
              <a:rPr lang="ru-RU" sz="2000" dirty="0" err="1"/>
              <a:t>etmegini</a:t>
            </a:r>
            <a:r>
              <a:rPr lang="ru-RU" sz="2000" dirty="0"/>
              <a:t> </a:t>
            </a:r>
            <a:r>
              <a:rPr lang="ru-RU" sz="2000" dirty="0" err="1"/>
              <a:t>üpjün</a:t>
            </a:r>
            <a:r>
              <a:rPr lang="ru-RU" sz="2000" dirty="0"/>
              <a:t> </a:t>
            </a:r>
            <a:r>
              <a:rPr lang="ru-RU" sz="2000" dirty="0" err="1"/>
              <a:t>edýär</a:t>
            </a:r>
            <a:r>
              <a:rPr lang="ru-RU" sz="2000" dirty="0"/>
              <a:t> </a:t>
            </a:r>
            <a:r>
              <a:rPr lang="ru-RU" sz="2000" dirty="0" err="1"/>
              <a:t>hem-de</a:t>
            </a:r>
            <a:r>
              <a:rPr lang="ru-RU" sz="2000" dirty="0"/>
              <a:t> </a:t>
            </a:r>
            <a:r>
              <a:rPr lang="ru-RU" sz="2000" dirty="0" err="1"/>
              <a:t>ýolbaşçylara</a:t>
            </a:r>
            <a:r>
              <a:rPr lang="ru-RU" sz="2000" dirty="0"/>
              <a:t> </a:t>
            </a:r>
            <a:endParaRPr lang="ru-RU" sz="2000" dirty="0" smtClean="0">
              <a:effectLst/>
            </a:endParaRPr>
          </a:p>
          <a:p>
            <a:r>
              <a:rPr lang="ru-RU" sz="2000" dirty="0" err="1"/>
              <a:t>önümçiligi</a:t>
            </a:r>
            <a:r>
              <a:rPr lang="ru-RU" sz="2000" dirty="0"/>
              <a:t> </a:t>
            </a:r>
            <a:r>
              <a:rPr lang="ru-RU" sz="2000" dirty="0" err="1"/>
              <a:t>dolandyrmaga</a:t>
            </a:r>
            <a:r>
              <a:rPr lang="ru-RU" sz="2000" dirty="0"/>
              <a:t> </a:t>
            </a:r>
            <a:r>
              <a:rPr lang="ru-RU" sz="2000" dirty="0" err="1"/>
              <a:t>kesgitlene</a:t>
            </a:r>
            <a:r>
              <a:rPr lang="ru-RU" sz="2000" dirty="0"/>
              <a:t> </a:t>
            </a:r>
            <a:r>
              <a:rPr lang="ru-RU" sz="2000" dirty="0" err="1"/>
              <a:t>derejede</a:t>
            </a:r>
            <a:r>
              <a:rPr lang="ru-RU" sz="2000" dirty="0"/>
              <a:t> </a:t>
            </a:r>
            <a:r>
              <a:rPr lang="ru-RU" sz="2000" dirty="0" err="1"/>
              <a:t>kömek</a:t>
            </a:r>
            <a:r>
              <a:rPr lang="ru-RU" sz="2000" dirty="0"/>
              <a:t> </a:t>
            </a:r>
            <a:r>
              <a:rPr lang="ru-RU" sz="2000" dirty="0" err="1"/>
              <a:t>etmäge</a:t>
            </a:r>
            <a:r>
              <a:rPr lang="ru-RU" sz="2000" dirty="0"/>
              <a:t> </a:t>
            </a:r>
            <a:r>
              <a:rPr lang="ru-RU" sz="2000" dirty="0" err="1"/>
              <a:t>mümkinçilik</a:t>
            </a:r>
            <a:r>
              <a:rPr lang="ru-RU" sz="2000" dirty="0"/>
              <a:t> </a:t>
            </a:r>
            <a:r>
              <a:rPr lang="ru-RU" sz="2000" dirty="0" err="1"/>
              <a:t>döredýär</a:t>
            </a:r>
            <a:r>
              <a:rPr lang="ru-RU" sz="2000" dirty="0"/>
              <a:t>. </a:t>
            </a:r>
            <a:endParaRPr lang="ru-RU" sz="2000" dirty="0" smtClean="0">
              <a:effectLst/>
            </a:endParaRPr>
          </a:p>
          <a:p>
            <a:r>
              <a:rPr lang="ru-RU" sz="2000" dirty="0"/>
              <a:t>      </a:t>
            </a:r>
            <a:r>
              <a:rPr lang="ru-RU" sz="2000" dirty="0" err="1"/>
              <a:t>Dolandyrmagyň</a:t>
            </a:r>
            <a:r>
              <a:rPr lang="ru-RU" sz="2000" dirty="0"/>
              <a:t> </a:t>
            </a:r>
            <a:r>
              <a:rPr lang="ru-RU" sz="2000" dirty="0" err="1"/>
              <a:t>awtomatlaşdyrylan</a:t>
            </a:r>
            <a:r>
              <a:rPr lang="ru-RU" sz="2000" dirty="0"/>
              <a:t> </a:t>
            </a:r>
            <a:r>
              <a:rPr lang="ru-RU" sz="2000" dirty="0" err="1"/>
              <a:t>ulgamy</a:t>
            </a:r>
            <a:r>
              <a:rPr lang="ru-RU" sz="2000" dirty="0"/>
              <a:t>, </a:t>
            </a:r>
            <a:r>
              <a:rPr lang="ru-RU" sz="2000" dirty="0" err="1"/>
              <a:t>elektronhasaplaýjy</a:t>
            </a:r>
            <a:r>
              <a:rPr lang="ru-RU" sz="2000" dirty="0"/>
              <a:t> </a:t>
            </a:r>
            <a:r>
              <a:rPr lang="ru-RU" sz="2000" dirty="0" err="1"/>
              <a:t>tehnikalary</a:t>
            </a:r>
            <a:r>
              <a:rPr lang="ru-RU" sz="2000" dirty="0"/>
              <a:t> </a:t>
            </a:r>
            <a:r>
              <a:rPr lang="ru-RU" sz="2000" dirty="0" err="1"/>
              <a:t>kompýuterleri</a:t>
            </a:r>
            <a:r>
              <a:rPr lang="ru-RU" sz="2000" dirty="0"/>
              <a:t> </a:t>
            </a:r>
            <a:r>
              <a:rPr lang="ru-RU" sz="2000" dirty="0" err="1"/>
              <a:t>peýdalanamaga</a:t>
            </a:r>
            <a:r>
              <a:rPr lang="ru-RU" sz="2000" dirty="0"/>
              <a:t> </a:t>
            </a:r>
            <a:r>
              <a:rPr lang="ru-RU" sz="2000" dirty="0" err="1"/>
              <a:t>esaslanan</a:t>
            </a:r>
            <a:r>
              <a:rPr lang="ru-RU" sz="2000" dirty="0"/>
              <a:t> </a:t>
            </a:r>
            <a:r>
              <a:rPr lang="ru-RU" sz="2000" dirty="0" err="1"/>
              <a:t>we</a:t>
            </a:r>
            <a:r>
              <a:rPr lang="ru-RU" sz="2000" dirty="0"/>
              <a:t> </a:t>
            </a:r>
            <a:r>
              <a:rPr lang="ru-RU" sz="2000" dirty="0" err="1"/>
              <a:t>obýektiň</a:t>
            </a:r>
            <a:r>
              <a:rPr lang="ru-RU" sz="2000" dirty="0"/>
              <a:t> </a:t>
            </a:r>
            <a:r>
              <a:rPr lang="ru-RU" sz="2000" dirty="0" err="1"/>
              <a:t>önümçilik-hojalyk</a:t>
            </a:r>
            <a:r>
              <a:rPr lang="ru-RU" sz="2000" dirty="0"/>
              <a:t> </a:t>
            </a:r>
            <a:r>
              <a:rPr lang="ru-RU" sz="2000" dirty="0" err="1"/>
              <a:t>işlerini</a:t>
            </a:r>
            <a:r>
              <a:rPr lang="ru-RU" sz="2000" dirty="0"/>
              <a:t> </a:t>
            </a:r>
            <a:r>
              <a:rPr lang="ru-RU" sz="2000" dirty="0" err="1"/>
              <a:t>dolandyrmagyň</a:t>
            </a:r>
            <a:r>
              <a:rPr lang="ru-RU" sz="2000" dirty="0"/>
              <a:t> </a:t>
            </a:r>
            <a:r>
              <a:rPr lang="ru-RU" sz="2000" dirty="0" err="1"/>
              <a:t>esasy</a:t>
            </a:r>
            <a:r>
              <a:rPr lang="ru-RU" sz="2000" dirty="0"/>
              <a:t> </a:t>
            </a:r>
            <a:r>
              <a:rPr lang="ru-RU" sz="2000" dirty="0" err="1"/>
              <a:t>meselelerini</a:t>
            </a:r>
            <a:r>
              <a:rPr lang="ru-RU" sz="2000" dirty="0"/>
              <a:t> </a:t>
            </a:r>
            <a:r>
              <a:rPr lang="ru-RU" sz="2000" dirty="0" err="1"/>
              <a:t>çözmek</a:t>
            </a:r>
            <a:r>
              <a:rPr lang="ru-RU" sz="2000" dirty="0"/>
              <a:t> </a:t>
            </a:r>
            <a:r>
              <a:rPr lang="ru-RU" sz="2000" dirty="0" err="1"/>
              <a:t>üçin</a:t>
            </a:r>
            <a:r>
              <a:rPr lang="ru-RU" sz="2000" dirty="0"/>
              <a:t> </a:t>
            </a:r>
            <a:r>
              <a:rPr lang="ru-RU" sz="2000" dirty="0" err="1"/>
              <a:t>ykdysady</a:t>
            </a:r>
            <a:r>
              <a:rPr lang="ru-RU" sz="2000" dirty="0"/>
              <a:t> </a:t>
            </a:r>
            <a:r>
              <a:rPr lang="ru-RU" sz="2000" dirty="0" err="1"/>
              <a:t>matematiki</a:t>
            </a:r>
            <a:r>
              <a:rPr lang="ru-RU" sz="2000" dirty="0"/>
              <a:t> </a:t>
            </a:r>
            <a:r>
              <a:rPr lang="ru-RU" sz="2000" dirty="0" err="1"/>
              <a:t>usullaryny</a:t>
            </a:r>
            <a:r>
              <a:rPr lang="ru-RU" sz="2000" dirty="0"/>
              <a:t> </a:t>
            </a:r>
            <a:r>
              <a:rPr lang="ru-RU" sz="2000" dirty="0" err="1"/>
              <a:t>özünde</a:t>
            </a:r>
            <a:r>
              <a:rPr lang="ru-RU" sz="2000" dirty="0"/>
              <a:t> </a:t>
            </a:r>
            <a:r>
              <a:rPr lang="ru-RU" sz="2000" dirty="0" err="1"/>
              <a:t>jemleýär</a:t>
            </a:r>
            <a:r>
              <a:rPr lang="ru-RU" sz="2000" dirty="0"/>
              <a:t>.</a:t>
            </a:r>
            <a:endParaRPr lang="ru-RU" sz="2000" dirty="0" smtClean="0">
              <a:effectLst/>
            </a:endParaRPr>
          </a:p>
          <a:p>
            <a:r>
              <a:rPr lang="ru-RU" sz="2000" dirty="0"/>
              <a:t>       </a:t>
            </a:r>
            <a:r>
              <a:rPr lang="ru-RU" sz="2000" dirty="0" err="1"/>
              <a:t>Dolandyrmagyň</a:t>
            </a:r>
            <a:r>
              <a:rPr lang="ru-RU" sz="2000" dirty="0"/>
              <a:t> </a:t>
            </a:r>
            <a:r>
              <a:rPr lang="ru-RU" sz="2000" dirty="0" err="1"/>
              <a:t>awtomatlaşdyrylan</a:t>
            </a:r>
            <a:r>
              <a:rPr lang="ru-RU" sz="2000" dirty="0"/>
              <a:t> </a:t>
            </a:r>
            <a:r>
              <a:rPr lang="ru-RU" sz="2000" dirty="0" err="1"/>
              <a:t>ulgamy</a:t>
            </a:r>
            <a:r>
              <a:rPr lang="ru-RU" sz="2000" dirty="0"/>
              <a:t> </a:t>
            </a:r>
            <a:r>
              <a:rPr lang="ru-RU" sz="2000" dirty="0" err="1"/>
              <a:t>şu</a:t>
            </a:r>
            <a:r>
              <a:rPr lang="ru-RU" sz="2000" dirty="0"/>
              <a:t> </a:t>
            </a:r>
            <a:r>
              <a:rPr lang="ru-RU" sz="2000" dirty="0" err="1"/>
              <a:t>aşakdakylary</a:t>
            </a:r>
            <a:r>
              <a:rPr lang="ru-RU" sz="2000" dirty="0"/>
              <a:t> </a:t>
            </a:r>
            <a:r>
              <a:rPr lang="ru-RU" sz="2000" dirty="0" err="1"/>
              <a:t>üpjün</a:t>
            </a:r>
            <a:r>
              <a:rPr lang="ru-RU" sz="2000" dirty="0"/>
              <a:t> </a:t>
            </a:r>
            <a:r>
              <a:rPr lang="ru-RU" sz="2000" dirty="0" err="1"/>
              <a:t>etmeli</a:t>
            </a:r>
            <a:r>
              <a:rPr lang="ru-RU" sz="2000" dirty="0"/>
              <a:t>:</a:t>
            </a:r>
            <a:endParaRPr lang="ru-RU" sz="2000" dirty="0" smtClean="0">
              <a:effectLst/>
            </a:endParaRPr>
          </a:p>
          <a:p>
            <a:r>
              <a:rPr lang="ru-RU" sz="2000" dirty="0"/>
              <a:t>       -</a:t>
            </a:r>
            <a:r>
              <a:rPr lang="ru-RU" sz="2000" dirty="0" err="1"/>
              <a:t>pudak</a:t>
            </a:r>
            <a:r>
              <a:rPr lang="ru-RU" sz="2000" dirty="0"/>
              <a:t> </a:t>
            </a:r>
            <a:r>
              <a:rPr lang="ru-RU" sz="2000" dirty="0" err="1"/>
              <a:t>we</a:t>
            </a:r>
            <a:r>
              <a:rPr lang="ru-RU" sz="2000" dirty="0"/>
              <a:t> </a:t>
            </a:r>
            <a:r>
              <a:rPr lang="ru-RU" sz="2000" dirty="0" err="1"/>
              <a:t>kärhana</a:t>
            </a:r>
            <a:r>
              <a:rPr lang="ru-RU" sz="2000" dirty="0"/>
              <a:t> </a:t>
            </a:r>
            <a:r>
              <a:rPr lang="ru-RU" sz="2000" dirty="0" err="1"/>
              <a:t>tehnologiki</a:t>
            </a:r>
            <a:r>
              <a:rPr lang="ru-RU" sz="2000" dirty="0"/>
              <a:t> </a:t>
            </a:r>
            <a:r>
              <a:rPr lang="ru-RU" sz="2000" dirty="0" err="1"/>
              <a:t>prosesleri</a:t>
            </a:r>
            <a:r>
              <a:rPr lang="ru-RU" sz="2000" dirty="0"/>
              <a:t> </a:t>
            </a:r>
            <a:r>
              <a:rPr lang="ru-RU" sz="2000" dirty="0" err="1"/>
              <a:t>dolandyrmagyň</a:t>
            </a:r>
            <a:r>
              <a:rPr lang="ru-RU" sz="2000" dirty="0"/>
              <a:t> </a:t>
            </a:r>
            <a:r>
              <a:rPr lang="ru-RU" sz="2000" dirty="0" err="1"/>
              <a:t>esasy</a:t>
            </a:r>
            <a:r>
              <a:rPr lang="ru-RU" sz="2000" dirty="0"/>
              <a:t> </a:t>
            </a:r>
            <a:r>
              <a:rPr lang="ru-RU" sz="2000" dirty="0" err="1"/>
              <a:t>meseleleri</a:t>
            </a:r>
            <a:r>
              <a:rPr lang="ru-RU" sz="2000" dirty="0"/>
              <a:t> </a:t>
            </a:r>
            <a:r>
              <a:rPr lang="ru-RU" sz="2000" dirty="0" err="1"/>
              <a:t>boýunça</a:t>
            </a:r>
            <a:r>
              <a:rPr lang="ru-RU" sz="2000" dirty="0"/>
              <a:t> </a:t>
            </a:r>
            <a:r>
              <a:rPr lang="ru-RU" sz="2000" dirty="0" err="1"/>
              <a:t>awtomatlaşdyrmak</a:t>
            </a:r>
            <a:r>
              <a:rPr lang="ru-RU" sz="2000" dirty="0"/>
              <a:t>, (</a:t>
            </a:r>
            <a:r>
              <a:rPr lang="ru-RU" sz="2000" dirty="0" err="1"/>
              <a:t>çözgütleriň</a:t>
            </a:r>
            <a:r>
              <a:rPr lang="ru-RU" sz="2000" dirty="0"/>
              <a:t> </a:t>
            </a:r>
            <a:r>
              <a:rPr lang="ru-RU" sz="2000" dirty="0" err="1"/>
              <a:t>iň</a:t>
            </a:r>
            <a:r>
              <a:rPr lang="ru-RU" sz="2000" dirty="0"/>
              <a:t> </a:t>
            </a:r>
            <a:r>
              <a:rPr lang="ru-RU" sz="2000" dirty="0" err="1"/>
              <a:t>oňat</a:t>
            </a:r>
            <a:r>
              <a:rPr lang="ru-RU" sz="2000" dirty="0"/>
              <a:t> </a:t>
            </a:r>
            <a:r>
              <a:rPr lang="ru-RU" sz="2000" dirty="0" err="1"/>
              <a:t>wariantlaryny</a:t>
            </a:r>
            <a:r>
              <a:rPr lang="ru-RU" sz="2000" dirty="0"/>
              <a:t> </a:t>
            </a:r>
            <a:r>
              <a:rPr lang="ru-RU" sz="2000" dirty="0" err="1"/>
              <a:t>saýlamak</a:t>
            </a:r>
            <a:r>
              <a:rPr lang="ru-RU" sz="2000" dirty="0"/>
              <a:t>) </a:t>
            </a:r>
            <a:r>
              <a:rPr lang="ru-RU" sz="2000" dirty="0" err="1"/>
              <a:t>usullaryny</a:t>
            </a:r>
            <a:r>
              <a:rPr lang="ru-RU" sz="2000" dirty="0"/>
              <a:t> </a:t>
            </a:r>
            <a:r>
              <a:rPr lang="ru-RU" sz="2000" dirty="0" err="1"/>
              <a:t>giňden</a:t>
            </a:r>
            <a:r>
              <a:rPr lang="ru-RU" sz="2000" dirty="0"/>
              <a:t> </a:t>
            </a:r>
            <a:r>
              <a:rPr lang="ru-RU" sz="2000" dirty="0" err="1"/>
              <a:t>peýdalanamak</a:t>
            </a:r>
            <a:r>
              <a:rPr lang="ru-RU" sz="2000" dirty="0"/>
              <a:t> </a:t>
            </a:r>
            <a:r>
              <a:rPr lang="ru-RU" sz="2000" dirty="0" err="1"/>
              <a:t>bilen</a:t>
            </a:r>
            <a:r>
              <a:rPr lang="ru-RU" sz="2000" dirty="0"/>
              <a:t> </a:t>
            </a:r>
            <a:r>
              <a:rPr lang="ru-RU" sz="2000" dirty="0" err="1"/>
              <a:t>maglumatlary</a:t>
            </a:r>
            <a:r>
              <a:rPr lang="ru-RU" sz="2000" dirty="0"/>
              <a:t> </a:t>
            </a:r>
            <a:r>
              <a:rPr lang="ru-RU" sz="2000" dirty="0" err="1"/>
              <a:t>işläp</a:t>
            </a:r>
            <a:r>
              <a:rPr lang="ru-RU" sz="2000" dirty="0"/>
              <a:t> </a:t>
            </a:r>
            <a:r>
              <a:rPr lang="ru-RU" sz="2000" dirty="0" err="1"/>
              <a:t>taýýarlamak</a:t>
            </a:r>
            <a:r>
              <a:rPr lang="ru-RU" sz="2000" dirty="0"/>
              <a:t> </a:t>
            </a:r>
            <a:r>
              <a:rPr lang="ru-RU" sz="2000" dirty="0" err="1"/>
              <a:t>we</a:t>
            </a:r>
            <a:r>
              <a:rPr lang="ru-RU" sz="2000" dirty="0"/>
              <a:t> </a:t>
            </a:r>
            <a:r>
              <a:rPr lang="ru-RU" sz="2000" dirty="0" err="1"/>
              <a:t>awtomatizirlenen</a:t>
            </a:r>
            <a:r>
              <a:rPr lang="ru-RU" sz="2000" dirty="0"/>
              <a:t> </a:t>
            </a:r>
            <a:r>
              <a:rPr lang="ru-RU" sz="2000" dirty="0" err="1"/>
              <a:t>ýyglanyşy</a:t>
            </a:r>
            <a:r>
              <a:rPr lang="ru-RU" sz="2000" dirty="0"/>
              <a:t>: </a:t>
            </a:r>
            <a:r>
              <a:rPr lang="ru-RU" sz="2000" dirty="0" err="1"/>
              <a:t>kompýuteriň</a:t>
            </a:r>
            <a:r>
              <a:rPr lang="ru-RU" sz="2000" dirty="0"/>
              <a:t> </a:t>
            </a:r>
            <a:r>
              <a:rPr lang="ru-RU" sz="2000" dirty="0" err="1"/>
              <a:t>ýatkeşliginde</a:t>
            </a:r>
            <a:r>
              <a:rPr lang="ru-RU" sz="2000" dirty="0"/>
              <a:t> </a:t>
            </a:r>
            <a:r>
              <a:rPr lang="ru-RU" sz="2000" dirty="0" err="1"/>
              <a:t>maglumatlary</a:t>
            </a:r>
            <a:r>
              <a:rPr lang="ru-RU" sz="2000" dirty="0"/>
              <a:t> </a:t>
            </a:r>
            <a:r>
              <a:rPr lang="ru-RU" sz="2000" dirty="0" err="1"/>
              <a:t>çözmäge</a:t>
            </a:r>
            <a:r>
              <a:rPr lang="ru-RU" sz="2000" dirty="0"/>
              <a:t> </a:t>
            </a:r>
            <a:r>
              <a:rPr lang="ru-RU" sz="2000" dirty="0" err="1"/>
              <a:t>kabul</a:t>
            </a:r>
            <a:r>
              <a:rPr lang="ru-RU" sz="2000" dirty="0"/>
              <a:t> </a:t>
            </a:r>
            <a:r>
              <a:rPr lang="ru-RU" sz="2000" dirty="0" err="1"/>
              <a:t>etmek</a:t>
            </a:r>
            <a:r>
              <a:rPr lang="ru-RU" sz="2000" dirty="0"/>
              <a:t> </a:t>
            </a:r>
            <a:r>
              <a:rPr lang="ru-RU" sz="2000" dirty="0" err="1"/>
              <a:t>üçin</a:t>
            </a:r>
            <a:r>
              <a:rPr lang="ru-RU" sz="2000" dirty="0"/>
              <a:t> </a:t>
            </a:r>
            <a:r>
              <a:rPr lang="ru-RU" sz="2000" dirty="0" err="1"/>
              <a:t>zerur</a:t>
            </a:r>
            <a:r>
              <a:rPr lang="ru-RU" sz="2000" dirty="0"/>
              <a:t> </a:t>
            </a:r>
            <a:r>
              <a:rPr lang="ru-RU" sz="2000" dirty="0" err="1"/>
              <a:t>kadalaýyn</a:t>
            </a:r>
            <a:r>
              <a:rPr lang="ru-RU" sz="2000" dirty="0"/>
              <a:t> </a:t>
            </a:r>
            <a:r>
              <a:rPr lang="ru-RU" sz="2000" dirty="0" err="1"/>
              <a:t>tassyklaýjy,operatiw</a:t>
            </a:r>
            <a:r>
              <a:rPr lang="ru-RU" sz="2000" dirty="0"/>
              <a:t> </a:t>
            </a:r>
            <a:r>
              <a:rPr lang="ru-RU" sz="2000" dirty="0" err="1"/>
              <a:t>we</a:t>
            </a:r>
            <a:r>
              <a:rPr lang="ru-RU" sz="2000" dirty="0"/>
              <a:t> </a:t>
            </a:r>
            <a:r>
              <a:rPr lang="ru-RU" sz="2000" dirty="0" err="1"/>
              <a:t>başgalary</a:t>
            </a:r>
            <a:r>
              <a:rPr lang="ru-RU" sz="2000" dirty="0"/>
              <a:t> </a:t>
            </a:r>
            <a:r>
              <a:rPr lang="ru-RU" sz="2000" dirty="0" err="1"/>
              <a:t>kompleksleýin</a:t>
            </a:r>
            <a:r>
              <a:rPr lang="ru-RU" sz="2000" dirty="0"/>
              <a:t> </a:t>
            </a:r>
            <a:r>
              <a:rPr lang="ru-RU" sz="2000" dirty="0" err="1"/>
              <a:t>peýdalanylyşyny</a:t>
            </a:r>
            <a:r>
              <a:rPr lang="ru-RU" sz="2000" dirty="0"/>
              <a:t>; </a:t>
            </a:r>
            <a:r>
              <a:rPr lang="ru-RU" sz="2000" dirty="0" err="1"/>
              <a:t>dolandyrmagyň</a:t>
            </a:r>
            <a:r>
              <a:rPr lang="ru-RU" sz="2000" dirty="0"/>
              <a:t> </a:t>
            </a:r>
            <a:r>
              <a:rPr lang="ru-RU" sz="2000" dirty="0" err="1"/>
              <a:t>obýektinde</a:t>
            </a:r>
            <a:r>
              <a:rPr lang="ru-RU" sz="2000" dirty="0"/>
              <a:t> </a:t>
            </a:r>
            <a:r>
              <a:rPr lang="ru-RU" sz="2000" dirty="0" err="1"/>
              <a:t>amatly</a:t>
            </a:r>
            <a:r>
              <a:rPr lang="ru-RU" sz="2000" dirty="0"/>
              <a:t> </a:t>
            </a:r>
            <a:r>
              <a:rPr lang="ru-RU" sz="2000" dirty="0" err="1"/>
              <a:t>resminama</a:t>
            </a:r>
            <a:r>
              <a:rPr lang="ru-RU" sz="2000" dirty="0"/>
              <a:t> </a:t>
            </a:r>
            <a:r>
              <a:rPr lang="ru-RU" sz="2000" dirty="0" err="1"/>
              <a:t>aýlanşygyny</a:t>
            </a:r>
            <a:r>
              <a:rPr lang="ru-RU" sz="2000" dirty="0"/>
              <a:t> </a:t>
            </a:r>
            <a:r>
              <a:rPr lang="ru-RU" sz="2000" dirty="0" err="1"/>
              <a:t>guramagy;ömümçiligiň</a:t>
            </a:r>
            <a:r>
              <a:rPr lang="ru-RU" sz="2000" dirty="0"/>
              <a:t> </a:t>
            </a:r>
            <a:r>
              <a:rPr lang="ru-RU" sz="2000" dirty="0" err="1"/>
              <a:t>alnyp</a:t>
            </a:r>
            <a:r>
              <a:rPr lang="ru-RU" sz="2000" dirty="0"/>
              <a:t> </a:t>
            </a:r>
            <a:r>
              <a:rPr lang="ru-RU" sz="2000" dirty="0" err="1"/>
              <a:t>barylyşynyň</a:t>
            </a:r>
            <a:r>
              <a:rPr lang="ru-RU" sz="2000" dirty="0"/>
              <a:t> </a:t>
            </a:r>
            <a:r>
              <a:rPr lang="ru-RU" sz="2000" dirty="0" err="1"/>
              <a:t>hasabyny</a:t>
            </a:r>
            <a:r>
              <a:rPr lang="ru-RU" sz="2000" dirty="0"/>
              <a:t> </a:t>
            </a:r>
            <a:r>
              <a:rPr lang="ru-RU" sz="2000" dirty="0" err="1"/>
              <a:t>we</a:t>
            </a:r>
            <a:r>
              <a:rPr lang="ru-RU" sz="2000" dirty="0"/>
              <a:t> </a:t>
            </a:r>
            <a:r>
              <a:rPr lang="ru-RU" sz="2000" dirty="0" err="1"/>
              <a:t>barlagyny</a:t>
            </a:r>
            <a:r>
              <a:rPr lang="ru-RU" sz="2000" dirty="0"/>
              <a:t> </a:t>
            </a:r>
            <a:r>
              <a:rPr lang="ru-RU" sz="2000" dirty="0" err="1"/>
              <a:t>meýilleşdirmegiň</a:t>
            </a:r>
            <a:r>
              <a:rPr lang="ru-RU" sz="2000" dirty="0"/>
              <a:t> </a:t>
            </a:r>
            <a:r>
              <a:rPr lang="ru-RU" sz="2000" dirty="0" err="1"/>
              <a:t>döwrebap</a:t>
            </a:r>
            <a:r>
              <a:rPr lang="ru-RU" sz="2000" dirty="0"/>
              <a:t> </a:t>
            </a:r>
            <a:r>
              <a:rPr lang="ru-RU" sz="2000" dirty="0" err="1"/>
              <a:t>usslaryny</a:t>
            </a:r>
            <a:r>
              <a:rPr lang="ru-RU" sz="2000" dirty="0"/>
              <a:t> </a:t>
            </a:r>
            <a:r>
              <a:rPr lang="ru-RU" sz="2000" dirty="0" err="1"/>
              <a:t>ornaşdyrmagy</a:t>
            </a:r>
            <a:r>
              <a:rPr lang="ru-RU" sz="2000" dirty="0"/>
              <a:t>. </a:t>
            </a:r>
            <a:endParaRPr lang="ru-RU" sz="2000" dirty="0" smtClean="0">
              <a:effectLst/>
            </a:endParaRPr>
          </a:p>
          <a:p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12833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9100" y="228600"/>
            <a:ext cx="1144905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/>
              <a:t>Umumy</a:t>
            </a:r>
            <a:r>
              <a:rPr lang="ru-RU" sz="2400" dirty="0"/>
              <a:t> </a:t>
            </a:r>
            <a:r>
              <a:rPr lang="ru-RU" sz="2400" dirty="0" err="1"/>
              <a:t>döwlet</a:t>
            </a:r>
            <a:r>
              <a:rPr lang="ru-RU" sz="2400" dirty="0"/>
              <a:t> </a:t>
            </a:r>
            <a:r>
              <a:rPr lang="ru-RU" sz="2400" dirty="0" err="1"/>
              <a:t>dolandyrmagyň</a:t>
            </a:r>
            <a:r>
              <a:rPr lang="ru-RU" sz="2400" dirty="0"/>
              <a:t> </a:t>
            </a:r>
            <a:r>
              <a:rPr lang="ru-RU" sz="2400" dirty="0" err="1"/>
              <a:t>awtomatlaşdyrylan</a:t>
            </a:r>
            <a:r>
              <a:rPr lang="ru-RU" sz="2400" dirty="0"/>
              <a:t> </a:t>
            </a:r>
            <a:r>
              <a:rPr lang="ru-RU" sz="2400" dirty="0" err="1"/>
              <a:t>ulgamy</a:t>
            </a:r>
            <a:r>
              <a:rPr lang="ru-RU" sz="2400" dirty="0"/>
              <a:t> (UDDAU)-</a:t>
            </a:r>
            <a:r>
              <a:rPr lang="ru-RU" sz="2400" dirty="0" err="1"/>
              <a:t>dölet</a:t>
            </a:r>
            <a:r>
              <a:rPr lang="ru-RU" sz="2400" dirty="0"/>
              <a:t> </a:t>
            </a:r>
            <a:r>
              <a:rPr lang="ru-RU" sz="2400" dirty="0" err="1"/>
              <a:t>aragatnaşygynyň</a:t>
            </a:r>
            <a:r>
              <a:rPr lang="ru-RU" sz="2400" dirty="0"/>
              <a:t> </a:t>
            </a:r>
            <a:r>
              <a:rPr lang="ru-RU" sz="2400" dirty="0" err="1"/>
              <a:t>ýeke-täk</a:t>
            </a:r>
            <a:r>
              <a:rPr lang="ru-RU" sz="2400" dirty="0"/>
              <a:t>  </a:t>
            </a:r>
            <a:r>
              <a:rPr lang="ru-RU" sz="2400" dirty="0" err="1"/>
              <a:t>awtomatizirlenen</a:t>
            </a:r>
            <a:r>
              <a:rPr lang="ru-RU" sz="2400" dirty="0"/>
              <a:t>  </a:t>
            </a:r>
            <a:r>
              <a:rPr lang="ru-RU" sz="2400" dirty="0" err="1"/>
              <a:t>ulgamynyň</a:t>
            </a:r>
            <a:r>
              <a:rPr lang="ru-RU" sz="2400" dirty="0"/>
              <a:t> </a:t>
            </a:r>
            <a:r>
              <a:rPr lang="ru-RU" sz="2400" dirty="0" err="1"/>
              <a:t>esasynda</a:t>
            </a:r>
            <a:r>
              <a:rPr lang="ru-RU" sz="2400" dirty="0"/>
              <a:t>, </a:t>
            </a:r>
            <a:r>
              <a:rPr lang="ru-RU" sz="2400" dirty="0" err="1"/>
              <a:t>halk</a:t>
            </a:r>
            <a:r>
              <a:rPr lang="ru-RU" sz="2400" dirty="0"/>
              <a:t> </a:t>
            </a:r>
            <a:r>
              <a:rPr lang="ru-RU" sz="2400" dirty="0" err="1"/>
              <a:t>hojalygyny</a:t>
            </a:r>
            <a:r>
              <a:rPr lang="ru-RU" sz="2400" dirty="0"/>
              <a:t> </a:t>
            </a:r>
            <a:r>
              <a:rPr lang="ru-RU" sz="2400" dirty="0" err="1"/>
              <a:t>dolandyrmak</a:t>
            </a:r>
            <a:r>
              <a:rPr lang="ru-RU" sz="2400" dirty="0"/>
              <a:t> </a:t>
            </a:r>
            <a:r>
              <a:rPr lang="ru-RU" sz="2400" dirty="0" err="1"/>
              <a:t>üçin</a:t>
            </a:r>
            <a:r>
              <a:rPr lang="ru-RU" sz="2400" dirty="0"/>
              <a:t> </a:t>
            </a:r>
            <a:r>
              <a:rPr lang="ru-RU" sz="2400" dirty="0" err="1"/>
              <a:t>maglumatlary</a:t>
            </a:r>
            <a:r>
              <a:rPr lang="ru-RU" sz="2400" dirty="0"/>
              <a:t> </a:t>
            </a:r>
            <a:r>
              <a:rPr lang="ru-RU" sz="2400" dirty="0" err="1"/>
              <a:t>ýygnaýan</a:t>
            </a:r>
            <a:r>
              <a:rPr lang="ru-RU" sz="2400" dirty="0"/>
              <a:t> </a:t>
            </a:r>
            <a:r>
              <a:rPr lang="ru-RU" sz="2400" dirty="0" err="1"/>
              <a:t>we</a:t>
            </a:r>
            <a:r>
              <a:rPr lang="ru-RU" sz="2400" dirty="0"/>
              <a:t> </a:t>
            </a:r>
            <a:r>
              <a:rPr lang="ru-RU" sz="2400" dirty="0" err="1"/>
              <a:t>işläp</a:t>
            </a:r>
            <a:r>
              <a:rPr lang="ru-RU" sz="2400" b="1" dirty="0"/>
              <a:t> </a:t>
            </a:r>
            <a:r>
              <a:rPr lang="ru-RU" sz="2400" dirty="0" err="1"/>
              <a:t>taýýarlaýan</a:t>
            </a:r>
            <a:r>
              <a:rPr lang="ru-RU" sz="2400" dirty="0"/>
              <a:t> </a:t>
            </a:r>
            <a:r>
              <a:rPr lang="ru-RU" sz="2400" dirty="0" err="1"/>
              <a:t>awtomatizirlenen</a:t>
            </a:r>
            <a:r>
              <a:rPr lang="ru-RU" sz="2400" dirty="0"/>
              <a:t>  </a:t>
            </a:r>
            <a:r>
              <a:rPr lang="ru-RU" sz="2400" dirty="0" err="1"/>
              <a:t>ulgam</a:t>
            </a:r>
            <a:r>
              <a:rPr lang="ru-RU" sz="2400" dirty="0"/>
              <a:t> </a:t>
            </a:r>
            <a:r>
              <a:rPr lang="ru-RU" sz="2400" dirty="0" err="1"/>
              <a:t>hökminde</a:t>
            </a:r>
            <a:r>
              <a:rPr lang="ru-RU" sz="2400" dirty="0"/>
              <a:t> </a:t>
            </a:r>
            <a:r>
              <a:rPr lang="ru-RU" sz="2400" dirty="0" err="1"/>
              <a:t>döredilýär</a:t>
            </a:r>
            <a:r>
              <a:rPr lang="ru-RU" sz="2400" dirty="0"/>
              <a:t>.</a:t>
            </a:r>
            <a:endParaRPr lang="ru-RU" sz="2400" dirty="0" smtClean="0">
              <a:effectLst/>
            </a:endParaRPr>
          </a:p>
          <a:p>
            <a:pPr algn="just"/>
            <a:r>
              <a:rPr lang="ru-RU" sz="2400" dirty="0"/>
              <a:t>       </a:t>
            </a:r>
            <a:r>
              <a:rPr lang="ru-RU" sz="2400" dirty="0" err="1"/>
              <a:t>Pudaklaýyn</a:t>
            </a:r>
            <a:r>
              <a:rPr lang="ru-RU" sz="2400" dirty="0"/>
              <a:t> </a:t>
            </a:r>
            <a:r>
              <a:rPr lang="ru-RU" sz="2400" dirty="0" err="1"/>
              <a:t>dolandyrmagyň</a:t>
            </a:r>
            <a:r>
              <a:rPr lang="ru-RU" sz="2400" dirty="0"/>
              <a:t> </a:t>
            </a:r>
            <a:r>
              <a:rPr lang="ru-RU" sz="2400" dirty="0" err="1"/>
              <a:t>awtomatlaşdyrylan</a:t>
            </a:r>
            <a:r>
              <a:rPr lang="ru-RU" sz="2400" dirty="0"/>
              <a:t> </a:t>
            </a:r>
            <a:r>
              <a:rPr lang="ru-RU" sz="2400" dirty="0" err="1"/>
              <a:t>ulgamy</a:t>
            </a:r>
            <a:r>
              <a:rPr lang="ru-RU" sz="2400" dirty="0"/>
              <a:t>(PDAU)-</a:t>
            </a:r>
            <a:r>
              <a:rPr lang="ru-RU" sz="2400" dirty="0" err="1"/>
              <a:t>pudakara</a:t>
            </a:r>
            <a:r>
              <a:rPr lang="ru-RU" sz="2400" dirty="0"/>
              <a:t> </a:t>
            </a:r>
            <a:r>
              <a:rPr lang="ru-RU" sz="2400" dirty="0" err="1"/>
              <a:t>ministrikleri</a:t>
            </a:r>
            <a:r>
              <a:rPr lang="ru-RU" sz="2400" dirty="0"/>
              <a:t> </a:t>
            </a:r>
            <a:r>
              <a:rPr lang="ru-RU" sz="2400" dirty="0" err="1"/>
              <a:t>we</a:t>
            </a:r>
            <a:r>
              <a:rPr lang="ru-RU" sz="2400" dirty="0"/>
              <a:t> </a:t>
            </a:r>
            <a:r>
              <a:rPr lang="ru-RU" sz="2400" dirty="0" err="1"/>
              <a:t>başga</a:t>
            </a:r>
            <a:r>
              <a:rPr lang="ru-RU" sz="2400" dirty="0"/>
              <a:t> </a:t>
            </a:r>
            <a:r>
              <a:rPr lang="ru-RU" sz="2400" dirty="0" err="1"/>
              <a:t>wedomstwalary</a:t>
            </a:r>
            <a:r>
              <a:rPr lang="ru-RU" sz="2400" dirty="0"/>
              <a:t> </a:t>
            </a:r>
            <a:r>
              <a:rPr lang="ru-RU" sz="2400" dirty="0" err="1"/>
              <a:t>dolandyrmak</a:t>
            </a:r>
            <a:r>
              <a:rPr lang="ru-RU" sz="2400" dirty="0"/>
              <a:t> </a:t>
            </a:r>
            <a:r>
              <a:rPr lang="ru-RU" sz="2400" dirty="0" err="1"/>
              <a:t>üçin</a:t>
            </a:r>
            <a:r>
              <a:rPr lang="ru-RU" sz="2400" dirty="0"/>
              <a:t> </a:t>
            </a:r>
            <a:r>
              <a:rPr lang="ru-RU" sz="2400" dirty="0" err="1"/>
              <a:t>döredilýär</a:t>
            </a:r>
            <a:r>
              <a:rPr lang="ru-RU" sz="2400" dirty="0"/>
              <a:t>. </a:t>
            </a:r>
            <a:r>
              <a:rPr lang="ru-RU" sz="2400" dirty="0" err="1"/>
              <a:t>Kärhanalary</a:t>
            </a:r>
            <a:r>
              <a:rPr lang="ru-RU" sz="2400" dirty="0"/>
              <a:t> </a:t>
            </a:r>
            <a:r>
              <a:rPr lang="ru-RU" sz="2400" dirty="0" err="1"/>
              <a:t>dolandyrmagyň</a:t>
            </a:r>
            <a:r>
              <a:rPr lang="ru-RU" sz="2400" dirty="0"/>
              <a:t>  </a:t>
            </a:r>
            <a:r>
              <a:rPr lang="ru-RU" sz="2400" dirty="0" err="1"/>
              <a:t>awtomatlaşdyrylan</a:t>
            </a:r>
            <a:r>
              <a:rPr lang="ru-RU" sz="2400" dirty="0"/>
              <a:t> </a:t>
            </a:r>
            <a:r>
              <a:rPr lang="ru-RU" sz="2400" dirty="0" err="1"/>
              <a:t>ulgamy</a:t>
            </a:r>
            <a:r>
              <a:rPr lang="ru-RU" sz="2400" dirty="0"/>
              <a:t>(KDAU)-</a:t>
            </a:r>
            <a:r>
              <a:rPr lang="ru-RU" sz="2400" dirty="0" err="1"/>
              <a:t>kärhanayň</a:t>
            </a:r>
            <a:r>
              <a:rPr lang="ru-RU" sz="2400" dirty="0"/>
              <a:t> </a:t>
            </a:r>
            <a:r>
              <a:rPr lang="ru-RU" sz="2400" dirty="0" err="1"/>
              <a:t>önümçilik-hojalyk</a:t>
            </a:r>
            <a:r>
              <a:rPr lang="ru-RU" sz="2400" dirty="0"/>
              <a:t> </a:t>
            </a:r>
            <a:r>
              <a:rPr lang="ru-RU" sz="2400" dirty="0" err="1"/>
              <a:t>işlerini</a:t>
            </a:r>
            <a:r>
              <a:rPr lang="ru-RU" sz="2400" dirty="0"/>
              <a:t> </a:t>
            </a:r>
            <a:r>
              <a:rPr lang="ru-RU" sz="2400" dirty="0" err="1"/>
              <a:t>dolandyrmagyň</a:t>
            </a:r>
            <a:r>
              <a:rPr lang="ru-RU" sz="2400" dirty="0"/>
              <a:t> </a:t>
            </a:r>
            <a:r>
              <a:rPr lang="ru-RU" sz="2400" dirty="0" err="1"/>
              <a:t>esasy</a:t>
            </a:r>
            <a:r>
              <a:rPr lang="ru-RU" sz="2400" dirty="0"/>
              <a:t> </a:t>
            </a:r>
            <a:r>
              <a:rPr lang="ru-RU" sz="2400" dirty="0" err="1"/>
              <a:t>meselelerini</a:t>
            </a:r>
            <a:r>
              <a:rPr lang="ru-RU" sz="2400" dirty="0"/>
              <a:t> </a:t>
            </a:r>
            <a:r>
              <a:rPr lang="ru-RU" sz="2400" dirty="0" err="1"/>
              <a:t>çözmek</a:t>
            </a:r>
            <a:r>
              <a:rPr lang="ru-RU" sz="2400" dirty="0"/>
              <a:t> </a:t>
            </a:r>
            <a:r>
              <a:rPr lang="ru-RU" sz="2400" dirty="0" err="1"/>
              <a:t>üçin</a:t>
            </a:r>
            <a:r>
              <a:rPr lang="ru-RU" sz="2400" dirty="0"/>
              <a:t> </a:t>
            </a:r>
            <a:r>
              <a:rPr lang="ru-RU" sz="2400" dirty="0" err="1"/>
              <a:t>döredilýär</a:t>
            </a:r>
            <a:r>
              <a:rPr lang="ru-RU" sz="2400" dirty="0"/>
              <a:t>. </a:t>
            </a:r>
            <a:endParaRPr lang="ru-RU" sz="2400" dirty="0" smtClean="0">
              <a:effectLst/>
            </a:endParaRPr>
          </a:p>
          <a:p>
            <a:pPr algn="just"/>
            <a:r>
              <a:rPr lang="ru-RU" sz="2400" dirty="0"/>
              <a:t>       </a:t>
            </a:r>
            <a:r>
              <a:rPr lang="ru-RU" sz="2400" dirty="0" err="1"/>
              <a:t>Kärhanalary</a:t>
            </a:r>
            <a:r>
              <a:rPr lang="ru-RU" sz="2400" dirty="0"/>
              <a:t> </a:t>
            </a:r>
            <a:r>
              <a:rPr lang="ru-RU" sz="2400" dirty="0" err="1"/>
              <a:t>dolandyrmagyň</a:t>
            </a:r>
            <a:r>
              <a:rPr lang="ru-RU" sz="2400" dirty="0"/>
              <a:t> </a:t>
            </a:r>
            <a:r>
              <a:rPr lang="ru-RU" sz="2400" dirty="0" err="1"/>
              <a:t>awtomatlaşdyrylan</a:t>
            </a:r>
            <a:r>
              <a:rPr lang="ru-RU" sz="2400" dirty="0"/>
              <a:t> </a:t>
            </a:r>
            <a:r>
              <a:rPr lang="ru-RU" sz="2400" dirty="0" err="1"/>
              <a:t>ulgamy</a:t>
            </a:r>
            <a:r>
              <a:rPr lang="ru-RU" sz="2400" dirty="0"/>
              <a:t> </a:t>
            </a:r>
            <a:r>
              <a:rPr lang="ru-RU" sz="2400" dirty="0" err="1"/>
              <a:t>çylşyrymly</a:t>
            </a:r>
            <a:r>
              <a:rPr lang="ru-RU" sz="2400" dirty="0"/>
              <a:t> </a:t>
            </a:r>
            <a:r>
              <a:rPr lang="ru-RU" sz="2400" dirty="0" err="1"/>
              <a:t>adam-maşyn</a:t>
            </a:r>
            <a:r>
              <a:rPr lang="ru-RU" sz="2400" dirty="0"/>
              <a:t> </a:t>
            </a:r>
            <a:r>
              <a:rPr lang="ru-RU" sz="2400" dirty="0" err="1"/>
              <a:t>ulgamy</a:t>
            </a:r>
            <a:r>
              <a:rPr lang="ru-RU" sz="2400" dirty="0"/>
              <a:t> </a:t>
            </a:r>
            <a:r>
              <a:rPr lang="ru-RU" sz="2400" dirty="0" err="1"/>
              <a:t>bolup</a:t>
            </a:r>
            <a:r>
              <a:rPr lang="ru-RU" sz="2400" dirty="0"/>
              <a:t>, </a:t>
            </a:r>
            <a:r>
              <a:rPr lang="ru-RU" sz="2400" dirty="0" err="1"/>
              <a:t>az</a:t>
            </a:r>
            <a:r>
              <a:rPr lang="ru-RU" sz="2400" dirty="0"/>
              <a:t> </a:t>
            </a:r>
            <a:r>
              <a:rPr lang="ru-RU" sz="2400" dirty="0" err="1"/>
              <a:t>çylşyrymlylygy</a:t>
            </a:r>
            <a:r>
              <a:rPr lang="ru-RU" sz="2400" dirty="0"/>
              <a:t> </a:t>
            </a:r>
            <a:r>
              <a:rPr lang="ru-RU" sz="2400" dirty="0" err="1"/>
              <a:t>bolan</a:t>
            </a:r>
            <a:r>
              <a:rPr lang="ru-RU" sz="2400" dirty="0"/>
              <a:t> </a:t>
            </a:r>
            <a:r>
              <a:rPr lang="ru-RU" sz="2400" dirty="0" err="1"/>
              <a:t>böleklere-ulgamlara</a:t>
            </a:r>
            <a:r>
              <a:rPr lang="ru-RU" sz="2400" dirty="0"/>
              <a:t> (</a:t>
            </a:r>
            <a:r>
              <a:rPr lang="ru-RU" sz="2400" dirty="0" err="1"/>
              <a:t>podsistemalara</a:t>
            </a:r>
            <a:r>
              <a:rPr lang="ru-RU" sz="2400" dirty="0"/>
              <a:t>) </a:t>
            </a:r>
            <a:r>
              <a:rPr lang="ru-RU" sz="2400" dirty="0" err="1"/>
              <a:t>we</a:t>
            </a:r>
            <a:r>
              <a:rPr lang="ru-RU" sz="2400" dirty="0"/>
              <a:t> </a:t>
            </a:r>
            <a:r>
              <a:rPr lang="ru-RU" sz="2400" dirty="0" err="1"/>
              <a:t>olaryň</a:t>
            </a:r>
            <a:r>
              <a:rPr lang="ru-RU" sz="2400" dirty="0"/>
              <a:t> </a:t>
            </a:r>
            <a:r>
              <a:rPr lang="ru-RU" sz="2400" dirty="0" err="1"/>
              <a:t>elementlerine</a:t>
            </a:r>
            <a:r>
              <a:rPr lang="ru-RU" sz="2400" dirty="0"/>
              <a:t> </a:t>
            </a:r>
            <a:r>
              <a:rPr lang="ru-RU" sz="2400" dirty="0" err="1"/>
              <a:t>bölmek</a:t>
            </a:r>
            <a:r>
              <a:rPr lang="ru-RU" sz="2400" dirty="0"/>
              <a:t> </a:t>
            </a:r>
            <a:r>
              <a:rPr lang="ru-RU" sz="2400" dirty="0" err="1"/>
              <a:t>maksada</a:t>
            </a:r>
            <a:r>
              <a:rPr lang="ru-RU" sz="2400" dirty="0"/>
              <a:t> </a:t>
            </a:r>
            <a:r>
              <a:rPr lang="ru-RU" sz="2400" dirty="0" err="1"/>
              <a:t>laýyklygy</a:t>
            </a:r>
            <a:r>
              <a:rPr lang="ru-RU" sz="2400" dirty="0"/>
              <a:t> </a:t>
            </a:r>
            <a:r>
              <a:rPr lang="ru-RU" sz="2400" dirty="0" err="1"/>
              <a:t>subut</a:t>
            </a:r>
            <a:r>
              <a:rPr lang="ru-RU" sz="2400" dirty="0"/>
              <a:t> </a:t>
            </a:r>
            <a:r>
              <a:rPr lang="ru-RU" sz="2400" dirty="0" err="1"/>
              <a:t>edildi</a:t>
            </a:r>
            <a:r>
              <a:rPr lang="ru-RU" sz="2400" dirty="0"/>
              <a:t>. </a:t>
            </a:r>
            <a:endParaRPr lang="ru-RU" sz="2400" dirty="0" smtClean="0">
              <a:effectLst/>
            </a:endParaRPr>
          </a:p>
          <a:p>
            <a:pPr algn="just"/>
            <a:r>
              <a:rPr lang="ru-RU" sz="2400" dirty="0"/>
              <a:t>       </a:t>
            </a:r>
            <a:r>
              <a:rPr lang="ru-RU" sz="2400" dirty="0" err="1"/>
              <a:t>Kärhanalary</a:t>
            </a:r>
            <a:r>
              <a:rPr lang="ru-RU" sz="2400" dirty="0"/>
              <a:t> </a:t>
            </a:r>
            <a:r>
              <a:rPr lang="ru-RU" sz="2400" dirty="0" err="1"/>
              <a:t>dolandyrmagyň</a:t>
            </a:r>
            <a:r>
              <a:rPr lang="ru-RU" sz="2400" dirty="0"/>
              <a:t>  </a:t>
            </a:r>
            <a:r>
              <a:rPr lang="ru-RU" sz="2400" dirty="0" err="1"/>
              <a:t>awtomatlaşdyrylan</a:t>
            </a:r>
            <a:r>
              <a:rPr lang="ru-RU" sz="2400" dirty="0"/>
              <a:t> </a:t>
            </a:r>
            <a:r>
              <a:rPr lang="ru-RU" sz="2400" dirty="0" err="1"/>
              <a:t>ulgamynyň</a:t>
            </a:r>
            <a:r>
              <a:rPr lang="ru-RU" sz="2400" dirty="0"/>
              <a:t> </a:t>
            </a:r>
            <a:r>
              <a:rPr lang="ru-RU" sz="2400" dirty="0" err="1"/>
              <a:t>kiçi</a:t>
            </a:r>
            <a:r>
              <a:rPr lang="ru-RU" sz="2400" dirty="0"/>
              <a:t> </a:t>
            </a:r>
            <a:r>
              <a:rPr lang="ru-RU" sz="2400" dirty="0" err="1"/>
              <a:t>ulgamlara</a:t>
            </a:r>
            <a:r>
              <a:rPr lang="ru-RU" sz="2400" dirty="0"/>
              <a:t> </a:t>
            </a:r>
            <a:r>
              <a:rPr lang="ru-RU" sz="2400" dirty="0" err="1"/>
              <a:t>we</a:t>
            </a:r>
            <a:r>
              <a:rPr lang="ru-RU" sz="2400" dirty="0"/>
              <a:t> </a:t>
            </a:r>
            <a:r>
              <a:rPr lang="ru-RU" sz="2400" dirty="0" err="1"/>
              <a:t>elementlere</a:t>
            </a:r>
            <a:r>
              <a:rPr lang="ru-RU" sz="2400" dirty="0"/>
              <a:t> </a:t>
            </a:r>
            <a:r>
              <a:rPr lang="ru-RU" sz="2400" dirty="0" err="1"/>
              <a:t>bölmeginiň</a:t>
            </a:r>
            <a:r>
              <a:rPr lang="ru-RU" sz="2400" dirty="0"/>
              <a:t> </a:t>
            </a:r>
            <a:r>
              <a:rPr lang="ru-RU" sz="2400" dirty="0" err="1"/>
              <a:t>esasyna</a:t>
            </a:r>
            <a:r>
              <a:rPr lang="ru-RU" sz="2400" dirty="0"/>
              <a:t> </a:t>
            </a:r>
            <a:r>
              <a:rPr lang="ru-RU" sz="2400" dirty="0" err="1"/>
              <a:t>göz</a:t>
            </a:r>
            <a:r>
              <a:rPr lang="ru-RU" sz="2400" dirty="0"/>
              <a:t> </a:t>
            </a:r>
            <a:r>
              <a:rPr lang="ru-RU" sz="2400" dirty="0" err="1"/>
              <a:t>ýetiriji</a:t>
            </a:r>
            <a:r>
              <a:rPr lang="ru-RU" sz="2400" dirty="0"/>
              <a:t> </a:t>
            </a:r>
            <a:r>
              <a:rPr lang="ru-RU" sz="2400" dirty="0" err="1"/>
              <a:t>prinsipleriniň</a:t>
            </a:r>
            <a:r>
              <a:rPr lang="ru-RU" sz="2400" dirty="0"/>
              <a:t> </a:t>
            </a:r>
            <a:r>
              <a:rPr lang="ru-RU" sz="2400" dirty="0" err="1"/>
              <a:t>biri</a:t>
            </a:r>
            <a:r>
              <a:rPr lang="ru-RU" sz="2400" dirty="0"/>
              <a:t> </a:t>
            </a:r>
            <a:r>
              <a:rPr lang="ru-RU" sz="2400" dirty="0" err="1"/>
              <a:t>hem</a:t>
            </a:r>
            <a:r>
              <a:rPr lang="ru-RU" sz="2400" dirty="0"/>
              <a:t> </a:t>
            </a:r>
            <a:r>
              <a:rPr lang="ru-RU" sz="2400" dirty="0" err="1"/>
              <a:t>funksional</a:t>
            </a:r>
            <a:r>
              <a:rPr lang="ru-RU" sz="2400" dirty="0"/>
              <a:t>, </a:t>
            </a:r>
            <a:r>
              <a:rPr lang="ru-RU" sz="2400" dirty="0" err="1"/>
              <a:t>ýagny</a:t>
            </a:r>
            <a:r>
              <a:rPr lang="ru-RU" sz="2400" dirty="0"/>
              <a:t> </a:t>
            </a:r>
            <a:r>
              <a:rPr lang="ru-RU" sz="2400" dirty="0" err="1"/>
              <a:t>dolnadyrmagyň</a:t>
            </a:r>
            <a:r>
              <a:rPr lang="ru-RU" sz="2400" dirty="0"/>
              <a:t> </a:t>
            </a:r>
            <a:r>
              <a:rPr lang="ru-RU" sz="2400" dirty="0" err="1"/>
              <a:t>funksiýasyna</a:t>
            </a:r>
            <a:r>
              <a:rPr lang="ru-RU" sz="2400" dirty="0"/>
              <a:t> </a:t>
            </a:r>
            <a:r>
              <a:rPr lang="ru-RU" sz="2400" dirty="0" err="1"/>
              <a:t>baglylykda</a:t>
            </a:r>
            <a:r>
              <a:rPr lang="ru-RU" sz="2400" dirty="0"/>
              <a:t> </a:t>
            </a:r>
            <a:r>
              <a:rPr lang="ru-RU" sz="2400" dirty="0" err="1"/>
              <a:t>takyk</a:t>
            </a:r>
            <a:r>
              <a:rPr lang="ru-RU" sz="2400" dirty="0"/>
              <a:t> </a:t>
            </a:r>
            <a:r>
              <a:rPr lang="ru-RU" sz="2400" dirty="0" err="1"/>
              <a:t>gulluklar</a:t>
            </a:r>
            <a:r>
              <a:rPr lang="ru-RU" sz="2400" dirty="0"/>
              <a:t> </a:t>
            </a:r>
            <a:r>
              <a:rPr lang="ru-RU" sz="2400" dirty="0" err="1"/>
              <a:t>arasynda</a:t>
            </a:r>
            <a:r>
              <a:rPr lang="ru-RU" sz="2400" dirty="0"/>
              <a:t> </a:t>
            </a:r>
            <a:r>
              <a:rPr lang="ru-RU" sz="2400" dirty="0" err="1"/>
              <a:t>dolandyrmagyň</a:t>
            </a:r>
            <a:r>
              <a:rPr lang="ru-RU" sz="2400" dirty="0"/>
              <a:t> </a:t>
            </a:r>
            <a:r>
              <a:rPr lang="ru-RU" sz="2400" dirty="0" err="1"/>
              <a:t>prosesiniň</a:t>
            </a:r>
            <a:r>
              <a:rPr lang="ru-RU" sz="2400" dirty="0"/>
              <a:t> </a:t>
            </a:r>
            <a:r>
              <a:rPr lang="ru-RU" sz="2400" dirty="0" err="1"/>
              <a:t>ülüşlere</a:t>
            </a:r>
            <a:r>
              <a:rPr lang="ru-RU" sz="2400" dirty="0"/>
              <a:t> </a:t>
            </a:r>
            <a:r>
              <a:rPr lang="ru-RU" sz="2400" dirty="0" err="1"/>
              <a:t>bölünmegi</a:t>
            </a:r>
            <a:r>
              <a:rPr lang="ru-RU" sz="2400" dirty="0"/>
              <a:t>. </a:t>
            </a:r>
            <a:endParaRPr lang="ru-RU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45195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50" y="138649"/>
            <a:ext cx="117348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/>
              <a:t>3. </a:t>
            </a:r>
            <a:r>
              <a:rPr lang="ru-RU" sz="2400" b="1" u="sng" dirty="0" err="1"/>
              <a:t>Kärhanalary</a:t>
            </a:r>
            <a:r>
              <a:rPr lang="ru-RU" sz="2400" b="1" u="sng" dirty="0"/>
              <a:t> </a:t>
            </a:r>
            <a:r>
              <a:rPr lang="ru-RU" sz="2400" b="1" u="sng" dirty="0" err="1"/>
              <a:t>dolandyrmagyň</a:t>
            </a:r>
            <a:r>
              <a:rPr lang="ru-RU" sz="2400" b="1" u="sng" dirty="0"/>
              <a:t> </a:t>
            </a:r>
            <a:r>
              <a:rPr lang="ru-RU" sz="2400" b="1" u="sng" dirty="0" err="1"/>
              <a:t>awtomatlaşdyrylan</a:t>
            </a:r>
            <a:r>
              <a:rPr lang="ru-RU" sz="2400" b="1" u="sng" dirty="0"/>
              <a:t> </a:t>
            </a:r>
            <a:r>
              <a:rPr lang="ru-RU" sz="2400" b="1" u="sng" dirty="0" err="1"/>
              <a:t>ulgamyny</a:t>
            </a:r>
            <a:r>
              <a:rPr lang="ru-RU" sz="2400" b="1" u="sng" dirty="0"/>
              <a:t> </a:t>
            </a:r>
            <a:r>
              <a:rPr lang="ru-RU" sz="2400" b="1" u="sng" dirty="0" err="1"/>
              <a:t>ornaşdyrmak</a:t>
            </a:r>
            <a:r>
              <a:rPr lang="ru-RU" sz="2400" b="1" u="sng" dirty="0"/>
              <a:t> </a:t>
            </a:r>
            <a:r>
              <a:rPr lang="ru-RU" sz="2400" b="1" u="sng" dirty="0" err="1"/>
              <a:t>prosesi</a:t>
            </a:r>
            <a:r>
              <a:rPr lang="ru-RU" sz="2400" b="1" u="sng" dirty="0"/>
              <a:t>  </a:t>
            </a:r>
            <a:r>
              <a:rPr lang="ru-RU" sz="2400" dirty="0" smtClean="0"/>
              <a:t> </a:t>
            </a:r>
            <a:r>
              <a:rPr lang="ru-RU" sz="2400" dirty="0" err="1"/>
              <a:t>Kärhanalary</a:t>
            </a:r>
            <a:r>
              <a:rPr lang="ru-RU" sz="2400" dirty="0"/>
              <a:t> </a:t>
            </a:r>
            <a:r>
              <a:rPr lang="ru-RU" sz="2400" dirty="0" err="1"/>
              <a:t>dolandyrmagyň</a:t>
            </a:r>
            <a:r>
              <a:rPr lang="ru-RU" sz="2400" dirty="0"/>
              <a:t>  </a:t>
            </a:r>
            <a:r>
              <a:rPr lang="ru-RU" sz="2400" dirty="0" err="1"/>
              <a:t>awtomatlaşdyrylan</a:t>
            </a:r>
            <a:r>
              <a:rPr lang="ru-RU" sz="2400" dirty="0"/>
              <a:t> </a:t>
            </a:r>
            <a:r>
              <a:rPr lang="ru-RU" sz="2400" dirty="0" err="1"/>
              <a:t>ulgamyny</a:t>
            </a:r>
            <a:r>
              <a:rPr lang="ru-RU" sz="2400" dirty="0"/>
              <a:t> </a:t>
            </a:r>
            <a:r>
              <a:rPr lang="ru-RU" sz="2400" dirty="0" err="1"/>
              <a:t>döretmek-örän</a:t>
            </a:r>
            <a:r>
              <a:rPr lang="ru-RU" sz="2400" dirty="0"/>
              <a:t> </a:t>
            </a:r>
            <a:r>
              <a:rPr lang="ru-RU" sz="2400" dirty="0" err="1"/>
              <a:t>çylşyrymly</a:t>
            </a:r>
            <a:r>
              <a:rPr lang="ru-RU" sz="2400" dirty="0"/>
              <a:t> </a:t>
            </a:r>
            <a:r>
              <a:rPr lang="ru-RU" sz="2400" dirty="0" err="1"/>
              <a:t>we</a:t>
            </a:r>
            <a:r>
              <a:rPr lang="ru-RU" sz="2400" dirty="0"/>
              <a:t> </a:t>
            </a:r>
            <a:r>
              <a:rPr lang="ru-RU" sz="2400" dirty="0" err="1"/>
              <a:t>zähmeti</a:t>
            </a:r>
            <a:r>
              <a:rPr lang="ru-RU" sz="2400" dirty="0"/>
              <a:t> </a:t>
            </a:r>
            <a:r>
              <a:rPr lang="ru-RU" sz="2400" dirty="0" err="1"/>
              <a:t>köp</a:t>
            </a:r>
            <a:r>
              <a:rPr lang="ru-RU" sz="2400" dirty="0"/>
              <a:t> </a:t>
            </a:r>
            <a:r>
              <a:rPr lang="ru-RU" sz="2400" dirty="0" err="1"/>
              <a:t>talap</a:t>
            </a:r>
            <a:r>
              <a:rPr lang="ru-RU" sz="2400" dirty="0"/>
              <a:t> </a:t>
            </a:r>
            <a:r>
              <a:rPr lang="ru-RU" sz="2400" dirty="0" err="1"/>
              <a:t>edýän</a:t>
            </a:r>
            <a:r>
              <a:rPr lang="ru-RU" sz="2400" dirty="0"/>
              <a:t> </a:t>
            </a:r>
            <a:r>
              <a:rPr lang="ru-RU" sz="2400" dirty="0" err="1"/>
              <a:t>prosesi</a:t>
            </a:r>
            <a:r>
              <a:rPr lang="ru-RU" sz="2400" dirty="0"/>
              <a:t> </a:t>
            </a:r>
            <a:r>
              <a:rPr lang="ru-RU" sz="2400" dirty="0" err="1"/>
              <a:t>bolup</a:t>
            </a:r>
            <a:r>
              <a:rPr lang="ru-RU" sz="2400" dirty="0"/>
              <a:t>, </a:t>
            </a:r>
            <a:r>
              <a:rPr lang="ru-RU" sz="2400" dirty="0" err="1"/>
              <a:t>wagt</a:t>
            </a:r>
            <a:r>
              <a:rPr lang="ru-RU" sz="2400" dirty="0"/>
              <a:t> </a:t>
            </a:r>
            <a:r>
              <a:rPr lang="ru-RU" sz="2400" dirty="0" err="1"/>
              <a:t>boýunça</a:t>
            </a:r>
            <a:r>
              <a:rPr lang="ru-RU" sz="2400" dirty="0"/>
              <a:t> </a:t>
            </a:r>
            <a:r>
              <a:rPr lang="ru-RU" sz="2400" dirty="0" err="1"/>
              <a:t>dowamly</a:t>
            </a:r>
            <a:r>
              <a:rPr lang="ru-RU" sz="2400" dirty="0"/>
              <a:t>, </a:t>
            </a:r>
            <a:r>
              <a:rPr lang="ru-RU" sz="2400" dirty="0" err="1"/>
              <a:t>maliýe</a:t>
            </a:r>
            <a:r>
              <a:rPr lang="ru-RU" sz="2400" dirty="0"/>
              <a:t> </a:t>
            </a:r>
            <a:r>
              <a:rPr lang="ru-RU" sz="2400" dirty="0" err="1"/>
              <a:t>we</a:t>
            </a:r>
            <a:r>
              <a:rPr lang="ru-RU" sz="2400" dirty="0"/>
              <a:t> </a:t>
            </a:r>
            <a:r>
              <a:rPr lang="ru-RU" sz="2400" dirty="0" err="1"/>
              <a:t>material</a:t>
            </a:r>
            <a:r>
              <a:rPr lang="ru-RU" sz="2400" dirty="0"/>
              <a:t> </a:t>
            </a:r>
            <a:r>
              <a:rPr lang="ru-RU" sz="2400" dirty="0" err="1"/>
              <a:t>resurslarynyň</a:t>
            </a:r>
            <a:r>
              <a:rPr lang="ru-RU" sz="2400" dirty="0"/>
              <a:t> </a:t>
            </a:r>
            <a:r>
              <a:rPr lang="ru-RU" sz="2400" dirty="0" err="1"/>
              <a:t>uly</a:t>
            </a:r>
            <a:r>
              <a:rPr lang="ru-RU" sz="2400" dirty="0"/>
              <a:t> </a:t>
            </a:r>
            <a:r>
              <a:rPr lang="ru-RU" sz="2400" dirty="0" err="1"/>
              <a:t>çykdajylaryny</a:t>
            </a:r>
            <a:r>
              <a:rPr lang="ru-RU" sz="2400" dirty="0"/>
              <a:t> </a:t>
            </a:r>
            <a:r>
              <a:rPr lang="ru-RU" sz="2400" dirty="0" err="1"/>
              <a:t>we</a:t>
            </a:r>
            <a:r>
              <a:rPr lang="ru-RU" sz="2400" dirty="0"/>
              <a:t> </a:t>
            </a:r>
            <a:r>
              <a:rPr lang="ru-RU" sz="2400" dirty="0" err="1"/>
              <a:t>hünärmenler</a:t>
            </a:r>
            <a:r>
              <a:rPr lang="ru-RU" sz="2400" dirty="0"/>
              <a:t> </a:t>
            </a:r>
            <a:r>
              <a:rPr lang="ru-RU" sz="2400" dirty="0" err="1"/>
              <a:t>toparynyň</a:t>
            </a:r>
            <a:r>
              <a:rPr lang="ru-RU" sz="2400" dirty="0"/>
              <a:t> </a:t>
            </a:r>
            <a:r>
              <a:rPr lang="ru-RU" sz="2400" dirty="0" err="1"/>
              <a:t>gatnaşmagyny</a:t>
            </a:r>
            <a:r>
              <a:rPr lang="ru-RU" sz="2400" dirty="0"/>
              <a:t> </a:t>
            </a:r>
            <a:r>
              <a:rPr lang="ru-RU" sz="2400" dirty="0" err="1"/>
              <a:t>talap</a:t>
            </a:r>
            <a:r>
              <a:rPr lang="ru-RU" sz="2400" dirty="0"/>
              <a:t> </a:t>
            </a:r>
            <a:r>
              <a:rPr lang="ru-RU" sz="2400" dirty="0" err="1"/>
              <a:t>edýär</a:t>
            </a:r>
            <a:r>
              <a:rPr lang="ru-RU" sz="2400" dirty="0"/>
              <a:t>. </a:t>
            </a:r>
            <a:r>
              <a:rPr lang="ru-RU" sz="2400" dirty="0" err="1"/>
              <a:t>Kärhanalary</a:t>
            </a:r>
            <a:r>
              <a:rPr lang="ru-RU" sz="2400" dirty="0"/>
              <a:t> </a:t>
            </a:r>
            <a:r>
              <a:rPr lang="ru-RU" sz="2400" dirty="0" err="1"/>
              <a:t>dolandyrmagyň</a:t>
            </a:r>
            <a:r>
              <a:rPr lang="ru-RU" sz="2400" dirty="0"/>
              <a:t>  </a:t>
            </a:r>
            <a:r>
              <a:rPr lang="ru-RU" sz="2400" dirty="0" err="1"/>
              <a:t>awtomatlaşdyrylan</a:t>
            </a:r>
            <a:r>
              <a:rPr lang="ru-RU" sz="2400" dirty="0"/>
              <a:t>  </a:t>
            </a:r>
            <a:r>
              <a:rPr lang="ru-RU" sz="2400" dirty="0" err="1"/>
              <a:t>ulgamyny</a:t>
            </a:r>
            <a:r>
              <a:rPr lang="ru-RU" sz="2400" dirty="0"/>
              <a:t> </a:t>
            </a:r>
            <a:r>
              <a:rPr lang="ru-RU" sz="2400" dirty="0" err="1"/>
              <a:t>taslamak</a:t>
            </a:r>
            <a:r>
              <a:rPr lang="ru-RU" sz="2400" dirty="0"/>
              <a:t> </a:t>
            </a:r>
            <a:r>
              <a:rPr lang="ru-RU" sz="2400" dirty="0" err="1"/>
              <a:t>we</a:t>
            </a:r>
            <a:r>
              <a:rPr lang="ru-RU" sz="2400" dirty="0"/>
              <a:t> </a:t>
            </a:r>
            <a:r>
              <a:rPr lang="ru-RU" sz="2400" dirty="0" err="1"/>
              <a:t>ornaşdyrmak</a:t>
            </a:r>
            <a:r>
              <a:rPr lang="ru-RU" sz="2400" dirty="0"/>
              <a:t> </a:t>
            </a:r>
            <a:r>
              <a:rPr lang="ru-RU" sz="2400" dirty="0" err="1"/>
              <a:t>üçin</a:t>
            </a:r>
            <a:r>
              <a:rPr lang="ru-RU" sz="2400" dirty="0"/>
              <a:t> </a:t>
            </a:r>
            <a:r>
              <a:rPr lang="ru-RU" sz="2400" dirty="0" err="1"/>
              <a:t>köp</a:t>
            </a:r>
            <a:r>
              <a:rPr lang="ru-RU" sz="2400" dirty="0"/>
              <a:t> </a:t>
            </a:r>
            <a:r>
              <a:rPr lang="ru-RU" sz="2400" dirty="0" err="1"/>
              <a:t>garyşyk</a:t>
            </a:r>
            <a:r>
              <a:rPr lang="ru-RU" sz="2400" dirty="0"/>
              <a:t> </a:t>
            </a:r>
            <a:r>
              <a:rPr lang="ru-RU" sz="2400" dirty="0" err="1"/>
              <a:t>we</a:t>
            </a:r>
            <a:r>
              <a:rPr lang="ru-RU" sz="2400" dirty="0"/>
              <a:t> </a:t>
            </a:r>
            <a:r>
              <a:rPr lang="ru-RU" sz="2400" dirty="0" err="1"/>
              <a:t>kesgitli</a:t>
            </a:r>
            <a:r>
              <a:rPr lang="ru-RU" sz="2400" dirty="0"/>
              <a:t> </a:t>
            </a:r>
            <a:r>
              <a:rPr lang="ru-RU" sz="2400" dirty="0" err="1"/>
              <a:t>ýagdaýda</a:t>
            </a:r>
            <a:r>
              <a:rPr lang="ru-RU" sz="2400" dirty="0"/>
              <a:t> </a:t>
            </a:r>
            <a:r>
              <a:rPr lang="ru-RU" sz="2400" dirty="0" err="1"/>
              <a:t>bilimiň</a:t>
            </a:r>
            <a:r>
              <a:rPr lang="ru-RU" sz="2400" dirty="0"/>
              <a:t> </a:t>
            </a:r>
            <a:r>
              <a:rPr lang="ru-RU" sz="2400" dirty="0" err="1"/>
              <a:t>kesişýän</a:t>
            </a:r>
            <a:r>
              <a:rPr lang="ru-RU" sz="2400" dirty="0"/>
              <a:t> </a:t>
            </a:r>
            <a:r>
              <a:rPr lang="ru-RU" sz="2400" dirty="0" err="1"/>
              <a:t>oblastlaryndan-ykdysadyýetden</a:t>
            </a:r>
            <a:r>
              <a:rPr lang="ru-RU" sz="2400" dirty="0"/>
              <a:t>, </a:t>
            </a:r>
            <a:r>
              <a:rPr lang="ru-RU" sz="2400" dirty="0" err="1"/>
              <a:t>senagat</a:t>
            </a:r>
            <a:r>
              <a:rPr lang="ru-RU" sz="2400" dirty="0"/>
              <a:t> </a:t>
            </a:r>
            <a:r>
              <a:rPr lang="ru-RU" sz="2400" dirty="0" err="1"/>
              <a:t>önümçiligini</a:t>
            </a:r>
            <a:r>
              <a:rPr lang="ru-RU" sz="2400" dirty="0"/>
              <a:t> </a:t>
            </a:r>
            <a:r>
              <a:rPr lang="ru-RU" sz="2400" dirty="0" err="1"/>
              <a:t>guramakdan</a:t>
            </a:r>
            <a:r>
              <a:rPr lang="ru-RU" sz="2400" dirty="0"/>
              <a:t> </a:t>
            </a:r>
            <a:r>
              <a:rPr lang="ru-RU" sz="2400" dirty="0" err="1"/>
              <a:t>we</a:t>
            </a:r>
            <a:r>
              <a:rPr lang="ru-RU" sz="2400" dirty="0"/>
              <a:t> </a:t>
            </a:r>
            <a:r>
              <a:rPr lang="ru-RU" sz="2400" dirty="0" err="1"/>
              <a:t>dolandyrmakdan</a:t>
            </a:r>
            <a:r>
              <a:rPr lang="ru-RU" sz="2400" dirty="0"/>
              <a:t>, </a:t>
            </a:r>
            <a:r>
              <a:rPr lang="ru-RU" sz="2400" dirty="0" err="1"/>
              <a:t>ulgamlaýyn</a:t>
            </a:r>
            <a:r>
              <a:rPr lang="ru-RU" sz="2400" dirty="0"/>
              <a:t> </a:t>
            </a:r>
            <a:r>
              <a:rPr lang="ru-RU" sz="2400" dirty="0" err="1"/>
              <a:t>derňewden</a:t>
            </a:r>
            <a:r>
              <a:rPr lang="ru-RU" sz="2400" dirty="0"/>
              <a:t>, </a:t>
            </a:r>
            <a:r>
              <a:rPr lang="ru-RU" sz="2400" dirty="0" err="1"/>
              <a:t>kibernetikadan</a:t>
            </a:r>
            <a:r>
              <a:rPr lang="ru-RU" sz="2400" dirty="0"/>
              <a:t>, </a:t>
            </a:r>
            <a:r>
              <a:rPr lang="ru-RU" sz="2400" dirty="0" err="1"/>
              <a:t>ykdysadyýetde</a:t>
            </a:r>
            <a:r>
              <a:rPr lang="ru-RU" sz="2400" dirty="0"/>
              <a:t> </a:t>
            </a:r>
            <a:r>
              <a:rPr lang="ru-RU" sz="2400" dirty="0" err="1"/>
              <a:t>matematiki</a:t>
            </a:r>
            <a:r>
              <a:rPr lang="ru-RU" sz="2400" dirty="0"/>
              <a:t> </a:t>
            </a:r>
            <a:r>
              <a:rPr lang="ru-RU" sz="2400" dirty="0" err="1"/>
              <a:t>usullary</a:t>
            </a:r>
            <a:r>
              <a:rPr lang="ru-RU" sz="2400" dirty="0"/>
              <a:t> </a:t>
            </a:r>
            <a:r>
              <a:rPr lang="ru-RU" sz="2400" dirty="0" err="1"/>
              <a:t>peýdalanmakdan</a:t>
            </a:r>
            <a:r>
              <a:rPr lang="ru-RU" sz="2400" dirty="0"/>
              <a:t> ,</a:t>
            </a:r>
            <a:r>
              <a:rPr lang="ru-RU" sz="2400" dirty="0" err="1"/>
              <a:t>taslamakdan</a:t>
            </a:r>
            <a:r>
              <a:rPr lang="ru-RU" sz="2400" dirty="0"/>
              <a:t>, </a:t>
            </a:r>
            <a:r>
              <a:rPr lang="ru-RU" sz="2400" dirty="0" err="1"/>
              <a:t>hasaplaýyş</a:t>
            </a:r>
            <a:r>
              <a:rPr lang="ru-RU" sz="2400" dirty="0"/>
              <a:t> </a:t>
            </a:r>
            <a:r>
              <a:rPr lang="ru-RU" sz="2400" dirty="0" err="1"/>
              <a:t>we</a:t>
            </a:r>
            <a:r>
              <a:rPr lang="ru-RU" sz="2400" dirty="0"/>
              <a:t> </a:t>
            </a:r>
            <a:r>
              <a:rPr lang="ru-RU" sz="2400" dirty="0" err="1"/>
              <a:t>guramaçylyk</a:t>
            </a:r>
            <a:r>
              <a:rPr lang="ru-RU" sz="2400" dirty="0"/>
              <a:t> </a:t>
            </a:r>
            <a:r>
              <a:rPr lang="ru-RU" sz="2400" dirty="0" err="1"/>
              <a:t>tehnikalarynyň</a:t>
            </a:r>
            <a:r>
              <a:rPr lang="ru-RU" sz="2400" dirty="0"/>
              <a:t> </a:t>
            </a:r>
            <a:r>
              <a:rPr lang="ru-RU" sz="2400" dirty="0" err="1"/>
              <a:t>ulanylyşy</a:t>
            </a:r>
            <a:r>
              <a:rPr lang="ru-RU" sz="2400" dirty="0"/>
              <a:t> </a:t>
            </a:r>
            <a:r>
              <a:rPr lang="ru-RU" sz="2400" dirty="0" err="1"/>
              <a:t>boýunça</a:t>
            </a:r>
            <a:r>
              <a:rPr lang="ru-RU" sz="2400" dirty="0"/>
              <a:t> </a:t>
            </a:r>
            <a:r>
              <a:rPr lang="ru-RU" sz="2400" dirty="0" err="1"/>
              <a:t>we</a:t>
            </a:r>
            <a:r>
              <a:rPr lang="ru-RU" sz="2400" dirty="0"/>
              <a:t> </a:t>
            </a:r>
            <a:r>
              <a:rPr lang="ru-RU" sz="2400" dirty="0" err="1"/>
              <a:t>başgalardan</a:t>
            </a:r>
            <a:r>
              <a:rPr lang="ru-RU" sz="2400" dirty="0"/>
              <a:t> </a:t>
            </a:r>
            <a:r>
              <a:rPr lang="ru-RU" sz="2400" dirty="0" err="1"/>
              <a:t>hünärmenler</a:t>
            </a:r>
            <a:r>
              <a:rPr lang="ru-RU" sz="2400" dirty="0"/>
              <a:t> </a:t>
            </a:r>
            <a:r>
              <a:rPr lang="ru-RU" sz="2400" dirty="0" err="1"/>
              <a:t>talap</a:t>
            </a:r>
            <a:r>
              <a:rPr lang="ru-RU" sz="2400" dirty="0"/>
              <a:t> </a:t>
            </a:r>
            <a:r>
              <a:rPr lang="ru-RU" sz="2400" dirty="0" err="1"/>
              <a:t>edilýär</a:t>
            </a:r>
            <a:r>
              <a:rPr lang="ru-RU" sz="2400" dirty="0"/>
              <a:t>. </a:t>
            </a:r>
            <a:endParaRPr lang="ru-RU" sz="2400" dirty="0" smtClean="0">
              <a:effectLst/>
            </a:endParaRPr>
          </a:p>
          <a:p>
            <a:pPr algn="just"/>
            <a:r>
              <a:rPr lang="ru-RU" sz="2400" dirty="0"/>
              <a:t>       </a:t>
            </a:r>
            <a:r>
              <a:rPr lang="ru-RU" sz="2400" dirty="0" err="1"/>
              <a:t>Kärhanalary</a:t>
            </a:r>
            <a:r>
              <a:rPr lang="ru-RU" sz="2400" dirty="0"/>
              <a:t> </a:t>
            </a:r>
            <a:r>
              <a:rPr lang="ru-RU" sz="2400" dirty="0" err="1"/>
              <a:t>dolandyrmagyň</a:t>
            </a:r>
            <a:r>
              <a:rPr lang="ru-RU" sz="2400" dirty="0"/>
              <a:t>  </a:t>
            </a:r>
            <a:r>
              <a:rPr lang="ru-RU" sz="2400" dirty="0" err="1"/>
              <a:t>awtomatlaşdyrylan</a:t>
            </a:r>
            <a:r>
              <a:rPr lang="ru-RU" sz="2400" dirty="0"/>
              <a:t>  </a:t>
            </a:r>
            <a:r>
              <a:rPr lang="ru-RU" sz="2400" dirty="0" err="1"/>
              <a:t>ulgamynyň</a:t>
            </a:r>
            <a:r>
              <a:rPr lang="ru-RU" sz="2400" dirty="0"/>
              <a:t> </a:t>
            </a:r>
            <a:r>
              <a:rPr lang="ru-RU" sz="2400" dirty="0" err="1"/>
              <a:t>döremegi</a:t>
            </a:r>
            <a:r>
              <a:rPr lang="ru-RU" sz="2400" dirty="0"/>
              <a:t> </a:t>
            </a:r>
            <a:r>
              <a:rPr lang="ru-RU" sz="2400" dirty="0" err="1"/>
              <a:t>örän</a:t>
            </a:r>
            <a:r>
              <a:rPr lang="ru-RU" sz="2400" dirty="0"/>
              <a:t> </a:t>
            </a:r>
            <a:r>
              <a:rPr lang="ru-RU" sz="2400" dirty="0" err="1"/>
              <a:t>giň</a:t>
            </a:r>
            <a:r>
              <a:rPr lang="ru-RU" sz="2400" dirty="0"/>
              <a:t> </a:t>
            </a:r>
            <a:r>
              <a:rPr lang="ru-RU" sz="2400" dirty="0" err="1"/>
              <a:t>sanawnamaly</a:t>
            </a:r>
            <a:r>
              <a:rPr lang="ru-RU" sz="2400" dirty="0"/>
              <a:t> </a:t>
            </a:r>
            <a:r>
              <a:rPr lang="ru-RU" sz="2400" dirty="0" err="1"/>
              <a:t>uly</a:t>
            </a:r>
            <a:r>
              <a:rPr lang="ru-RU" sz="2400" dirty="0"/>
              <a:t> </a:t>
            </a:r>
            <a:r>
              <a:rPr lang="ru-RU" sz="2400" dirty="0" err="1"/>
              <a:t>material</a:t>
            </a:r>
            <a:r>
              <a:rPr lang="ru-RU" sz="2400" dirty="0"/>
              <a:t> </a:t>
            </a:r>
            <a:r>
              <a:rPr lang="ru-RU" sz="2400" dirty="0" err="1"/>
              <a:t>gymmatlyklary</a:t>
            </a:r>
            <a:r>
              <a:rPr lang="ru-RU" sz="2400" dirty="0"/>
              <a:t> </a:t>
            </a:r>
            <a:r>
              <a:rPr lang="ru-RU" sz="2400" dirty="0" err="1"/>
              <a:t>edinmegi</a:t>
            </a:r>
            <a:r>
              <a:rPr lang="ru-RU" sz="2400" dirty="0"/>
              <a:t> </a:t>
            </a:r>
            <a:r>
              <a:rPr lang="ru-RU" sz="2400" dirty="0" err="1"/>
              <a:t>we</a:t>
            </a:r>
            <a:r>
              <a:rPr lang="ru-RU" sz="2400" dirty="0"/>
              <a:t> </a:t>
            </a:r>
            <a:r>
              <a:rPr lang="ru-RU" sz="2400" dirty="0" err="1"/>
              <a:t>peýdalanmagy-maglumatlary</a:t>
            </a:r>
            <a:r>
              <a:rPr lang="ru-RU" sz="2400" dirty="0"/>
              <a:t> </a:t>
            </a:r>
            <a:r>
              <a:rPr lang="ru-RU" sz="2400" dirty="0" err="1"/>
              <a:t>işläp</a:t>
            </a:r>
            <a:r>
              <a:rPr lang="ru-RU" sz="2400" dirty="0"/>
              <a:t> </a:t>
            </a:r>
            <a:r>
              <a:rPr lang="ru-RU" sz="2400" dirty="0" err="1"/>
              <a:t>taýýarlamagyň</a:t>
            </a:r>
            <a:r>
              <a:rPr lang="ru-RU" sz="2400" dirty="0"/>
              <a:t> </a:t>
            </a:r>
            <a:r>
              <a:rPr lang="ru-RU" sz="2400" dirty="0" err="1"/>
              <a:t>tehniki</a:t>
            </a:r>
            <a:r>
              <a:rPr lang="ru-RU" sz="2400" dirty="0"/>
              <a:t> </a:t>
            </a:r>
            <a:r>
              <a:rPr lang="ru-RU" sz="2400" dirty="0" err="1"/>
              <a:t>we</a:t>
            </a:r>
            <a:r>
              <a:rPr lang="ru-RU" sz="2400" dirty="0"/>
              <a:t> </a:t>
            </a:r>
            <a:r>
              <a:rPr lang="ru-RU" sz="2400" dirty="0" err="1"/>
              <a:t>maksatnama</a:t>
            </a:r>
            <a:r>
              <a:rPr lang="ru-RU" sz="2400" dirty="0"/>
              <a:t> </a:t>
            </a:r>
            <a:r>
              <a:rPr lang="ru-RU" sz="2400" dirty="0" err="1"/>
              <a:t>serişdelerini</a:t>
            </a:r>
            <a:r>
              <a:rPr lang="ru-RU" sz="2400" dirty="0"/>
              <a:t>, </a:t>
            </a:r>
            <a:r>
              <a:rPr lang="ru-RU" sz="2400" dirty="0" err="1"/>
              <a:t>maglumatlaryň</a:t>
            </a:r>
            <a:r>
              <a:rPr lang="ru-RU" sz="2400" dirty="0"/>
              <a:t> </a:t>
            </a:r>
            <a:r>
              <a:rPr lang="ru-RU" sz="2400" dirty="0" err="1"/>
              <a:t>material</a:t>
            </a:r>
            <a:r>
              <a:rPr lang="ru-RU" sz="2400" dirty="0"/>
              <a:t> </a:t>
            </a:r>
            <a:r>
              <a:rPr lang="ru-RU" sz="2400" dirty="0" err="1"/>
              <a:t>daşaýjylaryny</a:t>
            </a:r>
            <a:r>
              <a:rPr lang="ru-RU" sz="2400" dirty="0"/>
              <a:t>, </a:t>
            </a:r>
            <a:r>
              <a:rPr lang="ru-RU" sz="2400" dirty="0" err="1"/>
              <a:t>resminamalary</a:t>
            </a:r>
            <a:r>
              <a:rPr lang="ru-RU" sz="2400" dirty="0"/>
              <a:t> </a:t>
            </a:r>
            <a:r>
              <a:rPr lang="ru-RU" sz="2400" dirty="0" err="1"/>
              <a:t>we</a:t>
            </a:r>
            <a:r>
              <a:rPr lang="ru-RU" sz="2400" dirty="0"/>
              <a:t> </a:t>
            </a:r>
            <a:r>
              <a:rPr lang="ru-RU" sz="2400" dirty="0" err="1"/>
              <a:t>edebiýatlary</a:t>
            </a:r>
            <a:r>
              <a:rPr lang="ru-RU" sz="2400" dirty="0"/>
              <a:t>, </a:t>
            </a:r>
            <a:r>
              <a:rPr lang="ru-RU" sz="2400" dirty="0" err="1"/>
              <a:t>kärhanalary</a:t>
            </a:r>
            <a:r>
              <a:rPr lang="ru-RU" sz="2400" dirty="0"/>
              <a:t> </a:t>
            </a:r>
            <a:r>
              <a:rPr lang="ru-RU" sz="2400" dirty="0" err="1"/>
              <a:t>dolandyrmagyň</a:t>
            </a:r>
            <a:r>
              <a:rPr lang="ru-RU" sz="2400" dirty="0"/>
              <a:t>  </a:t>
            </a:r>
            <a:r>
              <a:rPr lang="ru-RU" sz="2400" dirty="0" err="1"/>
              <a:t>awtomatizirlenen</a:t>
            </a:r>
            <a:r>
              <a:rPr lang="ru-RU" sz="2400" dirty="0"/>
              <a:t>  </a:t>
            </a:r>
            <a:r>
              <a:rPr lang="ru-RU" sz="2400" dirty="0" err="1"/>
              <a:t>ulgamyny</a:t>
            </a:r>
            <a:r>
              <a:rPr lang="ru-RU" sz="2400" dirty="0"/>
              <a:t> </a:t>
            </a:r>
            <a:r>
              <a:rPr lang="ru-RU" sz="2400" dirty="0" err="1"/>
              <a:t>döretmek</a:t>
            </a:r>
            <a:r>
              <a:rPr lang="ru-RU" sz="2400" dirty="0"/>
              <a:t> </a:t>
            </a:r>
            <a:r>
              <a:rPr lang="ru-RU" sz="2400" dirty="0" err="1"/>
              <a:t>we</a:t>
            </a:r>
            <a:r>
              <a:rPr lang="ru-RU" sz="2400" dirty="0"/>
              <a:t> </a:t>
            </a:r>
            <a:r>
              <a:rPr lang="ru-RU" sz="2400" dirty="0" err="1"/>
              <a:t>ulanmak</a:t>
            </a:r>
            <a:r>
              <a:rPr lang="ru-RU" sz="2400" dirty="0"/>
              <a:t> </a:t>
            </a:r>
            <a:r>
              <a:rPr lang="ru-RU" sz="2400" dirty="0" err="1"/>
              <a:t>boýunça</a:t>
            </a:r>
            <a:r>
              <a:rPr lang="ru-RU" sz="2400" dirty="0"/>
              <a:t> </a:t>
            </a:r>
            <a:r>
              <a:rPr lang="ru-RU" sz="2400" dirty="0" err="1"/>
              <a:t>işgärler</a:t>
            </a:r>
            <a:r>
              <a:rPr lang="ru-RU" sz="2400" dirty="0"/>
              <a:t> </a:t>
            </a:r>
            <a:r>
              <a:rPr lang="ru-RU" sz="2400" dirty="0" err="1"/>
              <a:t>üçin</a:t>
            </a:r>
            <a:r>
              <a:rPr lang="ru-RU" sz="2400" dirty="0"/>
              <a:t> </a:t>
            </a:r>
            <a:r>
              <a:rPr lang="ru-RU" sz="2400" dirty="0" err="1"/>
              <a:t>iş</a:t>
            </a:r>
            <a:r>
              <a:rPr lang="ru-RU" sz="2400" dirty="0"/>
              <a:t> </a:t>
            </a:r>
            <a:r>
              <a:rPr lang="ru-RU" sz="2400" dirty="0" err="1"/>
              <a:t>ýerlerini</a:t>
            </a:r>
            <a:r>
              <a:rPr lang="ru-RU" sz="2400" dirty="0"/>
              <a:t> </a:t>
            </a:r>
            <a:r>
              <a:rPr lang="ru-RU" sz="2400" dirty="0" err="1"/>
              <a:t>guramak</a:t>
            </a:r>
            <a:r>
              <a:rPr lang="ru-RU" sz="2400" dirty="0"/>
              <a:t> </a:t>
            </a:r>
            <a:r>
              <a:rPr lang="ru-RU" sz="2400" dirty="0" err="1"/>
              <a:t>serişdelerini</a:t>
            </a:r>
            <a:r>
              <a:rPr lang="ru-RU" sz="2400" dirty="0"/>
              <a:t> </a:t>
            </a:r>
            <a:r>
              <a:rPr lang="ru-RU" sz="2400" dirty="0" err="1"/>
              <a:t>talap</a:t>
            </a:r>
            <a:r>
              <a:rPr lang="ru-RU" sz="2400" dirty="0"/>
              <a:t> </a:t>
            </a:r>
            <a:r>
              <a:rPr lang="ru-RU" sz="2400" dirty="0" err="1"/>
              <a:t>edýär</a:t>
            </a:r>
            <a:r>
              <a:rPr lang="ru-RU" sz="2400" dirty="0"/>
              <a:t>. </a:t>
            </a:r>
            <a:endParaRPr lang="ru-RU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95387024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</TotalTime>
  <Words>704</Words>
  <Application>Microsoft Office PowerPoint</Application>
  <PresentationFormat>Широкоэкранный</PresentationFormat>
  <Paragraphs>41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Times New Roman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1</cp:revision>
  <dcterms:created xsi:type="dcterms:W3CDTF">2021-03-17T14:09:59Z</dcterms:created>
  <dcterms:modified xsi:type="dcterms:W3CDTF">2021-03-17T14:16:20Z</dcterms:modified>
</cp:coreProperties>
</file>