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79" r:id="rId6"/>
    <p:sldId id="28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60" r:id="rId15"/>
    <p:sldId id="282" r:id="rId16"/>
    <p:sldId id="262" r:id="rId17"/>
    <p:sldId id="283" r:id="rId18"/>
    <p:sldId id="284" r:id="rId19"/>
    <p:sldId id="285" r:id="rId20"/>
    <p:sldId id="286" r:id="rId21"/>
    <p:sldId id="263" r:id="rId22"/>
    <p:sldId id="264" r:id="rId23"/>
    <p:sldId id="265" r:id="rId24"/>
    <p:sldId id="266" r:id="rId25"/>
    <p:sldId id="288" r:id="rId26"/>
    <p:sldId id="289" r:id="rId27"/>
    <p:sldId id="290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4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6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6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6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5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8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2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2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42EE3-3D2B-4FDD-AEE3-B589384D3B6B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26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http://www.tnt-gs.dp.ua/ctlg/disto.gif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416" y="1987062"/>
            <a:ext cx="9144000" cy="169691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ulanylşy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8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5031"/>
            <a:ext cx="10829192" cy="4611932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gündizine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ölçemekde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alynýan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gije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deňeşdireniňde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iki-üç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esse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gysgarak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hem,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lazerli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işlenip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çykarylmagy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ähmiýete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eýedir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1957-nji </a:t>
            </a:r>
            <a:r>
              <a:rPr lang="ru-RU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ýylda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Günorta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Amerikada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tellometr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diýlip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aýdylýan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işlenilip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Soňra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işlerde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gollanma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ýurtlarda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üstünde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alymlar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ylmy-barlag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alnyp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barylyp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döredildi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9213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3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-uzakölçeýjileriniň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öndürijiligini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ýokarlandyrmak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beýik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antenalar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beýik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belgä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signallara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antennalary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ornaşdyrmak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Işledilýän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radio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ornaşdyrylyp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antennasy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beýikigi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belli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nokada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çykarylýar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2429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11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8892"/>
            <a:ext cx="10697308" cy="547760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spcAft>
                <a:spcPts val="0"/>
              </a:spcAft>
            </a:pP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Şwesariýanyň </a:t>
            </a:r>
            <a:r>
              <a:rPr lang="ru-RU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WILD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firmasynyň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DISTOMAT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seriýaly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elektron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kysymly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özüne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aralyk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geýdirmelerini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goşýar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öndürýän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firmalary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Ýaponiýada</a:t>
            </a:r>
            <a:r>
              <a:rPr lang="ru-RU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ABŞ-</a:t>
            </a:r>
            <a:r>
              <a:rPr lang="ru-RU" sz="8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ru-RU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8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Germaniýada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ýurtlarynda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olarda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ölçemegiň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tehnologiýasy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işlenilip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düzülendir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Gurallaryň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takyklykda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ölçenýän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aralygyň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uzynlygyna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ýasalandyr</a:t>
            </a:r>
            <a:r>
              <a:rPr lang="ru-RU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model hem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agramlylygy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kompaktlylygy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ulanmaga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sadalygy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tapawutlanýar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Her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eletron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uzakölçeýjisi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Wild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we “</a:t>
            </a:r>
            <a:r>
              <a:rPr lang="en-US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Kern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firmalarynyň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optiki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teodolidine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dakylýar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kompýuter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zynjyryna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birleşdirilip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bilner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Wild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firmasynyň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elektron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teodolitleri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birleşdirilmegi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klawiaturanyň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perdesini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basmak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ölçegleri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hadysasyny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maglumatlary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magnit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göteriji-lerinde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awtomatiki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hasaba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ýetirip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bilýär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Optiki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teodolitler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ýöriteleşdirilen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dolandyryş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pultlary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berilýär</a:t>
            </a:r>
            <a:r>
              <a:rPr lang="en-US" sz="8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8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0"/>
              </a:spcAft>
            </a:pPr>
            <a:r>
              <a:rPr lang="en-US" sz="8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8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0"/>
              </a:spcAft>
            </a:pP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466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99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007" y="1503486"/>
            <a:ext cx="11175024" cy="431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4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199" y="351692"/>
            <a:ext cx="10855569" cy="5825271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k-TM" b="1" dirty="0" smtClean="0"/>
              <a:t>2.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Häzirki wagtda ulanylýan ýagtylyk uzakölçeýjilerini ölçeg takyklygy, näçe uzak aralygy ölçäp almaga we nähili maksatlarda işlenişine seredip üç sany topara bölmek bolar: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 </a:t>
            </a:r>
            <a:r>
              <a:rPr lang="sq-AL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Örän takyk ölçeýän ýagtylyk uzakölçeýjiler. </a:t>
            </a: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uzakölçeýjiler bilen çyzyklaryň uzynlyklaryny 20-30 km aralygynda,  ölçemegiň takyklygy 1:300000-1:400000 çäklerinde bolýar. Olar 1 we 2 klasly döwlet geodeziki daýanç torlaryny geçirmekde, aralygy ölçemek maksady bilen ulanylýar.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89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>
            <a:normAutofit/>
          </a:bodyPr>
          <a:lstStyle/>
          <a:p>
            <a:pPr algn="ctr"/>
            <a:r>
              <a:rPr lang="tk-TM" b="1" dirty="0" smtClean="0"/>
              <a:t>Elektron lazerli tahoemetr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3585" y="993531"/>
            <a:ext cx="3191607" cy="428185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7584" y="1239906"/>
            <a:ext cx="1617785" cy="380687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503485" y="3167390"/>
            <a:ext cx="97154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tk-TM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k-TM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nj</a:t>
            </a:r>
            <a:r>
              <a:rPr lang="tk-TM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k-TM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firmasynyň</a:t>
            </a:r>
            <a:r>
              <a:rPr lang="tk-TM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seriýaly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elektron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kysymly</a:t>
            </a:r>
            <a:r>
              <a:rPr lang="tk-TM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komplekti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3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509954"/>
            <a:ext cx="10515600" cy="5547946"/>
          </a:xfrm>
        </p:spPr>
        <p:txBody>
          <a:bodyPr>
            <a:normAutofit/>
          </a:bodyPr>
          <a:lstStyle/>
          <a:p>
            <a:pPr indent="38100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ölçeýän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D/2002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elektron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häsiýetnamasy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2.4-nji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tablisada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serpikdirijisi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olardaky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prizmalaryň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nähili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maksatlar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ulanylşyna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3.3-njy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ru-RU" sz="36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Ulanylýan</a:t>
            </a: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ýerleri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takykly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barlag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deformasiýasyna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takykly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poligono-metriýada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inženerçilik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geodeziýasynda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1604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3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07831"/>
            <a:ext cx="10794023" cy="5205046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takykly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uzakölçeýjileri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uzakölçeýjiler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5-15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aralygyndaky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1:100000-1:300000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we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geodeziki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daýanjy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köpeldilen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torlarynyň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taraplaryny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inženerli-geodeziki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mysallary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çözmekde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ölçeýji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D/1600 (3.3-nji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2-surat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seriýaly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uzakölçeýjileriniň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2.4-nji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kadastrly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almalarynda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poligonometriýa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torlaryny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89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56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864362" cy="5033963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takykly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topografiki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diýýärler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</a:t>
            </a:r>
            <a:r>
              <a:rPr lang="ru-RU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km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Geçirilýän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takyklygy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1:10000-1:100000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çäklerde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Topografiki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masştabdaky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topografiki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inženerli-geodeziki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geçirmekde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5806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38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5609" y="1116624"/>
            <a:ext cx="10621106" cy="524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9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b="1" dirty="0" smtClean="0"/>
              <a:t>Sapagyň meýilnamasy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278" y="1825625"/>
            <a:ext cx="11491546" cy="4351338"/>
          </a:xfrm>
        </p:spPr>
        <p:txBody>
          <a:bodyPr/>
          <a:lstStyle/>
          <a:p>
            <a:pPr marL="0" marR="2921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Uzaklyk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ölçemekde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gurallar</a:t>
            </a:r>
            <a:r>
              <a:rPr lang="tk-TM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k-TM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9210"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29210" indent="0"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takyklygy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k-TM" sz="32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29210" indent="0">
              <a:spcAft>
                <a:spcPts val="0"/>
              </a:spcAft>
              <a:buNone/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hr-H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ýerleri</a:t>
            </a:r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9714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231315" cy="16241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670" y="835269"/>
            <a:ext cx="11122268" cy="521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19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022" y="430823"/>
            <a:ext cx="10700239" cy="5829300"/>
          </a:xfrm>
        </p:spPr>
        <p:txBody>
          <a:bodyPr>
            <a:normAutofit/>
          </a:bodyPr>
          <a:lstStyle/>
          <a:p>
            <a:pPr indent="381000" algn="just">
              <a:spcAft>
                <a:spcPts val="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hr-H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uzaklyk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ölçeýjileriň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</a:t>
            </a:r>
            <a:r>
              <a:rPr lang="hr-H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lanylýan ýerleri</a:t>
            </a:r>
            <a:r>
              <a:rPr lang="hr-H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Takyk we topografiki surata almalarynda, yer asty gurluşlary gurmakda we ş.m. ýerlerde  ulanylyp </a:t>
            </a:r>
            <a:r>
              <a:rPr lang="hr-HR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bilner.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Göterilýän </a:t>
            </a:r>
            <a:r>
              <a:rPr lang="hr-H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</a:t>
            </a:r>
            <a:r>
              <a:rPr lang="hr-H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görnüşli lazer uzakölçeýjileri, şu tipdäki elde göretilýän lazer gurallarynyň 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täzeleriniň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 </a:t>
            </a:r>
            <a:r>
              <a:rPr lang="hr-H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soňky, has kämilleşdirilen 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görnüşidir.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 </a:t>
            </a:r>
            <a:r>
              <a:rPr lang="hr-H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kömegi bilen çyzygyň uzynlygyny çalt we hiç hili kömekçisiz ölçemek bolar. Gurallar ulanmak üçin örän sadadyr we onuň bilen işlemek köp wagtlap okadylmagy, öňünden taýýarlygy talap etmeýär (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3.4</a:t>
            </a:r>
            <a:r>
              <a:rPr lang="hr-H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-njy surat)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6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308" y="315310"/>
            <a:ext cx="10796954" cy="5522782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DISTO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lite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ýeňil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kompaktly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DISTO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maşgalasyna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serpikdirijisiz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uzakölçeýjidir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arzan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bahasynyň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mümkinçilikleriniň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ölçeglerde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ulanmak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çalyşyp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bolmaýan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kömekçidir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matematiki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hasaplamaly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geçirmäge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lite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ýeňil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okalýan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displeýini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fluorissentli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ýagtylgyçly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garaňkyda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batareýi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goşmasyz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hasaby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1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597878"/>
            <a:ext cx="10515600" cy="5301760"/>
          </a:xfrm>
        </p:spPr>
        <p:txBody>
          <a:bodyPr/>
          <a:lstStyle/>
          <a:p>
            <a:pPr indent="381000"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classic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DISTO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maşgalasynyň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ýeňil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kompaktly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görnüşidir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displeýi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aňsatlyk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okalýar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fluoressentlidir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maglumat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berijiliklidir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Matematiki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operasiýalardan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daşary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obýektiň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beýikligini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displeýe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ölçegleriň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maksimal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/minimal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bahalaryny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çykarmaga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ukyplydyr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huşy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soňky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ölçegiň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matematiki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hasaplamagyny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geçirmäge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ukyplydyr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89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www.tnt-gs.dp.ua/ctlg/disto.gif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976" y="814812"/>
            <a:ext cx="8084745" cy="43547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986134" y="3167390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3.4-njy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kysymly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53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850" y="1011115"/>
            <a:ext cx="10701950" cy="5165848"/>
          </a:xfrm>
        </p:spPr>
        <p:txBody>
          <a:bodyPr>
            <a:no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pro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mümkin-çilikli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serpikdirijisiz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uzakölçeýjidir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800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huşunyň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ölçegleri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huşda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ynamly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saklamaga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Harply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sanly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klawiaturasy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berlenleri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ýazmaga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gelejekde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spektrli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funksiýasynyň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obýektleriň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anyk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ölçenmegini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deňeşdirmek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tapgyrlaýyn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ölçegleriň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minimal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maksimal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bahalaryny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8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otra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arifmetiki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üçburçlugyň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meýdanyny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üçegiň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ýapgytlyk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burçuny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hasaplamak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funksiýalary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jemleýär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pro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uzakölçeýjisi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jübüde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göterilýän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kompýuterlere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birleşdirilen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öňki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huşda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saklanan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berlenleri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geçirmäge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hem-de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işlemek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mümkinçiliginiň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has-da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oňaýlydyr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Gurallaryň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nji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tablisada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häsiýetnamasy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berlendir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8599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6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3164" y="365127"/>
            <a:ext cx="10140636" cy="589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0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5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1271"/>
            <a:ext cx="10515600" cy="494569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DISTO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uzakölçeýjileriniň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5334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·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Suwly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uroweni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5334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·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Optiki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nyşanalaýjysy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5334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·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Nyşany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serpikdirijisi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·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Hususy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şahsy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kompýuterler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(HK)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birleşdirmek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kabel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(DISTO pro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seriýalar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üpjin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edilendir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65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568" y="703385"/>
            <a:ext cx="10788163" cy="5275384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b="1" dirty="0" smtClean="0"/>
              <a:t> </a:t>
            </a:r>
            <a:r>
              <a:rPr lang="ru-RU" sz="4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lazerli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ölçeýjileri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fiziki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usulyna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uzynlygyny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ölçemegiň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prinsipi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aralygynda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elektromagnit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radio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lazer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tolkunlarynyň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yrgyldysynyň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geçişi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Uzakölçeýjilere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gurallar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tolkun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goberiji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peredatçik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yzyna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serpikdiriji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4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otražatel</a:t>
            </a: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priýomnik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0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5462" y="395654"/>
            <a:ext cx="11122269" cy="6198577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en-US" sz="3200" dirty="0" err="1"/>
              <a:t>Ýagtylyk</a:t>
            </a:r>
            <a:r>
              <a:rPr lang="en-US" sz="3200" dirty="0"/>
              <a:t>, radio we </a:t>
            </a:r>
            <a:r>
              <a:rPr lang="en-US" sz="3200" dirty="0" err="1"/>
              <a:t>lazerli</a:t>
            </a:r>
            <a:r>
              <a:rPr lang="en-US" sz="3200" dirty="0"/>
              <a:t> </a:t>
            </a:r>
            <a:r>
              <a:rPr lang="en-US" sz="3200" dirty="0" err="1"/>
              <a:t>uzakölçeýjiler</a:t>
            </a:r>
            <a:r>
              <a:rPr lang="en-US" sz="3200" dirty="0"/>
              <a:t> </a:t>
            </a:r>
            <a:r>
              <a:rPr lang="en-US" sz="3200" dirty="0" err="1"/>
              <a:t>iki</a:t>
            </a:r>
            <a:r>
              <a:rPr lang="en-US" sz="3200" dirty="0"/>
              <a:t> </a:t>
            </a:r>
            <a:r>
              <a:rPr lang="en-US" sz="3200" dirty="0" err="1"/>
              <a:t>nokadyň</a:t>
            </a:r>
            <a:r>
              <a:rPr lang="en-US" sz="3200" dirty="0"/>
              <a:t> </a:t>
            </a:r>
            <a:r>
              <a:rPr lang="en-US" sz="3200" dirty="0" err="1"/>
              <a:t>arasyndaky</a:t>
            </a:r>
            <a:r>
              <a:rPr lang="en-US" sz="3200" dirty="0"/>
              <a:t> </a:t>
            </a:r>
            <a:r>
              <a:rPr lang="en-US" sz="3200" dirty="0" err="1"/>
              <a:t>aralygy</a:t>
            </a:r>
            <a:r>
              <a:rPr lang="en-US" sz="3200" dirty="0"/>
              <a:t> </a:t>
            </a:r>
            <a:r>
              <a:rPr lang="en-US" sz="3200" dirty="0" err="1"/>
              <a:t>ölçemekde</a:t>
            </a:r>
            <a:r>
              <a:rPr lang="en-US" sz="3200" dirty="0"/>
              <a:t> </a:t>
            </a:r>
            <a:r>
              <a:rPr lang="en-US" sz="3200" dirty="0" err="1"/>
              <a:t>elektromagnit</a:t>
            </a:r>
            <a:r>
              <a:rPr lang="en-US" sz="3200" dirty="0"/>
              <a:t> </a:t>
            </a:r>
            <a:r>
              <a:rPr lang="en-US" sz="3200" dirty="0" err="1"/>
              <a:t>tolkunlarynyň</a:t>
            </a:r>
            <a:r>
              <a:rPr lang="en-US" sz="3200" dirty="0"/>
              <a:t>, </a:t>
            </a:r>
            <a:r>
              <a:rPr lang="en-US" sz="3200" dirty="0" err="1"/>
              <a:t>şu</a:t>
            </a:r>
            <a:r>
              <a:rPr lang="en-US" sz="3200" dirty="0"/>
              <a:t> </a:t>
            </a:r>
            <a:r>
              <a:rPr lang="en-US" sz="3200" dirty="0" err="1"/>
              <a:t>nokatlaryň</a:t>
            </a:r>
            <a:r>
              <a:rPr lang="en-US" sz="3200" dirty="0"/>
              <a:t> </a:t>
            </a:r>
            <a:r>
              <a:rPr lang="en-US" sz="3200" dirty="0" err="1"/>
              <a:t>arasyndan</a:t>
            </a:r>
            <a:r>
              <a:rPr lang="en-US" sz="3200" dirty="0"/>
              <a:t> </a:t>
            </a:r>
            <a:r>
              <a:rPr lang="en-US" sz="3200" dirty="0" err="1"/>
              <a:t>geçmek</a:t>
            </a:r>
            <a:r>
              <a:rPr lang="en-US" sz="3200" dirty="0"/>
              <a:t> </a:t>
            </a:r>
            <a:r>
              <a:rPr lang="en-US" sz="3200" dirty="0" err="1" smtClean="0"/>
              <a:t>wagtyny</a:t>
            </a:r>
            <a:r>
              <a:rPr lang="en-US" sz="3200" dirty="0" smtClean="0"/>
              <a:t> </a:t>
            </a:r>
            <a:r>
              <a:rPr lang="en-US" sz="3200" dirty="0" err="1" smtClean="0"/>
              <a:t>kesgitlemäge</a:t>
            </a:r>
            <a:r>
              <a:rPr lang="en-US" sz="3200" dirty="0" smtClean="0"/>
              <a:t> </a:t>
            </a:r>
            <a:r>
              <a:rPr lang="en-US" sz="3200" dirty="0" err="1"/>
              <a:t>esaslanandyr</a:t>
            </a:r>
            <a:r>
              <a:rPr lang="en-US" sz="3200" dirty="0"/>
              <a:t>. </a:t>
            </a:r>
            <a:r>
              <a:rPr lang="en-US" sz="3200" dirty="0" err="1"/>
              <a:t>Meselem</a:t>
            </a:r>
            <a:r>
              <a:rPr lang="en-US" sz="3200" dirty="0"/>
              <a:t>, A we B </a:t>
            </a:r>
            <a:r>
              <a:rPr lang="en-US" sz="3200" dirty="0" err="1"/>
              <a:t>nokatlaryň</a:t>
            </a:r>
            <a:r>
              <a:rPr lang="en-US" sz="3200" dirty="0"/>
              <a:t> </a:t>
            </a:r>
            <a:r>
              <a:rPr lang="en-US" sz="3200" dirty="0" err="1"/>
              <a:t>arasyndaky</a:t>
            </a:r>
            <a:r>
              <a:rPr lang="en-US" sz="3200" dirty="0"/>
              <a:t> D </a:t>
            </a:r>
            <a:r>
              <a:rPr lang="en-US" sz="3200" dirty="0" err="1"/>
              <a:t>aralygy</a:t>
            </a:r>
            <a:r>
              <a:rPr lang="en-US" sz="3200" dirty="0"/>
              <a:t> </a:t>
            </a:r>
            <a:r>
              <a:rPr lang="en-US" sz="3200" dirty="0" err="1"/>
              <a:t>ölçemek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A </a:t>
            </a:r>
            <a:r>
              <a:rPr lang="en-US" sz="3200" dirty="0" err="1"/>
              <a:t>nokada</a:t>
            </a:r>
            <a:r>
              <a:rPr lang="en-US" sz="3200" dirty="0"/>
              <a:t> </a:t>
            </a:r>
            <a:r>
              <a:rPr lang="en-US" sz="3200" dirty="0" err="1" smtClean="0"/>
              <a:t>uzakölçeýji,B</a:t>
            </a:r>
            <a:r>
              <a:rPr lang="en-US" sz="3200" dirty="0" smtClean="0"/>
              <a:t> </a:t>
            </a:r>
            <a:r>
              <a:rPr lang="en-US" sz="3200" dirty="0" err="1"/>
              <a:t>nokatda</a:t>
            </a:r>
            <a:r>
              <a:rPr lang="en-US" sz="3200" dirty="0"/>
              <a:t> </a:t>
            </a:r>
            <a:r>
              <a:rPr lang="en-US" sz="3200" dirty="0" err="1"/>
              <a:t>bolsa</a:t>
            </a:r>
            <a:r>
              <a:rPr lang="en-US" sz="3200" dirty="0"/>
              <a:t> </a:t>
            </a:r>
            <a:r>
              <a:rPr lang="en-US" sz="3200" dirty="0" err="1"/>
              <a:t>elektromagnit</a:t>
            </a:r>
            <a:r>
              <a:rPr lang="en-US" sz="3200" dirty="0"/>
              <a:t> </a:t>
            </a:r>
            <a:r>
              <a:rPr lang="en-US" sz="3200" dirty="0" err="1"/>
              <a:t>tolkunlaryny</a:t>
            </a:r>
            <a:r>
              <a:rPr lang="en-US" sz="3200" dirty="0"/>
              <a:t> </a:t>
            </a:r>
            <a:r>
              <a:rPr lang="en-US" sz="3200" dirty="0" err="1" smtClean="0"/>
              <a:t>yzyna</a:t>
            </a:r>
            <a:r>
              <a:rPr lang="en-US" sz="3200" dirty="0" smtClean="0"/>
              <a:t> </a:t>
            </a:r>
            <a:r>
              <a:rPr lang="en-US" sz="3200" dirty="0" err="1" smtClean="0"/>
              <a:t>serpikdiriji</a:t>
            </a:r>
            <a:r>
              <a:rPr lang="en-US" sz="3200" dirty="0" smtClean="0"/>
              <a:t> </a:t>
            </a:r>
            <a:r>
              <a:rPr lang="en-US" sz="3200" dirty="0" err="1"/>
              <a:t>gural</a:t>
            </a:r>
            <a:r>
              <a:rPr lang="en-US" sz="3200" dirty="0"/>
              <a:t> </a:t>
            </a:r>
            <a:r>
              <a:rPr lang="en-US" sz="3200" dirty="0" err="1" smtClean="0"/>
              <a:t>ornaşdyrylýär</a:t>
            </a:r>
            <a:r>
              <a:rPr lang="en-US" sz="3200" dirty="0" smtClean="0"/>
              <a:t> (3.1-nji </a:t>
            </a:r>
            <a:r>
              <a:rPr lang="en-US" sz="3200" dirty="0" err="1"/>
              <a:t>surat</a:t>
            </a:r>
            <a:r>
              <a:rPr lang="en-US" sz="3200" dirty="0"/>
              <a:t>). </a:t>
            </a:r>
            <a:r>
              <a:rPr lang="en-US" sz="3200" dirty="0" err="1"/>
              <a:t>Uzakölçeýjiniň</a:t>
            </a:r>
            <a:r>
              <a:rPr lang="en-US" sz="3200" dirty="0"/>
              <a:t> </a:t>
            </a:r>
            <a:r>
              <a:rPr lang="en-US" sz="3200" dirty="0" err="1"/>
              <a:t>goýberijisinden</a:t>
            </a:r>
            <a:r>
              <a:rPr lang="en-US" sz="3200" dirty="0"/>
              <a:t> </a:t>
            </a:r>
            <a:r>
              <a:rPr lang="en-US" sz="3200" dirty="0" err="1"/>
              <a:t>çykan</a:t>
            </a:r>
            <a:r>
              <a:rPr lang="en-US" sz="3200" dirty="0"/>
              <a:t> </a:t>
            </a:r>
            <a:r>
              <a:rPr lang="en-US" sz="3200" dirty="0" err="1"/>
              <a:t>elektromagnit</a:t>
            </a:r>
            <a:r>
              <a:rPr lang="en-US" sz="3200" dirty="0"/>
              <a:t> </a:t>
            </a:r>
            <a:r>
              <a:rPr lang="en-US" sz="3200" dirty="0" err="1"/>
              <a:t>tolkunlary</a:t>
            </a:r>
            <a:r>
              <a:rPr lang="en-US" sz="3200" dirty="0"/>
              <a:t>, </a:t>
            </a:r>
            <a:r>
              <a:rPr lang="en-US" sz="3200" dirty="0" err="1"/>
              <a:t>serpikdirijä</a:t>
            </a:r>
            <a:r>
              <a:rPr lang="en-US" sz="3200" dirty="0"/>
              <a:t> </a:t>
            </a:r>
            <a:r>
              <a:rPr lang="en-US" sz="3200" dirty="0" err="1"/>
              <a:t>ýetip</a:t>
            </a:r>
            <a:r>
              <a:rPr lang="en-US" sz="3200" dirty="0"/>
              <a:t> </a:t>
            </a:r>
            <a:r>
              <a:rPr lang="en-US" sz="3200" dirty="0" err="1"/>
              <a:t>yzyna</a:t>
            </a:r>
            <a:r>
              <a:rPr lang="en-US" sz="3200" dirty="0"/>
              <a:t> </a:t>
            </a:r>
            <a:r>
              <a:rPr lang="en-US" sz="3200" dirty="0" err="1"/>
              <a:t>gaýdýar</a:t>
            </a:r>
            <a:r>
              <a:rPr lang="en-US" sz="3200" dirty="0"/>
              <a:t> we </a:t>
            </a:r>
            <a:r>
              <a:rPr lang="en-US" sz="3200" dirty="0" err="1"/>
              <a:t>priýomnige</a:t>
            </a:r>
            <a:r>
              <a:rPr lang="en-US" sz="3200" dirty="0"/>
              <a:t> </a:t>
            </a:r>
            <a:r>
              <a:rPr lang="en-US" sz="3200" dirty="0" err="1"/>
              <a:t>gelip</a:t>
            </a:r>
            <a:r>
              <a:rPr lang="en-US" sz="3200" dirty="0"/>
              <a:t> </a:t>
            </a:r>
            <a:r>
              <a:rPr lang="en-US" sz="3200" dirty="0" err="1"/>
              <a:t>düşýär</a:t>
            </a:r>
            <a:r>
              <a:rPr lang="en-US" sz="3200" dirty="0"/>
              <a:t>. </a:t>
            </a:r>
            <a:r>
              <a:rPr lang="en-US" sz="3200" dirty="0" err="1"/>
              <a:t>Şöhleleriň</a:t>
            </a:r>
            <a:r>
              <a:rPr lang="en-US" sz="3200" dirty="0"/>
              <a:t> </a:t>
            </a:r>
            <a:r>
              <a:rPr lang="en-US" sz="3200" dirty="0" err="1"/>
              <a:t>uzakölçeýjiden</a:t>
            </a:r>
            <a:r>
              <a:rPr lang="en-US" sz="3200" dirty="0"/>
              <a:t> </a:t>
            </a:r>
            <a:r>
              <a:rPr lang="en-US" sz="3200" dirty="0" err="1"/>
              <a:t>serpikdirijä</a:t>
            </a:r>
            <a:r>
              <a:rPr lang="en-US" sz="3200" dirty="0"/>
              <a:t> </a:t>
            </a:r>
            <a:r>
              <a:rPr lang="en-US" sz="3200" dirty="0" err="1"/>
              <a:t>ýetip</a:t>
            </a:r>
            <a:r>
              <a:rPr lang="en-US" sz="3200" dirty="0"/>
              <a:t>, </a:t>
            </a:r>
            <a:r>
              <a:rPr lang="en-US" sz="3200" dirty="0" err="1"/>
              <a:t>ondan</a:t>
            </a:r>
            <a:r>
              <a:rPr lang="en-US" sz="3200" dirty="0"/>
              <a:t> </a:t>
            </a:r>
            <a:r>
              <a:rPr lang="en-US" sz="3200" dirty="0" err="1"/>
              <a:t>yzyna</a:t>
            </a:r>
            <a:r>
              <a:rPr lang="en-US" sz="3200" dirty="0"/>
              <a:t> </a:t>
            </a:r>
            <a:r>
              <a:rPr lang="en-US" sz="3200" dirty="0" err="1"/>
              <a:t>gaýdan</a:t>
            </a:r>
            <a:r>
              <a:rPr lang="en-US" sz="3200" dirty="0"/>
              <a:t> </a:t>
            </a:r>
            <a:r>
              <a:rPr lang="en-US" sz="3200" dirty="0" err="1"/>
              <a:t>wagtyny</a:t>
            </a:r>
            <a:r>
              <a:rPr lang="en-US" sz="3200" dirty="0"/>
              <a:t> (t) </a:t>
            </a:r>
            <a:r>
              <a:rPr lang="en-US" sz="3200" dirty="0" err="1"/>
              <a:t>kesgitlemek</a:t>
            </a:r>
            <a:r>
              <a:rPr lang="en-US" sz="3200" dirty="0"/>
              <a:t> </a:t>
            </a:r>
            <a:r>
              <a:rPr lang="en-US" sz="3200" dirty="0" err="1"/>
              <a:t>bolar</a:t>
            </a:r>
            <a:r>
              <a:rPr lang="en-US" sz="3200" dirty="0"/>
              <a:t>. A we B </a:t>
            </a:r>
            <a:r>
              <a:rPr lang="en-US" sz="3200" dirty="0" err="1"/>
              <a:t>nokatlaryň</a:t>
            </a:r>
            <a:r>
              <a:rPr lang="en-US" sz="3200" dirty="0"/>
              <a:t> </a:t>
            </a:r>
            <a:r>
              <a:rPr lang="en-US" sz="3200" dirty="0" err="1"/>
              <a:t>arasyndaky</a:t>
            </a:r>
            <a:r>
              <a:rPr lang="en-US" sz="3200" dirty="0"/>
              <a:t> </a:t>
            </a:r>
            <a:r>
              <a:rPr lang="en-US" sz="3200" dirty="0" err="1"/>
              <a:t>aralygy</a:t>
            </a:r>
            <a:r>
              <a:rPr lang="en-US" sz="3200" dirty="0"/>
              <a:t> </a:t>
            </a:r>
            <a:r>
              <a:rPr lang="en-US" sz="3200" dirty="0" err="1"/>
              <a:t>aşakdaky</a:t>
            </a:r>
            <a:r>
              <a:rPr lang="en-US" sz="3200" dirty="0"/>
              <a:t> formula </a:t>
            </a:r>
            <a:r>
              <a:rPr lang="en-US" sz="3200" dirty="0" err="1"/>
              <a:t>boýunça</a:t>
            </a:r>
            <a:r>
              <a:rPr lang="en-US" sz="3200" dirty="0"/>
              <a:t> </a:t>
            </a:r>
            <a:r>
              <a:rPr lang="en-US" sz="3200" dirty="0" err="1"/>
              <a:t>kesgitlemek</a:t>
            </a:r>
            <a:r>
              <a:rPr lang="en-US" sz="3200" dirty="0"/>
              <a:t> </a:t>
            </a:r>
            <a:r>
              <a:rPr lang="en-US" sz="3200" dirty="0" err="1"/>
              <a:t>bolar</a:t>
            </a:r>
            <a:r>
              <a:rPr lang="en-US" sz="3200" dirty="0"/>
              <a:t>: </a:t>
            </a:r>
            <a:r>
              <a:rPr lang="en-US" sz="3200" dirty="0" smtClean="0"/>
              <a:t> </a:t>
            </a:r>
            <a:endParaRPr lang="ru-RU" sz="3200" dirty="0"/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07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0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1646"/>
            <a:ext cx="10873154" cy="5315317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tolkunynyň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wakumdaky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ýaýraýyş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tizligi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c=299792458 ±1.2 m/s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ru-RU" b="1" dirty="0" smtClean="0"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u</a:t>
            </a:r>
            <a:r>
              <a:rPr lang="en-US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elektromagnit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tolkunlarynyň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ölçenen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wagtdaky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ýaýraýyş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tizligi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ru-RU" b="1" i="1" dirty="0" smtClean="0"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t</a:t>
            </a:r>
            <a:r>
              <a:rPr lang="ru-RU" i="1" dirty="0" smtClean="0"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elektromagnit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tolkunlarynyň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ikeldilen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aralykdaky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629" y="1499455"/>
            <a:ext cx="4404948" cy="1445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00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942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758854" cy="5385655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q-AL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25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31" y="1450729"/>
            <a:ext cx="8124091" cy="24530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101684" y="3275112"/>
            <a:ext cx="9988632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3.1-nji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Passiw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serpikdiriji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uzakölçeýjiniň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işleýiş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prinsipi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9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23960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54015"/>
            <a:ext cx="10908323" cy="482294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Şöhläni serpikdiriji gurluş iki hili görnüşde bolýar: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Uzakölçeýjiden çykan elektromagnit tolkunlaryny kabul edip ýygylygyny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ýa-da ampletudasyny özgerdip yzyna gaýtarýan gural ulanylýar. Şeýle gurala aktiw gaýtaryjy diýilýär we radio uzakölçeýjilerinde ulanylýar;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Uzakölçeýjiden çykan elektromagnit tolkunlaryny özgertmezden, yzyna gaýtarýan gurala passiw gaýtaryjy diýilip, ýagtylyk uzakölçeýjilerinde ulanylýar.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Passiw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şöhle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serpikdirijileri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prizma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we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linzalardan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prizma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linzalaryň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birikmesinden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taýýarlanylýar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65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746" y="-88674"/>
            <a:ext cx="10515600" cy="1111982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Объект 3" descr="258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773909"/>
            <a:ext cx="8414238" cy="277171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05366" y="3275112"/>
            <a:ext cx="978126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3.2-nji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Aktiw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serpikdiriji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uzakölçeýjiniň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işleýiş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prinsipi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6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7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algn="just"/>
            <a:r>
              <a:rPr lang="en-US" sz="4000" dirty="0"/>
              <a:t>Belli </a:t>
            </a:r>
            <a:r>
              <a:rPr lang="en-US" sz="4000" dirty="0" err="1"/>
              <a:t>bolşy</a:t>
            </a:r>
            <a:r>
              <a:rPr lang="en-US" sz="4000" dirty="0"/>
              <a:t> </a:t>
            </a:r>
            <a:r>
              <a:rPr lang="tk-TM" sz="4000" dirty="0"/>
              <a:t>ý</a:t>
            </a:r>
            <a:r>
              <a:rPr lang="en-US" sz="4000" dirty="0" err="1" smtClean="0"/>
              <a:t>aly</a:t>
            </a:r>
            <a:r>
              <a:rPr lang="en-US" sz="4000" dirty="0"/>
              <a:t>, </a:t>
            </a:r>
            <a:r>
              <a:rPr lang="en-US" sz="4000" dirty="0" err="1"/>
              <a:t>howa</a:t>
            </a:r>
            <a:r>
              <a:rPr lang="en-US" sz="4000" dirty="0"/>
              <a:t> </a:t>
            </a:r>
            <a:r>
              <a:rPr lang="en-US" sz="4000" dirty="0" err="1"/>
              <a:t>şertleri</a:t>
            </a:r>
            <a:r>
              <a:rPr lang="en-US" sz="4000" dirty="0"/>
              <a:t> </a:t>
            </a:r>
            <a:r>
              <a:rPr lang="en-US" sz="4000" dirty="0" err="1"/>
              <a:t>ýagtylyk</a:t>
            </a:r>
            <a:r>
              <a:rPr lang="en-US" sz="4000" dirty="0"/>
              <a:t> </a:t>
            </a:r>
            <a:r>
              <a:rPr lang="en-US" sz="4000" dirty="0" err="1"/>
              <a:t>tolkunlarynyň</a:t>
            </a:r>
            <a:r>
              <a:rPr lang="en-US" sz="4000" dirty="0"/>
              <a:t> </a:t>
            </a:r>
            <a:r>
              <a:rPr lang="en-US" sz="4000" dirty="0" err="1"/>
              <a:t>aralygy</a:t>
            </a:r>
            <a:r>
              <a:rPr lang="en-US" sz="4000" dirty="0"/>
              <a:t> </a:t>
            </a:r>
            <a:r>
              <a:rPr lang="en-US" sz="4000" dirty="0" err="1"/>
              <a:t>geçmegini</a:t>
            </a:r>
            <a:r>
              <a:rPr lang="en-US" sz="4000" dirty="0"/>
              <a:t> </a:t>
            </a:r>
            <a:r>
              <a:rPr lang="en-US" sz="4000" dirty="0" err="1"/>
              <a:t>ölçemegiň</a:t>
            </a:r>
            <a:r>
              <a:rPr lang="en-US" sz="4000" dirty="0"/>
              <a:t> </a:t>
            </a:r>
            <a:r>
              <a:rPr lang="en-US" sz="4000" dirty="0" err="1"/>
              <a:t>takyklygyna</a:t>
            </a:r>
            <a:r>
              <a:rPr lang="en-US" sz="4000" dirty="0"/>
              <a:t> </a:t>
            </a:r>
            <a:r>
              <a:rPr lang="en-US" sz="4000" dirty="0" err="1"/>
              <a:t>görnükli</a:t>
            </a:r>
            <a:r>
              <a:rPr lang="en-US" sz="4000" dirty="0"/>
              <a:t> </a:t>
            </a:r>
            <a:r>
              <a:rPr lang="en-US" sz="4000" dirty="0" err="1"/>
              <a:t>täsir</a:t>
            </a:r>
            <a:r>
              <a:rPr lang="en-US" sz="4000" dirty="0"/>
              <a:t> </a:t>
            </a:r>
            <a:r>
              <a:rPr lang="en-US" sz="4000" dirty="0" err="1"/>
              <a:t>edýär</a:t>
            </a:r>
            <a:r>
              <a:rPr lang="en-US" sz="4000" dirty="0"/>
              <a:t>. </a:t>
            </a:r>
            <a:r>
              <a:rPr lang="en-US" sz="4000" dirty="0" err="1"/>
              <a:t>Meselem</a:t>
            </a:r>
            <a:r>
              <a:rPr lang="en-US" sz="4000" dirty="0"/>
              <a:t>, </a:t>
            </a:r>
            <a:r>
              <a:rPr lang="en-US" sz="4000" dirty="0" err="1"/>
              <a:t>howa</a:t>
            </a:r>
            <a:r>
              <a:rPr lang="en-US" sz="4000" dirty="0"/>
              <a:t> </a:t>
            </a:r>
            <a:r>
              <a:rPr lang="en-US" sz="4000" dirty="0" err="1"/>
              <a:t>biraz</a:t>
            </a:r>
            <a:r>
              <a:rPr lang="en-US" sz="4000" dirty="0"/>
              <a:t> </a:t>
            </a:r>
            <a:r>
              <a:rPr lang="en-US" sz="4000" dirty="0" err="1"/>
              <a:t>ümür</a:t>
            </a:r>
            <a:r>
              <a:rPr lang="en-US" sz="4000" dirty="0"/>
              <a:t> (</a:t>
            </a:r>
            <a:r>
              <a:rPr lang="en-US" sz="4000" dirty="0" err="1"/>
              <a:t>tuman</a:t>
            </a:r>
            <a:r>
              <a:rPr lang="en-US" sz="4000" dirty="0"/>
              <a:t> P=0,6) </a:t>
            </a:r>
            <a:r>
              <a:rPr lang="en-US" sz="4000" dirty="0" err="1"/>
              <a:t>bolanda</a:t>
            </a:r>
            <a:r>
              <a:rPr lang="en-US" sz="4000" dirty="0"/>
              <a:t>, </a:t>
            </a:r>
            <a:r>
              <a:rPr lang="en-US" sz="4000" dirty="0" err="1"/>
              <a:t>ýagtylyk</a:t>
            </a:r>
            <a:r>
              <a:rPr lang="en-US" sz="4000" dirty="0"/>
              <a:t> </a:t>
            </a:r>
            <a:r>
              <a:rPr lang="en-US" sz="4000" dirty="0" err="1"/>
              <a:t>uzakölçeýjileri</a:t>
            </a:r>
            <a:r>
              <a:rPr lang="en-US" sz="4000" dirty="0"/>
              <a:t> </a:t>
            </a:r>
            <a:r>
              <a:rPr lang="en-US" sz="4000" dirty="0" err="1"/>
              <a:t>bilen</a:t>
            </a:r>
            <a:r>
              <a:rPr lang="en-US" sz="4000" dirty="0"/>
              <a:t> </a:t>
            </a:r>
            <a:r>
              <a:rPr lang="en-US" sz="4000" dirty="0" err="1"/>
              <a:t>aralygy</a:t>
            </a:r>
            <a:r>
              <a:rPr lang="en-US" sz="4000" dirty="0"/>
              <a:t> 6-10 km </a:t>
            </a:r>
            <a:r>
              <a:rPr lang="en-US" sz="4000" dirty="0" err="1"/>
              <a:t>kemeldýar</a:t>
            </a:r>
            <a:r>
              <a:rPr lang="en-US" sz="4000" dirty="0"/>
              <a:t>. </a:t>
            </a:r>
            <a:r>
              <a:rPr lang="en-US" sz="4000" dirty="0" err="1"/>
              <a:t>Şonuň</a:t>
            </a:r>
            <a:r>
              <a:rPr lang="en-US" sz="4000" dirty="0"/>
              <a:t> </a:t>
            </a:r>
            <a:r>
              <a:rPr lang="en-US" sz="4000" dirty="0" err="1"/>
              <a:t>üçin</a:t>
            </a:r>
            <a:r>
              <a:rPr lang="en-US" sz="4000" dirty="0"/>
              <a:t> </a:t>
            </a:r>
            <a:r>
              <a:rPr lang="en-US" sz="4000" dirty="0" err="1"/>
              <a:t>mysaldaky</a:t>
            </a:r>
            <a:r>
              <a:rPr lang="en-US" sz="4000" dirty="0"/>
              <a:t> </a:t>
            </a:r>
            <a:r>
              <a:rPr lang="en-US" sz="4000" dirty="0" err="1"/>
              <a:t>maglumatlar</a:t>
            </a:r>
            <a:r>
              <a:rPr lang="en-US" sz="4000" dirty="0"/>
              <a:t>, </a:t>
            </a:r>
            <a:r>
              <a:rPr lang="en-US" sz="4000" dirty="0" err="1"/>
              <a:t>iň</a:t>
            </a:r>
            <a:r>
              <a:rPr lang="en-US" sz="4000" dirty="0"/>
              <a:t> </a:t>
            </a:r>
            <a:r>
              <a:rPr lang="en-US" sz="4000" dirty="0" err="1"/>
              <a:t>ýakyn</a:t>
            </a:r>
            <a:r>
              <a:rPr lang="en-US" sz="4000" dirty="0"/>
              <a:t> </a:t>
            </a:r>
            <a:r>
              <a:rPr lang="en-US" sz="4000" dirty="0" err="1"/>
              <a:t>howa</a:t>
            </a:r>
            <a:r>
              <a:rPr lang="en-US" sz="4000" dirty="0"/>
              <a:t> </a:t>
            </a:r>
            <a:r>
              <a:rPr lang="en-US" sz="4000" dirty="0" err="1"/>
              <a:t>şerti</a:t>
            </a:r>
            <a:r>
              <a:rPr lang="en-US" sz="4000" dirty="0"/>
              <a:t> </a:t>
            </a:r>
            <a:r>
              <a:rPr lang="en-US" sz="4000" dirty="0" err="1"/>
              <a:t>üçin</a:t>
            </a:r>
            <a:r>
              <a:rPr lang="en-US" sz="4000" dirty="0"/>
              <a:t> </a:t>
            </a:r>
            <a:r>
              <a:rPr lang="en-US" sz="4000" dirty="0" err="1"/>
              <a:t>hasaplanylýar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52517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1212</Words>
  <Application>Microsoft Office PowerPoint</Application>
  <PresentationFormat>Широкоэкранный</PresentationFormat>
  <Paragraphs>78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Тема Office</vt:lpstr>
      <vt:lpstr>Tema:Uzakölçeýjiler we olaryň ulanylşy</vt:lpstr>
      <vt:lpstr>Sapagyň meýilnamasy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Elektron lazerli tahoemetr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Baş güýjenmeler we baş meýdançalar barada düşünje we Gukuň umumylaşdyrylan kanuny. </dc:title>
  <dc:creator>Lenovo</dc:creator>
  <cp:lastModifiedBy>Lenovo</cp:lastModifiedBy>
  <cp:revision>32</cp:revision>
  <dcterms:created xsi:type="dcterms:W3CDTF">2019-02-11T16:56:33Z</dcterms:created>
  <dcterms:modified xsi:type="dcterms:W3CDTF">2019-03-19T13:30:34Z</dcterms:modified>
</cp:coreProperties>
</file>