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7" r:id="rId3"/>
    <p:sldId id="268" r:id="rId4"/>
    <p:sldId id="269" r:id="rId5"/>
    <p:sldId id="279" r:id="rId6"/>
    <p:sldId id="280" r:id="rId7"/>
    <p:sldId id="281" r:id="rId8"/>
    <p:sldId id="282" r:id="rId9"/>
    <p:sldId id="292" r:id="rId10"/>
    <p:sldId id="293" r:id="rId11"/>
    <p:sldId id="28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33"/>
    <a:srgbClr val="FF9933"/>
    <a:srgbClr val="BEA6F2"/>
    <a:srgbClr val="3BB432"/>
    <a:srgbClr val="3FC1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53C3-BE69-4407-A46F-BE78F7156F7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8DEC2-4B4A-4A6E-BC0B-0B4314FF2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3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6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23031" y="620965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4181" y="95589"/>
            <a:ext cx="11389659" cy="218945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14-nji umumy okuw</a:t>
            </a:r>
          </a:p>
          <a:p>
            <a:pPr algn="ctr"/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tk-TM" sz="3600" b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Köpgranlyklaryň umumy haldaky </a:t>
            </a:r>
            <a:r>
              <a:rPr lang="tk-TM" sz="3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 </a:t>
            </a:r>
            <a:r>
              <a:rPr lang="tk-TM" sz="3600" b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 </a:t>
            </a:r>
            <a:r>
              <a:rPr lang="tk-TM" sz="3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kesişmegi</a:t>
            </a:r>
            <a:r>
              <a:rPr lang="tk-TM" sz="3600" b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tk-TM" sz="3600" b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6859" y="2285044"/>
            <a:ext cx="11389659" cy="3902306"/>
            <a:chOff x="798533" y="2224940"/>
            <a:chExt cx="10582856" cy="3902306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98533" y="2224940"/>
              <a:ext cx="10582856" cy="2879572"/>
              <a:chOff x="261552" y="896130"/>
              <a:chExt cx="8573382" cy="2879571"/>
            </a:xfrm>
            <a:solidFill>
              <a:schemeClr val="accent1">
                <a:lumMod val="20000"/>
                <a:lumOff val="80000"/>
              </a:schemeClr>
            </a:solidFill>
            <a:effectLst/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261552" y="1585084"/>
                <a:ext cx="8573365" cy="2190617"/>
                <a:chOff x="261549" y="1569283"/>
                <a:chExt cx="8433909" cy="2063969"/>
              </a:xfrm>
              <a:grpFill/>
            </p:grpSpPr>
            <p:sp>
              <p:nvSpPr>
                <p:cNvPr id="30" name="Пятиугольник 29"/>
                <p:cNvSpPr/>
                <p:nvPr/>
              </p:nvSpPr>
              <p:spPr>
                <a:xfrm flipH="1">
                  <a:off x="261549" y="2425581"/>
                  <a:ext cx="8433909" cy="1207671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2.</a:t>
                  </a:r>
                  <a:r>
                    <a:rPr lang="ru-RU" sz="4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40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Kesişýän</a:t>
                  </a:r>
                  <a:r>
                    <a:rPr lang="ru-RU" sz="40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40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tekizlikleriň</a:t>
                  </a:r>
                  <a:r>
                    <a:rPr lang="ru-RU" sz="40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40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görünmeýän</a:t>
                  </a:r>
                  <a:r>
                    <a:rPr lang="ru-RU" sz="40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40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böleklerini</a:t>
                  </a:r>
                  <a:r>
                    <a:rPr lang="ru-RU" sz="40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40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anyklamak</a:t>
                  </a:r>
                  <a:r>
                    <a:rPr lang="ru-RU" sz="40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.</a:t>
                  </a:r>
                  <a:endPara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Пятиугольник 30"/>
                <p:cNvSpPr/>
                <p:nvPr/>
              </p:nvSpPr>
              <p:spPr>
                <a:xfrm flipH="1">
                  <a:off x="261550" y="1569283"/>
                  <a:ext cx="8433907" cy="816405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/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1.</a:t>
                  </a:r>
                  <a:r>
                    <a:rPr lang="tk-TM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o-RO" sz="3600" dirty="0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Prizmanyň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umumy</a:t>
                  </a:r>
                  <a:r>
                    <a:rPr lang="sk-SK" sz="3600" dirty="0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haldaky tekizlik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bilen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kesişmegi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. </a:t>
                  </a:r>
                  <a:endParaRPr lang="ru-RU" sz="4000" dirty="0" smtClean="0">
                    <a:ln w="3175" cmpd="sng"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Пятиугольник 41"/>
              <p:cNvSpPr/>
              <p:nvPr/>
            </p:nvSpPr>
            <p:spPr>
              <a:xfrm flipH="1">
                <a:off x="261569" y="896130"/>
                <a:ext cx="8573365" cy="670596"/>
              </a:xfrm>
              <a:prstGeom prst="homePlate">
                <a:avLst>
                  <a:gd name="adj" fmla="val 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/>
                <a:r>
                  <a:rPr lang="tk-TM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Meýilnama: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Пятиугольник 9"/>
            <p:cNvSpPr/>
            <p:nvPr/>
          </p:nvSpPr>
          <p:spPr>
            <a:xfrm flipH="1">
              <a:off x="798533" y="5145829"/>
              <a:ext cx="10582840" cy="981417"/>
            </a:xfrm>
            <a:prstGeom prst="homePlat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k-TM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ru-RU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dirty="0" err="1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Yzlary</a:t>
              </a:r>
              <a:r>
                <a:rPr lang="ru-RU" sz="4000" dirty="0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4000" dirty="0" err="1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bilen</a:t>
              </a:r>
              <a:r>
                <a:rPr lang="ru-RU" sz="4000" dirty="0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4000" dirty="0" err="1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berlen</a:t>
              </a:r>
              <a:r>
                <a:rPr lang="ru-RU" sz="4000" dirty="0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4000" dirty="0" err="1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tekizlikleriň</a:t>
              </a:r>
              <a:r>
                <a:rPr lang="ru-RU" sz="4000" dirty="0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4000" dirty="0" err="1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kesişmegi</a:t>
              </a:r>
              <a:r>
                <a:rPr lang="cs-CZ" sz="4000" dirty="0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.</a:t>
              </a:r>
              <a:endParaRPr lang="ru-RU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9''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Tapylan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6, 7, 8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haldaky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6-7-8-9-6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yzygiderlikde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birikdirilýär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8''9''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görünýär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görünmeýär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9''6''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2''3''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seredip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hakyky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ululygy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utgaşdyrma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yzynyň daşynda aýlap, kesigiň hakyky ululygy tapylýar.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köpburçlykdyr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179" y="3137690"/>
            <a:ext cx="11534274" cy="11034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53427"/>
              </a:avLst>
            </a:prstTxWarp>
            <a:spAutoFit/>
          </a:bodyPr>
          <a:lstStyle/>
          <a:p>
            <a:pPr algn="ctr"/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Diňläniňiz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sag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boluň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516364" y="621239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060" y="117693"/>
            <a:ext cx="1198181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umumy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haldaky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kesişmegi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bahalar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boýunça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tekizliklerdäki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proýeksiýalary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hem-de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umumy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haldaky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we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ru-RU" sz="3600" b="1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yzlary 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gurulýar.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tapmak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gapyrgalar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usulyndan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peýdalanmak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amatlydyr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Gapyrgalar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usulynda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gapyrgalaryň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geçirilýär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AA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gapyrgadan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başlap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frontal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geçirilýär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AA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geçirilen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β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β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yzyň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üstünde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ýatýar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sz="32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514701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91425" y="107989"/>
            <a:ext cx="62894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çyzygyň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kömegi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tekizlikleriň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A'A'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gapyrganyň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çyzygyny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yz bilen kesişýänçä dowam edip, emele gelen kesişme nokatdan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okuna perpendikulýar bolan baglanyşyk çyzyk geçirilýär.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2" descr="C:\Users\User\Desktop\Ismailow B. gollanma\2018-03-24\d (3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9" y="159107"/>
            <a:ext cx="5393634" cy="65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6626" y="107989"/>
            <a:ext cx="1974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Prizmanyň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haldaky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kesişmegi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31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6173"/>
            <a:ext cx="119818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ru-RU" sz="3600" b="1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Emele</a:t>
            </a:r>
            <a:r>
              <a:rPr lang="ru-RU" sz="36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gelen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kesigiň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hakyky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ululygynyň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tapylyşy</a:t>
            </a:r>
            <a:r>
              <a:rPr lang="ru-RU" sz="36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6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hiç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bölegi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görünmeýär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olar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granlarynyň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proýeksiýalary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gabat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gelýärler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3''4''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4''5''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bölekleri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görünýär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5''1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'',1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''2''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2''3''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bölekleri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görünmeýär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tekizliklerdäki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proýeksiýalary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tapylandan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hakyky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ululygy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utgaşdyrma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usuly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ulanylýar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Ýagny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tekizligi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 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yzynyň daşyndan aýlap, umumy halyndan gorizontal tekizlik halyna getirilýär.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kesişmeginde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emele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kesigiň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hakyky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ululygy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köpburçlyk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80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5536" y="6204667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059" y="95588"/>
            <a:ext cx="11981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haldaky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kesişmegi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tekizliklerde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haldaky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yzlary gurulýar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kesigi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kesilende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kesikdir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Mysalyň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berlişinde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91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 descr="C:\Users\User\Desktop\Ismailow B. gollanma\2018-03-24\d (4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" y="162019"/>
            <a:ext cx="5970437" cy="660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514702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05981" y="5737307"/>
            <a:ext cx="5185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haldaky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kesişmegi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93204" y="162019"/>
            <a:ext cx="56693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esasda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1''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3''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çyzygyny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tapmak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kesigi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piramida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kesilende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kesikdir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1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8951" y="620822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105887"/>
            <a:ext cx="11981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amatlydyr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Mälim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bolşy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tekizlikler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gapyrgalarynyň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geçirilýär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S'A'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S'Ç'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gorizontal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ýatýar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tapylandan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S''A''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S''Ç''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08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4135" y="621462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nokady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däl-de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tapmakda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hyzmat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S''B''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gapyrgasynyň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yzynyň üstünde ýatýar.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S'B'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nokady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nokatdan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890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birikdirilýär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5'7‘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kesimiň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1'4'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nokady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6'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nokadydyr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gapyrgasynyň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ýatýar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S'D'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nokady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2'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541200" y="6222737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1434</TotalTime>
  <Words>886</Words>
  <Application>Microsoft Office PowerPoint</Application>
  <PresentationFormat>Широкоэкранный</PresentationFormat>
  <Paragraphs>31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MYRAT</dc:creator>
  <cp:lastModifiedBy>Myrat H</cp:lastModifiedBy>
  <cp:revision>157</cp:revision>
  <dcterms:created xsi:type="dcterms:W3CDTF">2020-05-31T16:38:52Z</dcterms:created>
  <dcterms:modified xsi:type="dcterms:W3CDTF">2021-09-15T08:27:18Z</dcterms:modified>
</cp:coreProperties>
</file>