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  <p:sldMasterId id="2147483708" r:id="rId2"/>
    <p:sldMasterId id="2147483720" r:id="rId3"/>
  </p:sldMasterIdLst>
  <p:notesMasterIdLst>
    <p:notesMasterId r:id="rId13"/>
  </p:notesMasterIdLst>
  <p:sldIdLst>
    <p:sldId id="321" r:id="rId4"/>
    <p:sldId id="351" r:id="rId5"/>
    <p:sldId id="320" r:id="rId6"/>
    <p:sldId id="352" r:id="rId7"/>
    <p:sldId id="277" r:id="rId8"/>
    <p:sldId id="354" r:id="rId9"/>
    <p:sldId id="355" r:id="rId10"/>
    <p:sldId id="276" r:id="rId11"/>
    <p:sldId id="28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MHI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98" autoAdjust="0"/>
  </p:normalViewPr>
  <p:slideViewPr>
    <p:cSldViewPr>
      <p:cViewPr>
        <p:scale>
          <a:sx n="120" d="100"/>
          <a:sy n="120" d="100"/>
        </p:scale>
        <p:origin x="-137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17C2E-64E8-4570-A5DB-AC72869DB532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CEBF-6647-4D3D-B137-64461502CE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0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CEBF-6647-4D3D-B137-64461502CE4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1DA351-7C76-4D68-ACBB-3328AFB001FA}" type="datetimeFigureOut">
              <a:rPr lang="ru-RU" smtClean="0"/>
              <a:pPr/>
              <a:t>02.04.2018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FE918-AFD9-4D99-820C-50A861B3AD5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694" y="151183"/>
            <a:ext cx="9019155" cy="6624737"/>
            <a:chOff x="84694" y="151183"/>
            <a:chExt cx="9019155" cy="6624737"/>
          </a:xfrm>
        </p:grpSpPr>
        <p:pic>
          <p:nvPicPr>
            <p:cNvPr id="4" name="Объект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4694" y="151183"/>
              <a:ext cx="9019155" cy="662473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06405"/>
              <a:ext cx="8640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TÜRKMENISTANYŇ GORANMAK MINISTRLIGINIŇ BEÝIK SAPARMYRAT TÜRKMENBAŞY ADYNDAKY HARBY INSTITUTY</a:t>
              </a:r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315333" y="980727"/>
              <a:ext cx="872291" cy="72008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8" descr="C:\Users\1\Desktop\sewron.jpg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980727"/>
              <a:ext cx="864096" cy="7200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23528" y="5589240"/>
              <a:ext cx="8496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Awiasiýa tehnikalary we ýaraglary kafedrasynyň toplum başlygy – uly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mugallymy</a:t>
              </a:r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podpolkownik </a:t>
              </a:r>
              <a:r>
                <a:rPr lang="ru-RU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Şehiýew Hudaýberdy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1783" y="24928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“Awiasiýa dwigatelleriň nazarýeti”dersi 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boýunça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Leksiýa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№</a:t>
            </a:r>
            <a:r>
              <a:rPr lang="tk-TM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0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6612" y="312230"/>
            <a:ext cx="8799742" cy="917920"/>
            <a:chOff x="161378" y="141789"/>
            <a:chExt cx="8799742" cy="127098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61378" y="1412776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4"/>
            <p:cNvGrpSpPr/>
            <p:nvPr/>
          </p:nvGrpSpPr>
          <p:grpSpPr>
            <a:xfrm>
              <a:off x="176144" y="141789"/>
              <a:ext cx="8784976" cy="1124545"/>
              <a:chOff x="199509" y="1320920"/>
              <a:chExt cx="8784976" cy="864096"/>
            </a:xfrm>
            <a:solidFill>
              <a:srgbClr val="FFFF00"/>
            </a:solidFill>
          </p:grpSpPr>
          <p:sp>
            <p:nvSpPr>
              <p:cNvPr id="3" name="Прямоугольник 2"/>
              <p:cNvSpPr/>
              <p:nvPr/>
            </p:nvSpPr>
            <p:spPr>
              <a:xfrm>
                <a:off x="199509" y="1320920"/>
                <a:ext cx="8784976" cy="86409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Рисунок 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309763" y="1381617"/>
                <a:ext cx="882230" cy="765104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7664" y="1361960"/>
                <a:ext cx="903204" cy="768359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1355781" y="375553"/>
              <a:ext cx="6480720" cy="6392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Tema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№ 3.3.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Köpbasgançakly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turbinalar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66435" y="1772816"/>
            <a:ext cx="8616808" cy="4461618"/>
            <a:chOff x="260228" y="1817529"/>
            <a:chExt cx="8616808" cy="446161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0228" y="1817529"/>
              <a:ext cx="856630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Sapak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3.3.1.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Basyşly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basgançakly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turbinalaryň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esasy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parametrleri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0228" y="2217151"/>
              <a:ext cx="8616808" cy="4061996"/>
              <a:chOff x="424890" y="3935039"/>
              <a:chExt cx="8616808" cy="40619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559" b="97426" l="1040" r="998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890" y="3935039"/>
                <a:ext cx="8616808" cy="4061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26" name="Rectangle 2"/>
              <p:cNvSpPr>
                <a:spLocks noChangeArrowheads="1"/>
              </p:cNvSpPr>
              <p:nvPr/>
            </p:nvSpPr>
            <p:spPr bwMode="auto">
              <a:xfrm>
                <a:off x="3143241" y="4286256"/>
                <a:ext cx="364333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28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64778" y="2718189"/>
              <a:ext cx="8378175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Okuw soraglary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Umumy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maglumat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Turbinada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basyşy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peseldiş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derejesi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Bar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bolan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raspolagaýemyý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ýylylyk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tapawudy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Köpbasgançakly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turbinanyň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PTK.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Kinematiki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we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gazodinamiki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parametrleri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Basgançaklaryň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arasynda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işiň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paýlanyşy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ýylylyk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tapawudy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we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akym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bölüminiň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görnüşi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0258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48695" y="1124744"/>
            <a:ext cx="8616808" cy="4061996"/>
            <a:chOff x="288141" y="1190514"/>
            <a:chExt cx="8616808" cy="406199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559" b="97426" l="1040" r="998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41" y="1190514"/>
              <a:ext cx="8616808" cy="406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8141" y="2270634"/>
              <a:ext cx="856895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k-TM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Harby talyplara kompressorlaryň durnuksyz režimi – 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pompaž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barada düşünje bermek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Olarda okly kompressoryň işi we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gurluşyny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öwrenmek olaryň gulluk durmuşynda bu soraglaryň zerur bolup durýandygyny terbiýelemek</a:t>
              </a:r>
              <a:r>
                <a:rPr lang="ru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6205" y="136482"/>
            <a:ext cx="8568952" cy="608526"/>
            <a:chOff x="286205" y="136482"/>
            <a:chExt cx="8568952" cy="60852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86205" y="745008"/>
              <a:ext cx="856895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12"/>
            <p:cNvGrpSpPr/>
            <p:nvPr/>
          </p:nvGrpSpPr>
          <p:grpSpPr>
            <a:xfrm>
              <a:off x="286205" y="136482"/>
              <a:ext cx="8568952" cy="543063"/>
              <a:chOff x="323528" y="1243443"/>
              <a:chExt cx="8568952" cy="863871"/>
            </a:xfrm>
            <a:solidFill>
              <a:srgbClr val="FFFF00"/>
            </a:solidFill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23528" y="1243443"/>
                <a:ext cx="8568952" cy="83270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093504" y="1326739"/>
                <a:ext cx="3096344" cy="52321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q-AL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Sapagyň maksady</a:t>
                </a:r>
                <a:endParaRPr lang="tk-TM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Picture 8" descr="C:\Users\1\Desktop\sewron.jpg"/>
              <p:cNvPicPr/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3664" y="1275019"/>
                <a:ext cx="614400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</p:grpSp>
        <p:pic>
          <p:nvPicPr>
            <p:cNvPr id="14" name="Рисунок 13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463893" y="156332"/>
              <a:ext cx="647912" cy="5171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470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6018" y="124321"/>
            <a:ext cx="8724020" cy="703876"/>
            <a:chOff x="150260" y="188640"/>
            <a:chExt cx="8876499" cy="79208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50260" y="188640"/>
              <a:ext cx="8876499" cy="79208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29275" y="323074"/>
              <a:ext cx="5548075" cy="479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ULANYLAN EDEBIÝATLAR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/>
            <p:cNvPicPr/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52" b="78981" l="35625" r="61875"/>
                      </a14:imgEffect>
                    </a14:imgLayer>
                  </a14:imgProps>
                </a:ext>
              </a:extLst>
            </a:blip>
            <a:srcRect l="33536" t="18311" r="35431" b="19399"/>
            <a:stretch/>
          </p:blipFill>
          <p:spPr bwMode="auto">
            <a:xfrm>
              <a:off x="243325" y="192516"/>
              <a:ext cx="759164" cy="7167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8" descr="C:\Users\1\Desktop\sewron.jpg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5" b="99613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7066" y="217897"/>
              <a:ext cx="751260" cy="716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единительная линия 8"/>
          <p:cNvCxnSpPr/>
          <p:nvPr/>
        </p:nvCxnSpPr>
        <p:spPr>
          <a:xfrm>
            <a:off x="234919" y="934845"/>
            <a:ext cx="8666218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49780" y="1124744"/>
            <a:ext cx="9036496" cy="5350620"/>
            <a:chOff x="68923" y="1484784"/>
            <a:chExt cx="9036496" cy="535062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23" y="1534196"/>
              <a:ext cx="9036496" cy="530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78894" y="1484784"/>
              <a:ext cx="85775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tk-TM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П.К. Казанджан, Л.П. Алексеев, Нечаев Ю.Н. Теория авиационных двигателей. Военное издательство министерства обороны союза ССР Москва- 1955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76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1268760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9629" y="1303364"/>
            <a:ext cx="887686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Gazowaýa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lopatoçnyý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maşyndyr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GT-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lopatalaşdyrylan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akyjy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газового потока)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ýylylyk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энергии),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aýlanmagyň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mehaniki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öwürýär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TRD-de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gaztrubinasy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kompressorynyň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rotaryny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aýlamak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agregatlaryny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hem-de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dwigatelleriň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uçarlaryň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hyzmat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ulgamlaryny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işletmek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gulluk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GT-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akymynyň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hem-de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ýylylygyň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düşüşini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ulanyşy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tigirine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(PK)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ýetirişine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klassifikasiýa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edilýär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59629" y="187817"/>
            <a:ext cx="8810087" cy="629612"/>
            <a:chOff x="159629" y="100424"/>
            <a:chExt cx="8810087" cy="62961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59629" y="100424"/>
              <a:ext cx="8810087" cy="629612"/>
              <a:chOff x="159629" y="204125"/>
              <a:chExt cx="8810087" cy="908326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59629" y="1112451"/>
                <a:ext cx="8810087" cy="0"/>
              </a:xfrm>
              <a:prstGeom prst="line">
                <a:avLst/>
              </a:prstGeom>
              <a:ln w="762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16"/>
              <p:cNvGrpSpPr/>
              <p:nvPr/>
            </p:nvGrpSpPr>
            <p:grpSpPr>
              <a:xfrm>
                <a:off x="159629" y="204125"/>
                <a:ext cx="8810087" cy="792088"/>
                <a:chOff x="395536" y="1412776"/>
                <a:chExt cx="8558079" cy="792088"/>
              </a:xfrm>
              <a:solidFill>
                <a:srgbClr val="FFFF00"/>
              </a:solidFill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395536" y="1412776"/>
                  <a:ext cx="8558079" cy="79208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9" name="Рисунок 18"/>
                <p:cNvPicPr/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488951" y="1504211"/>
                  <a:ext cx="555433" cy="67872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20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49053" y="1462926"/>
                  <a:ext cx="584935" cy="69995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</p:grpSp>
        </p:grpSp>
        <p:sp>
          <p:nvSpPr>
            <p:cNvPr id="15" name="Прямоугольник 14"/>
            <p:cNvSpPr/>
            <p:nvPr/>
          </p:nvSpPr>
          <p:spPr>
            <a:xfrm>
              <a:off x="2843808" y="177719"/>
              <a:ext cx="43204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Umumy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maglumat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52736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–ok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merkeze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ymtylýan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trubina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2.Kaskadlary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kaskadly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köpbasgançakly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TRD-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basgançaklarda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giňeldişlerine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görä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kuwwat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kuwwat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edilişine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laýyklykda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bagançakly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TRD-de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köplenç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осевой)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Egerde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akyjy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gazlaryň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okunyň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turbinasy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diýilip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111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690" y="1484784"/>
            <a:ext cx="892899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TRD-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kiçi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göwrümli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giňeldiji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ýeňil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ynamly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konstruksiýaly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10÷70 at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güýjüne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gymyldamaýan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gönüleýji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A)apparat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aýlanýan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(PK)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tigirlerinden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ybaratdyr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tigir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(PK) we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saplowoý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apparat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kesilende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aerodinamiki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eýeleýär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aralarynda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gysgalyp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aşyrýar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см.рис-1).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düşürýär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tizligini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çaltlaşdyrýar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С4&gt;С3).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17656" y="20876"/>
            <a:ext cx="8590210" cy="727321"/>
            <a:chOff x="166528" y="46949"/>
            <a:chExt cx="8784976" cy="114490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0" name="Прямоугольник 9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11" name="Рисунок 10"/>
                <p:cNvPicPr/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8" descr="C:\Users\1\Desktop\sewron.jpg"/>
                <p:cNvPicPr/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13" name="Рисунок 12"/>
                <p:cNvPicPr/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9" name="Прямоугольник 8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387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01255" y="3370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55" y="1988840"/>
            <a:ext cx="8747527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9321" y="151973"/>
            <a:ext cx="8758973" cy="827279"/>
            <a:chOff x="0" y="155426"/>
            <a:chExt cx="9144000" cy="969318"/>
          </a:xfrm>
        </p:grpSpPr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0" y="885825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3508" y="155426"/>
              <a:ext cx="8784976" cy="827279"/>
              <a:chOff x="-84667" y="1523661"/>
              <a:chExt cx="9108504" cy="1152128"/>
            </a:xfrm>
            <a:solidFill>
              <a:srgbClr val="FFFF00"/>
            </a:solidFill>
          </p:grpSpPr>
          <p:sp>
            <p:nvSpPr>
              <p:cNvPr id="8" name="Прямоугольник 7"/>
              <p:cNvSpPr/>
              <p:nvPr/>
            </p:nvSpPr>
            <p:spPr>
              <a:xfrm>
                <a:off x="-84667" y="1523661"/>
                <a:ext cx="9108504" cy="1152128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Picture 8" descr="C:\Users\1\Desktop\sewron.jpg"/>
              <p:cNvPicPr/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515" b="9961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14908" y="1678770"/>
                <a:ext cx="702771" cy="832295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852" b="78981" l="35625" r="61875"/>
                        </a14:imgEffect>
                      </a14:imgLayer>
                    </a14:imgProps>
                  </a:ext>
                </a:extLst>
              </a:blip>
              <a:srcRect l="33536" t="18311" r="35431" b="19399"/>
              <a:stretch/>
            </p:blipFill>
            <p:spPr bwMode="auto">
              <a:xfrm>
                <a:off x="2322" y="1688385"/>
                <a:ext cx="679486" cy="822680"/>
              </a:xfrm>
              <a:prstGeom prst="rect">
                <a:avLst/>
              </a:prstGeom>
              <a:grp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43508" y="1124744"/>
              <a:ext cx="8784976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Прямоугольник 1"/>
            <p:cNvSpPr/>
            <p:nvPr/>
          </p:nvSpPr>
          <p:spPr>
            <a:xfrm>
              <a:off x="1547521" y="266801"/>
              <a:ext cx="6310238" cy="613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Turbinada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basyşy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peseldiş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derejesi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7899" y="1052736"/>
            <a:ext cx="898181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	</a:t>
            </a:r>
            <a:r>
              <a:rPr lang="tt-RU" sz="2800" dirty="0"/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basgançaklarynda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peselişini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paýlap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beriji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bölünişi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basyşlaryny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basgançaklarda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paýlamak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aktiwni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reaktiwnye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*Eger-de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düşmegi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soplowoý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apparatlarda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işlenýän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PK-da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basyş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üýtgemeýän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Aktiwni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giňelişi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t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lopatalarynda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gutaryp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PK-da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tizlik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aktiwny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aýdylýar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*Eger-de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giňelişi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(PK)-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lopatkalarynda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dowam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oňa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reaktiwnaýa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atlandyrylýar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ýagdaýyny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reaktiwny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turbinalar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ulanylýar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7426" l="1040" r="998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3" y="1196752"/>
            <a:ext cx="8616808" cy="406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73050" y="1340768"/>
                <a:ext cx="8818611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k-TM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tt-RU" sz="2800" dirty="0"/>
                  <a:t>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Görkezilen formuladan görünýär real turbinanyň </a:t>
                </a:r>
                <a:endParaRPr lang="tt-R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tt-RU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-y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gazyň sekuntda harçlanşyna G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sek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turbinanyň öňündäki T*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–a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tt-RU" sz="28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tt-RU" sz="2800" i="1">
                            <a:latin typeface="Cambria Math"/>
                          </a:rPr>
                          <m:t>𝑇</m:t>
                        </m:r>
                      </m:sub>
                      <m:sup>
                        <m:r>
                          <a:rPr lang="tt-RU" sz="2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ru-RU" sz="2800" i="1">
                            <a:latin typeface="Cambria Math"/>
                          </a:rPr>
                          <m:t>э.т</m:t>
                        </m:r>
                      </m:sub>
                    </m:sSub>
                  </m:oMath>
                </a14:m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baglydygy.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Adiabatiýanyň peýdaly hereket koeffisiýenti (K.П.Д) η</a:t>
                </a:r>
                <a:r>
                  <a:rPr lang="tt-RU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tt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aд.ст </a:t>
                </a:r>
                <a:r>
                  <a:rPr lang="tt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bu häsiýet peýdaly edilen işler bilen turbinadaky gazyň giňelişinde adiabatik işleriniň gatnaşygyny </a:t>
                </a:r>
                <a:r>
                  <a:rPr lang="tt-RU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görkezýär</a:t>
                </a:r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50" y="1340768"/>
                <a:ext cx="8818611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691" t="-2278" r="-1935" b="-5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/>
          <p:cNvGrpSpPr/>
          <p:nvPr/>
        </p:nvGrpSpPr>
        <p:grpSpPr>
          <a:xfrm>
            <a:off x="239544" y="102062"/>
            <a:ext cx="8590210" cy="727321"/>
            <a:chOff x="166528" y="46949"/>
            <a:chExt cx="8784976" cy="114490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66528" y="46949"/>
              <a:ext cx="8784976" cy="1017416"/>
              <a:chOff x="218376" y="-153877"/>
              <a:chExt cx="8925624" cy="1523423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218376" y="226936"/>
                <a:ext cx="8925624" cy="1120008"/>
                <a:chOff x="-84667" y="1523661"/>
                <a:chExt cx="9108504" cy="1152128"/>
              </a:xfrm>
              <a:solidFill>
                <a:srgbClr val="FFFF00"/>
              </a:solidFill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-84667" y="1523661"/>
                  <a:ext cx="9108504" cy="1152128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20" name="Рисунок 19"/>
                <p:cNvPicPr/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9091" b="86364" l="192" r="100000">
                              <a14:foregroundMark x1="4023" y1="25000" x2="4023" y2="25000"/>
                              <a14:foregroundMark x1="25862" y1="75000" x2="25862" y2="7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4328" y="1657563"/>
                  <a:ext cx="4969510" cy="801076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8" descr="C:\Users\1\Desktop\sewron.jpg"/>
                <p:cNvPicPr/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515" b="99613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05949" y="1628449"/>
                  <a:ext cx="606237" cy="990139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softEdge rad="112500"/>
                </a:effectLst>
                <a:extLst/>
              </p:spPr>
            </p:pic>
            <p:pic>
              <p:nvPicPr>
                <p:cNvPr id="22" name="Рисунок 21"/>
                <p:cNvPicPr/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21852" b="78981" l="35625" r="61875"/>
                          </a14:imgEffect>
                        </a14:imgLayer>
                      </a14:imgProps>
                    </a:ext>
                  </a:extLst>
                </a:blip>
                <a:srcRect l="33536" t="18311" r="35431" b="19399"/>
                <a:stretch/>
              </p:blipFill>
              <p:spPr bwMode="auto">
                <a:xfrm>
                  <a:off x="144094" y="1580860"/>
                  <a:ext cx="595868" cy="103772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8" name="Прямоугольник 17"/>
              <p:cNvSpPr/>
              <p:nvPr/>
            </p:nvSpPr>
            <p:spPr>
              <a:xfrm>
                <a:off x="3455675" y="-153877"/>
                <a:ext cx="1672456" cy="1523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6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ru-RU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Д</a:t>
                </a:r>
                <a:r>
                  <a:rPr lang="en-US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k-TM" sz="32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ru-RU" sz="32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6528" y="1191852"/>
              <a:ext cx="8784976" cy="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734724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6508</TotalTime>
  <Words>285</Words>
  <Application>Microsoft Office PowerPoint</Application>
  <PresentationFormat>Экран (4:3)</PresentationFormat>
  <Paragraphs>46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Воздушный поток</vt:lpstr>
      <vt:lpstr>1_Воздушный поток</vt:lpstr>
      <vt:lpstr>2_Воздушный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Shehiyev Hudayberdi</cp:lastModifiedBy>
  <cp:revision>572</cp:revision>
  <dcterms:created xsi:type="dcterms:W3CDTF">2014-03-27T12:19:37Z</dcterms:created>
  <dcterms:modified xsi:type="dcterms:W3CDTF">2018-04-02T08:04:09Z</dcterms:modified>
</cp:coreProperties>
</file>